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13" r:id="rId3"/>
    <p:sldId id="312" r:id="rId4"/>
    <p:sldId id="264" r:id="rId5"/>
    <p:sldId id="265" r:id="rId6"/>
    <p:sldId id="266" r:id="rId7"/>
    <p:sldId id="270" r:id="rId8"/>
    <p:sldId id="314" r:id="rId9"/>
    <p:sldId id="315" r:id="rId10"/>
    <p:sldId id="316" r:id="rId11"/>
    <p:sldId id="317" r:id="rId12"/>
    <p:sldId id="318" r:id="rId13"/>
    <p:sldId id="319" r:id="rId14"/>
    <p:sldId id="271" r:id="rId15"/>
    <p:sldId id="272" r:id="rId16"/>
    <p:sldId id="321" r:id="rId17"/>
    <p:sldId id="274" r:id="rId18"/>
    <p:sldId id="275" r:id="rId19"/>
    <p:sldId id="295" r:id="rId20"/>
    <p:sldId id="276" r:id="rId21"/>
    <p:sldId id="296" r:id="rId22"/>
    <p:sldId id="322" r:id="rId23"/>
    <p:sldId id="279" r:id="rId24"/>
    <p:sldId id="281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FDDB0A0-A1EF-4424-AED6-0555A28F97A7}">
          <p14:sldIdLst>
            <p14:sldId id="256"/>
          </p14:sldIdLst>
        </p14:section>
        <p14:section name="Neurones" id="{2060E056-65DF-42C4-8C1D-BF5CA7C6208D}">
          <p14:sldIdLst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Functions" id="{6EBF9CF6-5694-4974-AF5F-20DE885244D6}">
          <p14:sldIdLst>
            <p14:sldId id="314"/>
          </p14:sldIdLst>
        </p14:section>
        <p14:section name="Preceptron" id="{511A5E72-58FA-4DD3-A899-47C4E11D36DA}">
          <p14:sldIdLst>
            <p14:sldId id="315"/>
            <p14:sldId id="316"/>
            <p14:sldId id="317"/>
            <p14:sldId id="318"/>
            <p14:sldId id="319"/>
          </p14:sldIdLst>
        </p14:section>
        <p14:section name="Classification" id="{47D02E02-47C1-4992-9E2C-C1A64DC35DB8}">
          <p14:sldIdLst>
            <p14:sldId id="271"/>
            <p14:sldId id="272"/>
            <p14:sldId id="321"/>
            <p14:sldId id="274"/>
            <p14:sldId id="275"/>
            <p14:sldId id="295"/>
            <p14:sldId id="276"/>
            <p14:sldId id="296"/>
            <p14:sldId id="322"/>
            <p14:sldId id="279"/>
            <p14:sldId id="281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42" autoAdjust="0"/>
  </p:normalViewPr>
  <p:slideViewPr>
    <p:cSldViewPr snapToGrid="0">
      <p:cViewPr varScale="1">
        <p:scale>
          <a:sx n="93" d="100"/>
          <a:sy n="93" d="100"/>
        </p:scale>
        <p:origin x="6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ABF57-3613-475C-B9DA-DBD55D189E8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DB94D-E028-4407-A56E-43559643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6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2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2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75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80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29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97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00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73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98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6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F307-606C-DF47-9894-BDD0FE352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5710E-7CA1-2CA7-0308-C0BB726C4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2580-8D24-C39B-8FF3-BECE58A0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714C-10BF-EC81-0390-0E347D84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0A4B-6BF8-14DB-1695-0D8A1F6F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1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5009-EAF9-AA09-C384-67917F2E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381C6-77F0-09A5-4CD8-767F9F985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64151-6F1D-B599-B623-D701F156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9A452-7114-5840-82E1-D478526A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C8DD-4AB4-8BE7-2D08-C4C4BB54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2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5C72E-32D8-ABDE-2693-42DF11C0C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F9EB9-F3C9-BF23-BC3F-B19142C06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B03B-61D4-9124-AA77-1374838A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A10A1-CC5A-FB9C-D4E2-81E94AF1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AA15-733A-97D7-5674-C016A625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9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5662-E8A5-17BD-4AF4-9076CAFD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5F3C-8351-D6BA-BF25-23ED1AC7C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52170-FEBC-42B8-25C9-1F636307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03F12-B6E3-839E-A267-3CDBC7E0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20B7E-5665-DA9E-7C12-E8013E9C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5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7A5F-FF9E-1FBE-2236-9C974483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00FEA-2848-4D6E-5193-E7052230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1D399-EAEE-8297-2A93-BAA2D5BB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36465-449C-E5FC-D1E6-E895C60A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039B5-E518-9C79-1CD8-590E6D14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2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AC20-806F-039E-FC14-4284AC85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2A1D8-78BB-2A24-2A0F-1045D0BAF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593FD-317B-2C7D-AD3F-92A8E3F9D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43AA5-FB02-B5CE-6508-96B72D53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88DC3-13A9-FB24-3028-6FABC971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15D6D-5ED9-DDFD-224E-F10545E3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0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3B72-925D-5DD1-021D-197810D6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ED1CD-905A-F24A-25E8-92C59075E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5EEC1-D63F-1EC2-2495-978AF3307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96111-C205-3DF7-88C5-BDF28E1D4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B627C-9179-57F1-204A-76EC1005C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1163C-BF1A-81BA-4672-FBF558DF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E3311-D969-C4C4-9E98-C769AF17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69FD5-74EB-2ACB-7001-AA8DCC55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9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5119-12F8-DFC6-D032-F0721C81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C77B5-F036-6776-49C1-158E4DE4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17234-FE26-5B72-CBF1-138D4DBD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7CBDE-8E61-D091-1D38-CEB36AD2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8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FC260-FDE3-86C8-5FFD-FAFA1E65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8E5EE-043A-12F6-042A-20CB1458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53992-C962-2B38-AE78-0B119662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7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1C71-9E16-42E0-D4A6-D4292390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31FD7-CC3A-4226-AB52-53BE7F7E9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3833F-4ADF-9782-B67C-24E4BDA3A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7921D-5054-CDC8-974F-91E664D1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F3F0D-B48B-FA14-FE36-28A9CD17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FCE55-900C-44DE-AA4E-E2B4F671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7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A60B-4E35-1D9C-E580-1F2982BF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39A05-E764-CE71-7F47-061C8E97A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F1D73-B710-ECEC-4D16-344930EF7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D2400-0C37-F280-A815-6C44BE31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BBC44-DE3B-E117-1DCB-1FDCD4AF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7C1A0-B157-3520-6409-05D79993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8770D-FBBC-C7E3-7148-5DC830FF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F7EC9-ED06-FDEC-2BC6-CF56D04CB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D3F5A-981D-FEAE-6228-84AF7522F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36CC5-9F8D-EF00-1E3C-130CB253D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3F7E2-63AB-464E-133F-F9610D869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1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BAF40-8BC7-6068-B3BD-4E3636D89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560881"/>
            <a:ext cx="9795638" cy="1114380"/>
          </a:xfrm>
        </p:spPr>
        <p:txBody>
          <a:bodyPr>
            <a:normAutofit/>
          </a:bodyPr>
          <a:lstStyle/>
          <a:p>
            <a:r>
              <a:rPr lang="en-US" sz="5200" dirty="0"/>
              <a:t>From biological neurons…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A06C7-9DF9-DEEF-6D9C-931833C5E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1839595"/>
            <a:ext cx="9795638" cy="943119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+mj-lt"/>
                <a:ea typeface="+mj-ea"/>
                <a:cs typeface="+mj-cs"/>
              </a:rPr>
              <a:t>…to artificial networks!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B1B723-32F1-A4C6-EE4A-EBFC4BCE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70" y="2957665"/>
            <a:ext cx="3835388" cy="3346376"/>
          </a:xfrm>
          <a:prstGeom prst="rect">
            <a:avLst/>
          </a:prstGeom>
        </p:spPr>
      </p:pic>
      <p:pic>
        <p:nvPicPr>
          <p:cNvPr id="17" name="Picture 16" descr="A network of connected lines and dots&#10;&#10;Description automatically generated">
            <a:extLst>
              <a:ext uri="{FF2B5EF4-FFF2-40B4-BE49-F238E27FC236}">
                <a16:creationId xmlns:a16="http://schemas.microsoft.com/office/drawing/2014/main" id="{0613A740-A7D6-8A08-544C-D6162F299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87" y="2957665"/>
            <a:ext cx="5013297" cy="334637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BC03BC-B708-64B3-433D-C20A0552AC3A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5013058" y="4630853"/>
            <a:ext cx="1576929" cy="0"/>
          </a:xfrm>
          <a:prstGeom prst="straightConnector1">
            <a:avLst/>
          </a:prstGeom>
          <a:ln w="254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48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B8CA-E9CD-A0B8-EB02-BDED963B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</a:t>
            </a:r>
            <a:r>
              <a:rPr lang="fr-FR" dirty="0" err="1"/>
              <a:t>task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6868F-C61C-F7A3-8149-9809B016F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34" y="1992146"/>
            <a:ext cx="1219829" cy="33341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10A489-9D90-3C98-6A79-C5E7754C822E}"/>
              </a:ext>
            </a:extLst>
          </p:cNvPr>
          <p:cNvSpPr txBox="1"/>
          <p:nvPr/>
        </p:nvSpPr>
        <p:spPr>
          <a:xfrm>
            <a:off x="523750" y="5627802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Inputs: pictures of numbers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68D22A-A85B-8936-F188-4CA7BE15EB58}"/>
              </a:ext>
            </a:extLst>
          </p:cNvPr>
          <p:cNvCxnSpPr>
            <a:cxnSpLocks/>
          </p:cNvCxnSpPr>
          <p:nvPr/>
        </p:nvCxnSpPr>
        <p:spPr>
          <a:xfrm>
            <a:off x="3494715" y="3652941"/>
            <a:ext cx="48359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D592BA-27F4-43F4-E873-E94C6479E853}"/>
              </a:ext>
            </a:extLst>
          </p:cNvPr>
          <p:cNvSpPr txBox="1"/>
          <p:nvPr/>
        </p:nvSpPr>
        <p:spPr>
          <a:xfrm>
            <a:off x="8353155" y="5813247"/>
            <a:ext cx="312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corresponding number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53CECC-7D19-8F8E-B303-20BBB466FAB1}"/>
              </a:ext>
            </a:extLst>
          </p:cNvPr>
          <p:cNvGrpSpPr/>
          <p:nvPr/>
        </p:nvGrpSpPr>
        <p:grpSpPr>
          <a:xfrm>
            <a:off x="9762933" y="1646026"/>
            <a:ext cx="301685" cy="3981776"/>
            <a:chOff x="9828920" y="1529234"/>
            <a:chExt cx="301685" cy="39817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11484C-121B-435A-FBAD-9C75F0578DEC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69B5CE-3E45-DE33-0FD8-C17F68C36A1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88E727-D2A1-714B-664C-5F43532D8835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7572F-201B-E518-DE67-D1728985A10F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A8D211-4230-0C2A-459F-2F82596D2AE6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CAA8C0-B907-8E6A-9DC9-C68C4F541AC3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829DAA-2C0A-CA75-3D8B-0C0DF2AAF0CB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24F3C9-ABB5-60C6-8C5F-BAA0C5B18223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B09CD1-5CD8-B44B-1195-74CDAA352472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DB62E5-389F-70CA-81AD-65CD9568121E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329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B8CA-E9CD-A0B8-EB02-BDED963B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Layer: Neurons to Classes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6868F-C61C-F7A3-8149-9809B016F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34" y="1992146"/>
            <a:ext cx="1219829" cy="333419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832A17-7FFA-1855-B760-172E5A87DB00}"/>
              </a:ext>
            </a:extLst>
          </p:cNvPr>
          <p:cNvCxnSpPr>
            <a:cxnSpLocks/>
            <a:stCxn id="3" idx="6"/>
            <a:endCxn id="15" idx="1"/>
          </p:cNvCxnSpPr>
          <p:nvPr/>
        </p:nvCxnSpPr>
        <p:spPr>
          <a:xfrm>
            <a:off x="6158797" y="1532754"/>
            <a:ext cx="3604136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D5F5A2-571A-6E62-F33F-B66FDD3CDDD3}"/>
              </a:ext>
            </a:extLst>
          </p:cNvPr>
          <p:cNvCxnSpPr>
            <a:stCxn id="25" idx="6"/>
            <a:endCxn id="15" idx="1"/>
          </p:cNvCxnSpPr>
          <p:nvPr/>
        </p:nvCxnSpPr>
        <p:spPr>
          <a:xfrm>
            <a:off x="6158797" y="1710800"/>
            <a:ext cx="3604136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BA9C5B-9876-B25C-3526-81489D4FE016}"/>
              </a:ext>
            </a:extLst>
          </p:cNvPr>
          <p:cNvCxnSpPr>
            <a:cxnSpLocks/>
            <a:stCxn id="27" idx="6"/>
            <a:endCxn id="15" idx="1"/>
          </p:cNvCxnSpPr>
          <p:nvPr/>
        </p:nvCxnSpPr>
        <p:spPr>
          <a:xfrm flipV="1">
            <a:off x="6158797" y="1830692"/>
            <a:ext cx="3604136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97DA88A-A627-EDC8-6F9D-2B788DC71157}"/>
              </a:ext>
            </a:extLst>
          </p:cNvPr>
          <p:cNvCxnSpPr>
            <a:cxnSpLocks/>
            <a:stCxn id="28" idx="6"/>
            <a:endCxn id="15" idx="1"/>
          </p:cNvCxnSpPr>
          <p:nvPr/>
        </p:nvCxnSpPr>
        <p:spPr>
          <a:xfrm flipV="1">
            <a:off x="6158797" y="1830692"/>
            <a:ext cx="3604136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5E9F360-D3DB-730B-E49F-FEDC828A50FC}"/>
              </a:ext>
            </a:extLst>
          </p:cNvPr>
          <p:cNvCxnSpPr>
            <a:cxnSpLocks/>
            <a:stCxn id="29" idx="6"/>
            <a:endCxn id="15" idx="1"/>
          </p:cNvCxnSpPr>
          <p:nvPr/>
        </p:nvCxnSpPr>
        <p:spPr>
          <a:xfrm flipV="1">
            <a:off x="6158797" y="1830692"/>
            <a:ext cx="3604136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A5BADD2-1F2A-9768-81CB-1C5CC43D9AA4}"/>
              </a:ext>
            </a:extLst>
          </p:cNvPr>
          <p:cNvCxnSpPr>
            <a:cxnSpLocks/>
            <a:stCxn id="30" idx="6"/>
            <a:endCxn id="15" idx="1"/>
          </p:cNvCxnSpPr>
          <p:nvPr/>
        </p:nvCxnSpPr>
        <p:spPr>
          <a:xfrm flipV="1">
            <a:off x="6158797" y="1830692"/>
            <a:ext cx="3604136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86A8472-2787-843A-FA6D-4E8B342E8719}"/>
              </a:ext>
            </a:extLst>
          </p:cNvPr>
          <p:cNvCxnSpPr>
            <a:cxnSpLocks/>
            <a:stCxn id="31" idx="6"/>
            <a:endCxn id="15" idx="1"/>
          </p:cNvCxnSpPr>
          <p:nvPr/>
        </p:nvCxnSpPr>
        <p:spPr>
          <a:xfrm flipV="1">
            <a:off x="6158797" y="1830692"/>
            <a:ext cx="3604136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918B624-701A-225E-00C9-5D067FC08230}"/>
              </a:ext>
            </a:extLst>
          </p:cNvPr>
          <p:cNvCxnSpPr>
            <a:cxnSpLocks/>
            <a:stCxn id="32" idx="6"/>
            <a:endCxn id="15" idx="1"/>
          </p:cNvCxnSpPr>
          <p:nvPr/>
        </p:nvCxnSpPr>
        <p:spPr>
          <a:xfrm flipV="1">
            <a:off x="6158797" y="1830692"/>
            <a:ext cx="3604136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2BE844-2660-A5D7-F134-8FB87AA7FE03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 flipV="1">
            <a:off x="6158797" y="1830692"/>
            <a:ext cx="3604136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BF25F72-A6D1-426E-0288-0CC0A6BD292E}"/>
              </a:ext>
            </a:extLst>
          </p:cNvPr>
          <p:cNvCxnSpPr>
            <a:cxnSpLocks/>
            <a:stCxn id="34" idx="6"/>
            <a:endCxn id="15" idx="1"/>
          </p:cNvCxnSpPr>
          <p:nvPr/>
        </p:nvCxnSpPr>
        <p:spPr>
          <a:xfrm flipV="1">
            <a:off x="6158797" y="1830692"/>
            <a:ext cx="3604136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C7708FF-76CF-63F7-56B2-DE1E77F65755}"/>
              </a:ext>
            </a:extLst>
          </p:cNvPr>
          <p:cNvCxnSpPr>
            <a:cxnSpLocks/>
            <a:stCxn id="35" idx="6"/>
            <a:endCxn id="15" idx="1"/>
          </p:cNvCxnSpPr>
          <p:nvPr/>
        </p:nvCxnSpPr>
        <p:spPr>
          <a:xfrm flipV="1">
            <a:off x="6158797" y="1830692"/>
            <a:ext cx="3604136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4A64096-063D-1EE9-19E8-8B807A9CFC96}"/>
              </a:ext>
            </a:extLst>
          </p:cNvPr>
          <p:cNvCxnSpPr>
            <a:cxnSpLocks/>
            <a:stCxn id="36" idx="6"/>
            <a:endCxn id="15" idx="1"/>
          </p:cNvCxnSpPr>
          <p:nvPr/>
        </p:nvCxnSpPr>
        <p:spPr>
          <a:xfrm flipV="1">
            <a:off x="6158797" y="1830692"/>
            <a:ext cx="3604136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D5A276D-4814-FBB2-CB98-45CA137C34DC}"/>
              </a:ext>
            </a:extLst>
          </p:cNvPr>
          <p:cNvCxnSpPr>
            <a:cxnSpLocks/>
            <a:stCxn id="37" idx="6"/>
            <a:endCxn id="15" idx="1"/>
          </p:cNvCxnSpPr>
          <p:nvPr/>
        </p:nvCxnSpPr>
        <p:spPr>
          <a:xfrm flipV="1">
            <a:off x="6158797" y="1830692"/>
            <a:ext cx="3604136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5F538AB-6185-4210-6D5E-80D0666AC28E}"/>
              </a:ext>
            </a:extLst>
          </p:cNvPr>
          <p:cNvCxnSpPr>
            <a:cxnSpLocks/>
            <a:stCxn id="38" idx="6"/>
            <a:endCxn id="15" idx="1"/>
          </p:cNvCxnSpPr>
          <p:nvPr/>
        </p:nvCxnSpPr>
        <p:spPr>
          <a:xfrm flipV="1">
            <a:off x="6158797" y="1830692"/>
            <a:ext cx="3604136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3C2E096-1667-44CE-90B7-728A4BDE6101}"/>
              </a:ext>
            </a:extLst>
          </p:cNvPr>
          <p:cNvCxnSpPr>
            <a:cxnSpLocks/>
            <a:stCxn id="39" idx="6"/>
            <a:endCxn id="15" idx="1"/>
          </p:cNvCxnSpPr>
          <p:nvPr/>
        </p:nvCxnSpPr>
        <p:spPr>
          <a:xfrm flipV="1">
            <a:off x="6158797" y="1830692"/>
            <a:ext cx="3604136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7C71481-FEA1-D8B6-B512-66BB3303961D}"/>
              </a:ext>
            </a:extLst>
          </p:cNvPr>
          <p:cNvCxnSpPr>
            <a:cxnSpLocks/>
            <a:stCxn id="40" idx="6"/>
            <a:endCxn id="15" idx="1"/>
          </p:cNvCxnSpPr>
          <p:nvPr/>
        </p:nvCxnSpPr>
        <p:spPr>
          <a:xfrm flipV="1">
            <a:off x="6158797" y="1830692"/>
            <a:ext cx="3604136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C81F5FA-4B42-BBC2-7DA8-E3CE30F62AC3}"/>
              </a:ext>
            </a:extLst>
          </p:cNvPr>
          <p:cNvCxnSpPr>
            <a:cxnSpLocks/>
            <a:stCxn id="41" idx="6"/>
            <a:endCxn id="15" idx="1"/>
          </p:cNvCxnSpPr>
          <p:nvPr/>
        </p:nvCxnSpPr>
        <p:spPr>
          <a:xfrm flipV="1">
            <a:off x="6158797" y="1830692"/>
            <a:ext cx="3604136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8A2A68D-551C-DEE9-CC74-5636EC2C6FC6}"/>
              </a:ext>
            </a:extLst>
          </p:cNvPr>
          <p:cNvCxnSpPr>
            <a:cxnSpLocks/>
            <a:stCxn id="42" idx="6"/>
            <a:endCxn id="15" idx="1"/>
          </p:cNvCxnSpPr>
          <p:nvPr/>
        </p:nvCxnSpPr>
        <p:spPr>
          <a:xfrm flipV="1">
            <a:off x="6158797" y="1830692"/>
            <a:ext cx="3604136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85BDE54-C25D-807F-5195-B5CC34F0FD6E}"/>
              </a:ext>
            </a:extLst>
          </p:cNvPr>
          <p:cNvCxnSpPr>
            <a:cxnSpLocks/>
            <a:stCxn id="43" idx="6"/>
            <a:endCxn id="15" idx="1"/>
          </p:cNvCxnSpPr>
          <p:nvPr/>
        </p:nvCxnSpPr>
        <p:spPr>
          <a:xfrm flipV="1">
            <a:off x="6158797" y="1830692"/>
            <a:ext cx="3604136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B92406B-A131-31CC-0CE6-4619555771AD}"/>
              </a:ext>
            </a:extLst>
          </p:cNvPr>
          <p:cNvCxnSpPr>
            <a:cxnSpLocks/>
            <a:stCxn id="44" idx="6"/>
            <a:endCxn id="15" idx="1"/>
          </p:cNvCxnSpPr>
          <p:nvPr/>
        </p:nvCxnSpPr>
        <p:spPr>
          <a:xfrm flipV="1">
            <a:off x="6158797" y="1830692"/>
            <a:ext cx="3604136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A88CEC0-84B8-F4E6-ADFD-0B10C69A3F02}"/>
              </a:ext>
            </a:extLst>
          </p:cNvPr>
          <p:cNvCxnSpPr>
            <a:cxnSpLocks/>
            <a:stCxn id="45" idx="6"/>
            <a:endCxn id="15" idx="1"/>
          </p:cNvCxnSpPr>
          <p:nvPr/>
        </p:nvCxnSpPr>
        <p:spPr>
          <a:xfrm flipV="1">
            <a:off x="6158797" y="1830692"/>
            <a:ext cx="3604136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AF7EAEC-2700-B05C-0ED6-37C461FD66CD}"/>
              </a:ext>
            </a:extLst>
          </p:cNvPr>
          <p:cNvCxnSpPr>
            <a:cxnSpLocks/>
            <a:stCxn id="46" idx="6"/>
            <a:endCxn id="15" idx="1"/>
          </p:cNvCxnSpPr>
          <p:nvPr/>
        </p:nvCxnSpPr>
        <p:spPr>
          <a:xfrm flipV="1">
            <a:off x="6158797" y="1830692"/>
            <a:ext cx="3604136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257D23-CFBD-1BD2-7374-4B1436D8B7C1}"/>
              </a:ext>
            </a:extLst>
          </p:cNvPr>
          <p:cNvCxnSpPr>
            <a:cxnSpLocks/>
            <a:stCxn id="47" idx="6"/>
            <a:endCxn id="15" idx="1"/>
          </p:cNvCxnSpPr>
          <p:nvPr/>
        </p:nvCxnSpPr>
        <p:spPr>
          <a:xfrm flipV="1">
            <a:off x="6158797" y="1830692"/>
            <a:ext cx="3604136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4D47C81-6394-AFD5-FA73-7ADFA29B255A}"/>
              </a:ext>
            </a:extLst>
          </p:cNvPr>
          <p:cNvCxnSpPr>
            <a:cxnSpLocks/>
            <a:stCxn id="48" idx="6"/>
            <a:endCxn id="15" idx="1"/>
          </p:cNvCxnSpPr>
          <p:nvPr/>
        </p:nvCxnSpPr>
        <p:spPr>
          <a:xfrm flipV="1">
            <a:off x="6158797" y="1830692"/>
            <a:ext cx="3604136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D746E4E-7753-AAB4-3A61-C4207997CF46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2FDFB2D-9FD3-638F-DC56-0C60F0501DD9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18CDDD1-DFD1-FBE0-FFF9-1DDA9F451549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654FF58-434D-1DF2-F798-0CAB1A48024E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84925C2-6BED-7EB9-B86A-93FD95370F5F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489337A-AACB-0493-2727-C0213890B5AA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C5B0D6B-ECDD-149D-1C49-B950DDEBB59D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B2EAF4A-9E64-57DE-F45C-D0C7D7DF52E7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F204740-6A02-0D5D-217E-888CC4DA5BDF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C0D0239-1CFA-006D-F15C-DAD5BB4BE92B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9134B18-194B-8DC3-E23C-784B610E6EB5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BCDCCDE-EDEA-D95C-2441-9CFB89A6E0ED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64552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5175E0B-0F08-84D0-61F0-29DF3DE215A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46747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F3E4D8B-B814-3928-7D2F-422E20209A2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28943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BCA6E8F-3469-A637-79E1-4CE762C649EF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11138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7C65CF1-F716-3C3C-B5E9-263F83A09CBF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93334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86C4849-6845-B001-C5E5-DCEFD907A2A8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75529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03D200C-1145-CFB7-686A-67CF950C482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57724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87A6613-21E8-DB5D-9D37-C18FB17464E5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39920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4E3B9A4-BC1C-5DCB-826F-184CCD5D2657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22115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92B954C-A658-C404-7227-B9F08E332219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04311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FFCBD7B-7007-6534-1F24-9FD3AAF70246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86506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E7C5F91-E0AC-FC2C-D9AD-9AD2D64EBEB4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68701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BD0D83E-BD34-F2BF-FE1B-71FD51113E66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50898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D5041D4-A408-08C5-2221-44022A6C39FC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537508"/>
            <a:ext cx="3608902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A74D5542-F898-745A-13C3-04D188EE29E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715554"/>
            <a:ext cx="3608902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DA0A51F-F16D-9B94-AB58-2D48DBB67E3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893600"/>
            <a:ext cx="3608902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0987E554-5790-CE6A-5CFA-FA8458DE516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2071646"/>
            <a:ext cx="3608902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D104E80-26CC-48D5-9CAA-2B87313D66F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896DB67-A28D-E888-A3A8-E79DA1A37FC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9732B463-08D7-EB9A-474C-B6984E377E8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5128250A-C995-8132-0692-AAF9594443C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5B0E264F-3CF8-BF0C-0306-7B71228C9DF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6EEF252-EEBB-CE1F-6E17-B8049D5AF51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24D09F01-B00A-69D2-8A3F-5BD21110750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C0AA6139-BB17-1357-C781-A999E8593F2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59A3E0D-DB41-E2A4-6AAC-64A13D2A727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BBEC4CB3-08DB-5DA6-23CD-CFEE48D3002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FC905EAE-8844-1FFF-3FAF-1DA9E79D0FF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9C5184DC-26B8-5D17-094C-5650B52A7F1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52F3BC0-9C64-8FCD-E553-C64C77FD4C0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62A06438-7B4F-16CB-3F48-79088E19085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4027E17-585B-7A66-FA1C-B8BA90BD19B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11DA3F12-3E63-E260-743B-1AE45E429D2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E4C5B12-8C4C-CE27-863D-D91F914B82D8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A4CB3982-55A1-07A6-0B2D-1533B3A36ECC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ACA34E5-4FA9-B348-2545-218B9CF981DC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BF312CD0-F08D-2309-93A8-12121967CE3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85E1E2C7-73AC-F00F-8FC1-6AC9E11ABF1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539729"/>
            <a:ext cx="3608903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65673A8-C4A7-EF72-B8B5-9EB08E02221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717775"/>
            <a:ext cx="3608903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9F460457-D5B4-AA77-C2F9-444506DAC32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895821"/>
            <a:ext cx="3608903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7D088E20-B8F0-AA34-AFC3-3E6B5CD2994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073867"/>
            <a:ext cx="3608903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67C36B93-DFC9-61B3-2B62-71BC3718AF0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251913"/>
            <a:ext cx="3608903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3A27CF0-43E4-CD39-7B51-BBF0C3B64BA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429959"/>
            <a:ext cx="3608903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BCC01E2-DEC1-9C9E-180A-8416AF5B3F6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608005"/>
            <a:ext cx="3608903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CE9297F0-0ACB-C9B6-4043-CAA9C2A6DFB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5B5309F8-CD14-9005-DBAD-137EF676ACB4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8C30B3B-C920-9EB5-9617-68AA06CC658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5204D6C7-8C68-2216-85C9-C6273CC7689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D7BBA607-C1FE-01F6-8C33-28EAB4DE8AAD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22CAC21-97ED-D9A0-31AB-9CE82C6DB82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09D9E10-9D22-7239-B58E-037A209155D1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06CE897-BC83-4B00-91DE-791569CE8AA6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0940B464-7F7F-D0F5-D835-C097481D98B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2BB7A1B-A43B-443C-B387-7740C734B82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C36DE628-B089-B73E-A68A-CEE06CDC714A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22F65196-8966-99AC-E0A1-EDBD2563634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C8284A6D-D527-CE5C-407D-D91F3591E18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2DFF4C1E-3CB1-EF24-3E2C-F186B5A8E70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EDEBD452-0170-2FA1-D414-72AABC4D4AA8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C85E7DF1-009B-3415-8B39-F8958E1D3F9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27084DC3-BE0D-5F57-2F0F-CE645F880E22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9A21D974-D2FA-93F5-B867-F0FFC42B37E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539729"/>
            <a:ext cx="3608903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>
            <a:extLst>
              <a:ext uri="{FF2B5EF4-FFF2-40B4-BE49-F238E27FC236}">
                <a16:creationId xmlns:a16="http://schemas.microsoft.com/office/drawing/2014/main" id="{BAADFD5F-0085-9DA0-696B-E31F44DE94D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717775"/>
            <a:ext cx="3608903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Connector 677">
            <a:extLst>
              <a:ext uri="{FF2B5EF4-FFF2-40B4-BE49-F238E27FC236}">
                <a16:creationId xmlns:a16="http://schemas.microsoft.com/office/drawing/2014/main" id="{64630411-E5C1-A9C8-6113-810079B58D6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895821"/>
            <a:ext cx="3608903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Connector 678">
            <a:extLst>
              <a:ext uri="{FF2B5EF4-FFF2-40B4-BE49-F238E27FC236}">
                <a16:creationId xmlns:a16="http://schemas.microsoft.com/office/drawing/2014/main" id="{C5C3BC82-D8FD-D3F9-08DF-D70A2FCBEA9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073867"/>
            <a:ext cx="3608903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>
            <a:extLst>
              <a:ext uri="{FF2B5EF4-FFF2-40B4-BE49-F238E27FC236}">
                <a16:creationId xmlns:a16="http://schemas.microsoft.com/office/drawing/2014/main" id="{25E15AB1-0A4C-5036-9AC5-1E37F4CF2D7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251913"/>
            <a:ext cx="3608903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Connector 680">
            <a:extLst>
              <a:ext uri="{FF2B5EF4-FFF2-40B4-BE49-F238E27FC236}">
                <a16:creationId xmlns:a16="http://schemas.microsoft.com/office/drawing/2014/main" id="{7B7C8C56-61A8-EE13-3B1C-12F72127B7A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429959"/>
            <a:ext cx="3608903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1CCA899C-FA7C-EAA6-11D8-00AB69F514E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608005"/>
            <a:ext cx="3608903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>
            <a:extLst>
              <a:ext uri="{FF2B5EF4-FFF2-40B4-BE49-F238E27FC236}">
                <a16:creationId xmlns:a16="http://schemas.microsoft.com/office/drawing/2014/main" id="{90322287-C2AB-59F1-8E76-82B5471D537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786051"/>
            <a:ext cx="3608903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Connector 683">
            <a:extLst>
              <a:ext uri="{FF2B5EF4-FFF2-40B4-BE49-F238E27FC236}">
                <a16:creationId xmlns:a16="http://schemas.microsoft.com/office/drawing/2014/main" id="{E3B3FAA2-C2EF-CC7C-570F-5102D2E96C6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964097"/>
            <a:ext cx="3608903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Straight Connector 684">
            <a:extLst>
              <a:ext uri="{FF2B5EF4-FFF2-40B4-BE49-F238E27FC236}">
                <a16:creationId xmlns:a16="http://schemas.microsoft.com/office/drawing/2014/main" id="{F5F2413D-006A-9B7F-72D1-989D50644F0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685">
            <a:extLst>
              <a:ext uri="{FF2B5EF4-FFF2-40B4-BE49-F238E27FC236}">
                <a16:creationId xmlns:a16="http://schemas.microsoft.com/office/drawing/2014/main" id="{B02A141D-2BC1-DA99-ED46-872CA95E3A8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Straight Connector 686">
            <a:extLst>
              <a:ext uri="{FF2B5EF4-FFF2-40B4-BE49-F238E27FC236}">
                <a16:creationId xmlns:a16="http://schemas.microsoft.com/office/drawing/2014/main" id="{E9261807-F365-D83B-D964-38812580DD5C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Connector 687">
            <a:extLst>
              <a:ext uri="{FF2B5EF4-FFF2-40B4-BE49-F238E27FC236}">
                <a16:creationId xmlns:a16="http://schemas.microsoft.com/office/drawing/2014/main" id="{3715B5C0-5CFC-CDB7-EA38-572D7437A11F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Straight Connector 688">
            <a:extLst>
              <a:ext uri="{FF2B5EF4-FFF2-40B4-BE49-F238E27FC236}">
                <a16:creationId xmlns:a16="http://schemas.microsoft.com/office/drawing/2014/main" id="{EDBE9215-5BF1-6E1C-DA73-9D8594D5BDF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Connector 689">
            <a:extLst>
              <a:ext uri="{FF2B5EF4-FFF2-40B4-BE49-F238E27FC236}">
                <a16:creationId xmlns:a16="http://schemas.microsoft.com/office/drawing/2014/main" id="{3195DC30-3AB7-4D8D-9915-2357D4AFC75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68B52F48-ACBB-8AA9-F692-4B36E91A4BF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Connector 691">
            <a:extLst>
              <a:ext uri="{FF2B5EF4-FFF2-40B4-BE49-F238E27FC236}">
                <a16:creationId xmlns:a16="http://schemas.microsoft.com/office/drawing/2014/main" id="{773F2D6E-7915-3BCA-320D-5934B79B989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DC423307-9191-30F8-93D2-BB4A9B14F6CB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Connector 693">
            <a:extLst>
              <a:ext uri="{FF2B5EF4-FFF2-40B4-BE49-F238E27FC236}">
                <a16:creationId xmlns:a16="http://schemas.microsoft.com/office/drawing/2014/main" id="{6B70ECB0-6B57-F0FC-60A0-C019CD454AC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Straight Connector 694">
            <a:extLst>
              <a:ext uri="{FF2B5EF4-FFF2-40B4-BE49-F238E27FC236}">
                <a16:creationId xmlns:a16="http://schemas.microsoft.com/office/drawing/2014/main" id="{DD79BB30-5BB6-A2F3-1E82-7EA0C4B8E07A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Connector 695">
            <a:extLst>
              <a:ext uri="{FF2B5EF4-FFF2-40B4-BE49-F238E27FC236}">
                <a16:creationId xmlns:a16="http://schemas.microsoft.com/office/drawing/2014/main" id="{6C4320D6-6275-C0E9-B841-619DE4502DF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Connector 696">
            <a:extLst>
              <a:ext uri="{FF2B5EF4-FFF2-40B4-BE49-F238E27FC236}">
                <a16:creationId xmlns:a16="http://schemas.microsoft.com/office/drawing/2014/main" id="{E63E9671-F03D-5BED-A7E0-74EBFE8A517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Connector 697">
            <a:extLst>
              <a:ext uri="{FF2B5EF4-FFF2-40B4-BE49-F238E27FC236}">
                <a16:creationId xmlns:a16="http://schemas.microsoft.com/office/drawing/2014/main" id="{019F2A82-CB40-C64D-3AA4-B6A6C54573C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traight Connector 698">
            <a:extLst>
              <a:ext uri="{FF2B5EF4-FFF2-40B4-BE49-F238E27FC236}">
                <a16:creationId xmlns:a16="http://schemas.microsoft.com/office/drawing/2014/main" id="{5A8A4E7B-5151-DCDD-B593-7FB78FE70EE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>
            <a:extLst>
              <a:ext uri="{FF2B5EF4-FFF2-40B4-BE49-F238E27FC236}">
                <a16:creationId xmlns:a16="http://schemas.microsoft.com/office/drawing/2014/main" id="{22A1E9BB-0C1A-51F6-B3CE-FE95DC796D8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53972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Straight Connector 724">
            <a:extLst>
              <a:ext uri="{FF2B5EF4-FFF2-40B4-BE49-F238E27FC236}">
                <a16:creationId xmlns:a16="http://schemas.microsoft.com/office/drawing/2014/main" id="{8614435A-F872-6247-3ACA-3065D7AE146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71777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>
            <a:extLst>
              <a:ext uri="{FF2B5EF4-FFF2-40B4-BE49-F238E27FC236}">
                <a16:creationId xmlns:a16="http://schemas.microsoft.com/office/drawing/2014/main" id="{9D4DE8C3-F2CA-BA63-99E0-6CB33504E27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89582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Connector 726">
            <a:extLst>
              <a:ext uri="{FF2B5EF4-FFF2-40B4-BE49-F238E27FC236}">
                <a16:creationId xmlns:a16="http://schemas.microsoft.com/office/drawing/2014/main" id="{72EB767B-D687-43B0-3628-9F1D466A0F0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07386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>
            <a:extLst>
              <a:ext uri="{FF2B5EF4-FFF2-40B4-BE49-F238E27FC236}">
                <a16:creationId xmlns:a16="http://schemas.microsoft.com/office/drawing/2014/main" id="{1AD6D8A8-6914-D60D-6A88-7E174836E58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25191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Connector 728">
            <a:extLst>
              <a:ext uri="{FF2B5EF4-FFF2-40B4-BE49-F238E27FC236}">
                <a16:creationId xmlns:a16="http://schemas.microsoft.com/office/drawing/2014/main" id="{74181745-A5A0-DAC3-97D0-AB5CCAFFC71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42995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Connector 729">
            <a:extLst>
              <a:ext uri="{FF2B5EF4-FFF2-40B4-BE49-F238E27FC236}">
                <a16:creationId xmlns:a16="http://schemas.microsoft.com/office/drawing/2014/main" id="{5A6604BF-28DF-494C-E89D-EC9ECC30B285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60800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Connector 730">
            <a:extLst>
              <a:ext uri="{FF2B5EF4-FFF2-40B4-BE49-F238E27FC236}">
                <a16:creationId xmlns:a16="http://schemas.microsoft.com/office/drawing/2014/main" id="{DAE16F95-B21C-3667-ABA0-AF772019CF5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78605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Connector 731">
            <a:extLst>
              <a:ext uri="{FF2B5EF4-FFF2-40B4-BE49-F238E27FC236}">
                <a16:creationId xmlns:a16="http://schemas.microsoft.com/office/drawing/2014/main" id="{751705FC-2BAE-433E-64CC-8784D44396A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96409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Straight Connector 732">
            <a:extLst>
              <a:ext uri="{FF2B5EF4-FFF2-40B4-BE49-F238E27FC236}">
                <a16:creationId xmlns:a16="http://schemas.microsoft.com/office/drawing/2014/main" id="{FE3D1AA7-533C-4AEF-598E-BFCC58BB36C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314214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Straight Connector 733">
            <a:extLst>
              <a:ext uri="{FF2B5EF4-FFF2-40B4-BE49-F238E27FC236}">
                <a16:creationId xmlns:a16="http://schemas.microsoft.com/office/drawing/2014/main" id="{FC14AF0E-6D9C-A3BF-6B97-E3C1B15DBFE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332018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Straight Connector 734">
            <a:extLst>
              <a:ext uri="{FF2B5EF4-FFF2-40B4-BE49-F238E27FC236}">
                <a16:creationId xmlns:a16="http://schemas.microsoft.com/office/drawing/2014/main" id="{EB80B9AC-C60C-B79D-0CE8-03D4209A7C8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traight Connector 735">
            <a:extLst>
              <a:ext uri="{FF2B5EF4-FFF2-40B4-BE49-F238E27FC236}">
                <a16:creationId xmlns:a16="http://schemas.microsoft.com/office/drawing/2014/main" id="{A9CF1AA0-182A-A051-3880-CA02D7BA5C1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056DC2EF-2D69-1ED9-7AA4-E5720EAFF6DB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>
            <a:extLst>
              <a:ext uri="{FF2B5EF4-FFF2-40B4-BE49-F238E27FC236}">
                <a16:creationId xmlns:a16="http://schemas.microsoft.com/office/drawing/2014/main" id="{6B339852-8E31-330D-D8E8-F0B40A3BF97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2A4C7058-C3A2-F09B-897A-CF49626B451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>
            <a:extLst>
              <a:ext uri="{FF2B5EF4-FFF2-40B4-BE49-F238E27FC236}">
                <a16:creationId xmlns:a16="http://schemas.microsoft.com/office/drawing/2014/main" id="{A96B3C26-CD1C-506C-6CE6-84DFAE4C121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>
            <a:extLst>
              <a:ext uri="{FF2B5EF4-FFF2-40B4-BE49-F238E27FC236}">
                <a16:creationId xmlns:a16="http://schemas.microsoft.com/office/drawing/2014/main" id="{675E3EDD-5456-81F3-6591-E8C11DC4D4AD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741">
            <a:extLst>
              <a:ext uri="{FF2B5EF4-FFF2-40B4-BE49-F238E27FC236}">
                <a16:creationId xmlns:a16="http://schemas.microsoft.com/office/drawing/2014/main" id="{29E4C7D5-3D25-D76E-D787-E1D81ADEE06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77C78636-DB2D-6CCF-DD2E-63A8B7BDBC8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>
            <a:extLst>
              <a:ext uri="{FF2B5EF4-FFF2-40B4-BE49-F238E27FC236}">
                <a16:creationId xmlns:a16="http://schemas.microsoft.com/office/drawing/2014/main" id="{CF213C13-88D9-E7E2-2A21-FABD0C7CBC82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Connector 744">
            <a:extLst>
              <a:ext uri="{FF2B5EF4-FFF2-40B4-BE49-F238E27FC236}">
                <a16:creationId xmlns:a16="http://schemas.microsoft.com/office/drawing/2014/main" id="{723E2609-3917-52EF-4441-AE9EBDE68DA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>
            <a:extLst>
              <a:ext uri="{FF2B5EF4-FFF2-40B4-BE49-F238E27FC236}">
                <a16:creationId xmlns:a16="http://schemas.microsoft.com/office/drawing/2014/main" id="{70849DCA-578C-0F72-77AC-948F353C35A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5859080F-D050-B065-4092-A67777629E7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771">
            <a:extLst>
              <a:ext uri="{FF2B5EF4-FFF2-40B4-BE49-F238E27FC236}">
                <a16:creationId xmlns:a16="http://schemas.microsoft.com/office/drawing/2014/main" id="{3AA13E0C-9A59-CDCD-17F4-014E8933714C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539729"/>
            <a:ext cx="3608903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B24A9CD3-5DAD-800A-9036-76583B766BE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717775"/>
            <a:ext cx="3608903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>
            <a:extLst>
              <a:ext uri="{FF2B5EF4-FFF2-40B4-BE49-F238E27FC236}">
                <a16:creationId xmlns:a16="http://schemas.microsoft.com/office/drawing/2014/main" id="{AA08AA2A-4310-FEF6-5F5C-07A76C30EE6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895821"/>
            <a:ext cx="3608903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>
            <a:extLst>
              <a:ext uri="{FF2B5EF4-FFF2-40B4-BE49-F238E27FC236}">
                <a16:creationId xmlns:a16="http://schemas.microsoft.com/office/drawing/2014/main" id="{973320F7-7FBC-0AED-E5C2-C0F7DB51568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073867"/>
            <a:ext cx="3608903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>
            <a:extLst>
              <a:ext uri="{FF2B5EF4-FFF2-40B4-BE49-F238E27FC236}">
                <a16:creationId xmlns:a16="http://schemas.microsoft.com/office/drawing/2014/main" id="{F5436BDF-DA72-AC5C-C16E-09684B9EAF8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251913"/>
            <a:ext cx="3608903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8ADCC6D3-4720-B3C1-4509-0E37D6407E0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429959"/>
            <a:ext cx="3608903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Connector 777">
            <a:extLst>
              <a:ext uri="{FF2B5EF4-FFF2-40B4-BE49-F238E27FC236}">
                <a16:creationId xmlns:a16="http://schemas.microsoft.com/office/drawing/2014/main" id="{46F97C38-0AC4-4D44-4807-C0BD80DA188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608005"/>
            <a:ext cx="3608903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Connector 778">
            <a:extLst>
              <a:ext uri="{FF2B5EF4-FFF2-40B4-BE49-F238E27FC236}">
                <a16:creationId xmlns:a16="http://schemas.microsoft.com/office/drawing/2014/main" id="{2E957B64-1D45-75AC-A569-C91A66E3D53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786051"/>
            <a:ext cx="3608903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Connector 779">
            <a:extLst>
              <a:ext uri="{FF2B5EF4-FFF2-40B4-BE49-F238E27FC236}">
                <a16:creationId xmlns:a16="http://schemas.microsoft.com/office/drawing/2014/main" id="{3C0CC74E-CEB5-D295-DA85-C197273EA9E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964097"/>
            <a:ext cx="3608903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Connector 780">
            <a:extLst>
              <a:ext uri="{FF2B5EF4-FFF2-40B4-BE49-F238E27FC236}">
                <a16:creationId xmlns:a16="http://schemas.microsoft.com/office/drawing/2014/main" id="{E80139D5-4FD9-8192-6264-BAFB186D21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142143"/>
            <a:ext cx="3608903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>
            <a:extLst>
              <a:ext uri="{FF2B5EF4-FFF2-40B4-BE49-F238E27FC236}">
                <a16:creationId xmlns:a16="http://schemas.microsoft.com/office/drawing/2014/main" id="{75049E18-1625-BE17-CA4C-E7B49A5CCF9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320189"/>
            <a:ext cx="3608903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782">
            <a:extLst>
              <a:ext uri="{FF2B5EF4-FFF2-40B4-BE49-F238E27FC236}">
                <a16:creationId xmlns:a16="http://schemas.microsoft.com/office/drawing/2014/main" id="{4445731D-112B-27FE-39A1-BB59AEFBD76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498237"/>
            <a:ext cx="3608903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>
            <a:extLst>
              <a:ext uri="{FF2B5EF4-FFF2-40B4-BE49-F238E27FC236}">
                <a16:creationId xmlns:a16="http://schemas.microsoft.com/office/drawing/2014/main" id="{0DC2F19F-6503-EFE6-48A6-E5D100E8C12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676283"/>
            <a:ext cx="3608903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Straight Connector 784">
            <a:extLst>
              <a:ext uri="{FF2B5EF4-FFF2-40B4-BE49-F238E27FC236}">
                <a16:creationId xmlns:a16="http://schemas.microsoft.com/office/drawing/2014/main" id="{97EF1FFD-70F0-0B5B-6092-D65EF0C52A3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>
            <a:extLst>
              <a:ext uri="{FF2B5EF4-FFF2-40B4-BE49-F238E27FC236}">
                <a16:creationId xmlns:a16="http://schemas.microsoft.com/office/drawing/2014/main" id="{0A64EC2D-256F-F0FA-5E9B-566BD1300B0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Straight Connector 786">
            <a:extLst>
              <a:ext uri="{FF2B5EF4-FFF2-40B4-BE49-F238E27FC236}">
                <a16:creationId xmlns:a16="http://schemas.microsoft.com/office/drawing/2014/main" id="{3B3E465C-9910-C41F-004D-085CB4DD3F39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D27BA9AA-0E90-B966-C67E-F38593ACD54D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Connector 788">
            <a:extLst>
              <a:ext uri="{FF2B5EF4-FFF2-40B4-BE49-F238E27FC236}">
                <a16:creationId xmlns:a16="http://schemas.microsoft.com/office/drawing/2014/main" id="{263F70C0-9E8A-7963-D8BD-BF84A993D122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04958BF8-832C-5D7B-2D87-6A21EA8B6384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Straight Connector 790">
            <a:extLst>
              <a:ext uri="{FF2B5EF4-FFF2-40B4-BE49-F238E27FC236}">
                <a16:creationId xmlns:a16="http://schemas.microsoft.com/office/drawing/2014/main" id="{996CCC9D-1EA4-6909-2730-2E016A2DBCA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Connector 791">
            <a:extLst>
              <a:ext uri="{FF2B5EF4-FFF2-40B4-BE49-F238E27FC236}">
                <a16:creationId xmlns:a16="http://schemas.microsoft.com/office/drawing/2014/main" id="{9E2D73EC-2720-EE31-A403-B7DFCC42A70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Straight Connector 792">
            <a:extLst>
              <a:ext uri="{FF2B5EF4-FFF2-40B4-BE49-F238E27FC236}">
                <a16:creationId xmlns:a16="http://schemas.microsoft.com/office/drawing/2014/main" id="{117E4B21-1452-6E92-50DC-92F08279825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Connector 793">
            <a:extLst>
              <a:ext uri="{FF2B5EF4-FFF2-40B4-BE49-F238E27FC236}">
                <a16:creationId xmlns:a16="http://schemas.microsoft.com/office/drawing/2014/main" id="{A5998150-5C7A-29AB-C421-072FFF0AF43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Straight Connector 794">
            <a:extLst>
              <a:ext uri="{FF2B5EF4-FFF2-40B4-BE49-F238E27FC236}">
                <a16:creationId xmlns:a16="http://schemas.microsoft.com/office/drawing/2014/main" id="{37728A5C-7318-C304-47BB-442925A0888B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>
            <a:extLst>
              <a:ext uri="{FF2B5EF4-FFF2-40B4-BE49-F238E27FC236}">
                <a16:creationId xmlns:a16="http://schemas.microsoft.com/office/drawing/2014/main" id="{71424AD3-A175-43FF-272E-F18610EBB73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539729"/>
            <a:ext cx="3608903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>
            <a:extLst>
              <a:ext uri="{FF2B5EF4-FFF2-40B4-BE49-F238E27FC236}">
                <a16:creationId xmlns:a16="http://schemas.microsoft.com/office/drawing/2014/main" id="{204CB07B-1AB4-9566-71F7-BD37F9D93FC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717775"/>
            <a:ext cx="3608903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Connector 821">
            <a:extLst>
              <a:ext uri="{FF2B5EF4-FFF2-40B4-BE49-F238E27FC236}">
                <a16:creationId xmlns:a16="http://schemas.microsoft.com/office/drawing/2014/main" id="{3B2AF34C-D90C-D083-C5E8-0EC093E8063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895821"/>
            <a:ext cx="3608903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9BE0B624-C730-61A2-5C28-07C6BAC75C5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073867"/>
            <a:ext cx="3608903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Connector 823">
            <a:extLst>
              <a:ext uri="{FF2B5EF4-FFF2-40B4-BE49-F238E27FC236}">
                <a16:creationId xmlns:a16="http://schemas.microsoft.com/office/drawing/2014/main" id="{89B6807D-EAB5-1184-FBF7-48B2AB8F488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251913"/>
            <a:ext cx="3608903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6680BA64-B551-6464-CBDD-E01E752E031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429959"/>
            <a:ext cx="3608903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Connector 825">
            <a:extLst>
              <a:ext uri="{FF2B5EF4-FFF2-40B4-BE49-F238E27FC236}">
                <a16:creationId xmlns:a16="http://schemas.microsoft.com/office/drawing/2014/main" id="{59E7A6C4-799A-048D-A370-CAB873313FF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608005"/>
            <a:ext cx="3608903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71902583-6044-DD66-2982-E2E6F71BB384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786051"/>
            <a:ext cx="3608903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>
            <a:extLst>
              <a:ext uri="{FF2B5EF4-FFF2-40B4-BE49-F238E27FC236}">
                <a16:creationId xmlns:a16="http://schemas.microsoft.com/office/drawing/2014/main" id="{60D3F7EF-BE1A-139A-F76A-1EDAE1D41EB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964097"/>
            <a:ext cx="3608903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Connector 828">
            <a:extLst>
              <a:ext uri="{FF2B5EF4-FFF2-40B4-BE49-F238E27FC236}">
                <a16:creationId xmlns:a16="http://schemas.microsoft.com/office/drawing/2014/main" id="{69024D9B-D8B9-CBE9-970E-B1BF10899BE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142143"/>
            <a:ext cx="3608903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0619B618-0B72-0368-711E-AFF361BC018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320189"/>
            <a:ext cx="3608903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Straight Connector 830">
            <a:extLst>
              <a:ext uri="{FF2B5EF4-FFF2-40B4-BE49-F238E27FC236}">
                <a16:creationId xmlns:a16="http://schemas.microsoft.com/office/drawing/2014/main" id="{B0EC244C-D37E-BAF1-37B8-D5670846390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498237"/>
            <a:ext cx="3608903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>
            <a:extLst>
              <a:ext uri="{FF2B5EF4-FFF2-40B4-BE49-F238E27FC236}">
                <a16:creationId xmlns:a16="http://schemas.microsoft.com/office/drawing/2014/main" id="{9EAA591A-4E22-6B5F-6C51-2164787FA6E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676283"/>
            <a:ext cx="3608903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Straight Connector 832">
            <a:extLst>
              <a:ext uri="{FF2B5EF4-FFF2-40B4-BE49-F238E27FC236}">
                <a16:creationId xmlns:a16="http://schemas.microsoft.com/office/drawing/2014/main" id="{918E4E6A-D517-AFB4-0BED-9A4148D0E74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854329"/>
            <a:ext cx="3608903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>
            <a:extLst>
              <a:ext uri="{FF2B5EF4-FFF2-40B4-BE49-F238E27FC236}">
                <a16:creationId xmlns:a16="http://schemas.microsoft.com/office/drawing/2014/main" id="{F8A37E9B-4144-384D-A029-EA8B503B3D72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4032375"/>
            <a:ext cx="3608903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Straight Connector 834">
            <a:extLst>
              <a:ext uri="{FF2B5EF4-FFF2-40B4-BE49-F238E27FC236}">
                <a16:creationId xmlns:a16="http://schemas.microsoft.com/office/drawing/2014/main" id="{3270A2CC-1542-42AE-4746-E77380A5B69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4210421"/>
            <a:ext cx="3608903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>
            <a:extLst>
              <a:ext uri="{FF2B5EF4-FFF2-40B4-BE49-F238E27FC236}">
                <a16:creationId xmlns:a16="http://schemas.microsoft.com/office/drawing/2014/main" id="{939A8EA3-9767-F235-CC6B-4ABC57A430C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>
            <a:extLst>
              <a:ext uri="{FF2B5EF4-FFF2-40B4-BE49-F238E27FC236}">
                <a16:creationId xmlns:a16="http://schemas.microsoft.com/office/drawing/2014/main" id="{2CCE9E29-9D5B-0990-A2B4-6EFC95CD255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>
            <a:extLst>
              <a:ext uri="{FF2B5EF4-FFF2-40B4-BE49-F238E27FC236}">
                <a16:creationId xmlns:a16="http://schemas.microsoft.com/office/drawing/2014/main" id="{51CED6E2-413D-A775-FF09-32B9D4E304AF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Connector 838">
            <a:extLst>
              <a:ext uri="{FF2B5EF4-FFF2-40B4-BE49-F238E27FC236}">
                <a16:creationId xmlns:a16="http://schemas.microsoft.com/office/drawing/2014/main" id="{9FDF0EB2-26CD-7200-50D0-57F50D7AE09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Connector 839">
            <a:extLst>
              <a:ext uri="{FF2B5EF4-FFF2-40B4-BE49-F238E27FC236}">
                <a16:creationId xmlns:a16="http://schemas.microsoft.com/office/drawing/2014/main" id="{A1E31F9B-5C83-4962-BED1-B7181A8507D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Straight Connector 840">
            <a:extLst>
              <a:ext uri="{FF2B5EF4-FFF2-40B4-BE49-F238E27FC236}">
                <a16:creationId xmlns:a16="http://schemas.microsoft.com/office/drawing/2014/main" id="{E29647B0-BDF6-967B-32A7-798D48B1C37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Straight Connector 841">
            <a:extLst>
              <a:ext uri="{FF2B5EF4-FFF2-40B4-BE49-F238E27FC236}">
                <a16:creationId xmlns:a16="http://schemas.microsoft.com/office/drawing/2014/main" id="{E807F78E-4DB2-2383-19F7-C7D81EC10F27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Straight Connector 842">
            <a:extLst>
              <a:ext uri="{FF2B5EF4-FFF2-40B4-BE49-F238E27FC236}">
                <a16:creationId xmlns:a16="http://schemas.microsoft.com/office/drawing/2014/main" id="{185B828A-2560-174A-801C-3B668712CEB4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Straight Connector 867">
            <a:extLst>
              <a:ext uri="{FF2B5EF4-FFF2-40B4-BE49-F238E27FC236}">
                <a16:creationId xmlns:a16="http://schemas.microsoft.com/office/drawing/2014/main" id="{451E3599-FE92-D049-CE77-BE3E94437BD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539729"/>
            <a:ext cx="3608903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>
            <a:extLst>
              <a:ext uri="{FF2B5EF4-FFF2-40B4-BE49-F238E27FC236}">
                <a16:creationId xmlns:a16="http://schemas.microsoft.com/office/drawing/2014/main" id="{AB4A8612-F0FC-14F6-78B9-481BD27837C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717775"/>
            <a:ext cx="3608903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>
            <a:extLst>
              <a:ext uri="{FF2B5EF4-FFF2-40B4-BE49-F238E27FC236}">
                <a16:creationId xmlns:a16="http://schemas.microsoft.com/office/drawing/2014/main" id="{4AA5E23A-A520-8299-6A55-4118C26D91F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895821"/>
            <a:ext cx="3608903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>
            <a:extLst>
              <a:ext uri="{FF2B5EF4-FFF2-40B4-BE49-F238E27FC236}">
                <a16:creationId xmlns:a16="http://schemas.microsoft.com/office/drawing/2014/main" id="{8142EEF4-F3FC-B651-29C3-7A20B0D8C06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073867"/>
            <a:ext cx="3608903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Straight Connector 871">
            <a:extLst>
              <a:ext uri="{FF2B5EF4-FFF2-40B4-BE49-F238E27FC236}">
                <a16:creationId xmlns:a16="http://schemas.microsoft.com/office/drawing/2014/main" id="{90221569-3378-51E9-C5F5-2578B1B271F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251913"/>
            <a:ext cx="3608903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>
            <a:extLst>
              <a:ext uri="{FF2B5EF4-FFF2-40B4-BE49-F238E27FC236}">
                <a16:creationId xmlns:a16="http://schemas.microsoft.com/office/drawing/2014/main" id="{2B494848-D1F9-DD0E-5225-F776FC6C433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429959"/>
            <a:ext cx="3608903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Straight Connector 873">
            <a:extLst>
              <a:ext uri="{FF2B5EF4-FFF2-40B4-BE49-F238E27FC236}">
                <a16:creationId xmlns:a16="http://schemas.microsoft.com/office/drawing/2014/main" id="{BDE26137-D211-8C6F-0C6D-6539EEC7E48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608005"/>
            <a:ext cx="3608903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Straight Connector 874">
            <a:extLst>
              <a:ext uri="{FF2B5EF4-FFF2-40B4-BE49-F238E27FC236}">
                <a16:creationId xmlns:a16="http://schemas.microsoft.com/office/drawing/2014/main" id="{A5C264A9-69A1-4AE6-7363-0FDE34CC2102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786051"/>
            <a:ext cx="3608903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Straight Connector 875">
            <a:extLst>
              <a:ext uri="{FF2B5EF4-FFF2-40B4-BE49-F238E27FC236}">
                <a16:creationId xmlns:a16="http://schemas.microsoft.com/office/drawing/2014/main" id="{551F659F-6C09-8A1E-6749-044A7602109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964097"/>
            <a:ext cx="3608903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>
            <a:extLst>
              <a:ext uri="{FF2B5EF4-FFF2-40B4-BE49-F238E27FC236}">
                <a16:creationId xmlns:a16="http://schemas.microsoft.com/office/drawing/2014/main" id="{B65DC2F0-D929-1D8B-8D2C-05C8EFC0BD6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142143"/>
            <a:ext cx="3608903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Straight Connector 877">
            <a:extLst>
              <a:ext uri="{FF2B5EF4-FFF2-40B4-BE49-F238E27FC236}">
                <a16:creationId xmlns:a16="http://schemas.microsoft.com/office/drawing/2014/main" id="{FDC4C478-02DC-AFFB-6239-F9E31695A16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320189"/>
            <a:ext cx="3608903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Straight Connector 878">
            <a:extLst>
              <a:ext uri="{FF2B5EF4-FFF2-40B4-BE49-F238E27FC236}">
                <a16:creationId xmlns:a16="http://schemas.microsoft.com/office/drawing/2014/main" id="{FCA45602-3010-7E5A-B663-DF86740FB81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498237"/>
            <a:ext cx="3608903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>
            <a:extLst>
              <a:ext uri="{FF2B5EF4-FFF2-40B4-BE49-F238E27FC236}">
                <a16:creationId xmlns:a16="http://schemas.microsoft.com/office/drawing/2014/main" id="{BD260381-DDBB-5479-1A76-9FB896993AA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676283"/>
            <a:ext cx="3608903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Straight Connector 880">
            <a:extLst>
              <a:ext uri="{FF2B5EF4-FFF2-40B4-BE49-F238E27FC236}">
                <a16:creationId xmlns:a16="http://schemas.microsoft.com/office/drawing/2014/main" id="{61609398-EEB2-72FE-41CC-D1A88961441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854329"/>
            <a:ext cx="3608903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Straight Connector 881">
            <a:extLst>
              <a:ext uri="{FF2B5EF4-FFF2-40B4-BE49-F238E27FC236}">
                <a16:creationId xmlns:a16="http://schemas.microsoft.com/office/drawing/2014/main" id="{779F2A3C-ED49-65A0-0035-77464C0964A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032375"/>
            <a:ext cx="3608903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Straight Connector 882">
            <a:extLst>
              <a:ext uri="{FF2B5EF4-FFF2-40B4-BE49-F238E27FC236}">
                <a16:creationId xmlns:a16="http://schemas.microsoft.com/office/drawing/2014/main" id="{F1F07434-FED5-AC19-39CD-0013A4BF6F7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210421"/>
            <a:ext cx="3608903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Straight Connector 883">
            <a:extLst>
              <a:ext uri="{FF2B5EF4-FFF2-40B4-BE49-F238E27FC236}">
                <a16:creationId xmlns:a16="http://schemas.microsoft.com/office/drawing/2014/main" id="{C24D3171-594A-38AF-BA72-DC959F1310C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388467"/>
            <a:ext cx="3608903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Straight Connector 884">
            <a:extLst>
              <a:ext uri="{FF2B5EF4-FFF2-40B4-BE49-F238E27FC236}">
                <a16:creationId xmlns:a16="http://schemas.microsoft.com/office/drawing/2014/main" id="{B44B0163-5A2B-97E3-D717-90AA28B7499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566513"/>
            <a:ext cx="3608903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Straight Connector 885">
            <a:extLst>
              <a:ext uri="{FF2B5EF4-FFF2-40B4-BE49-F238E27FC236}">
                <a16:creationId xmlns:a16="http://schemas.microsoft.com/office/drawing/2014/main" id="{9DDF3A70-12AF-3B40-07C4-0F28D38AECB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4D80003A-FE46-CB60-4C32-F969AE4F2B7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08626BF9-4B74-7A04-A31A-A1844E4EB8D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71D82F35-9D0F-8C4B-7964-13105B97930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978256B3-1661-9F86-1A12-817D60A74904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571D4DAB-FEC6-27FD-AD85-5DFB7F12620A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A2CBF185-05FA-34E4-A57E-F73E1A8BC05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539729"/>
            <a:ext cx="3608903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DEA164A1-1EDA-D184-8EDB-5D953ABD2C1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717775"/>
            <a:ext cx="3608903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>
            <a:extLst>
              <a:ext uri="{FF2B5EF4-FFF2-40B4-BE49-F238E27FC236}">
                <a16:creationId xmlns:a16="http://schemas.microsoft.com/office/drawing/2014/main" id="{9CF58FDA-B9C5-C2DE-11F7-35045E583F9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895821"/>
            <a:ext cx="3608903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CB1F282-3A92-2AD1-48DF-5F9ADAC3C1F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073867"/>
            <a:ext cx="3608903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Straight Connector 919">
            <a:extLst>
              <a:ext uri="{FF2B5EF4-FFF2-40B4-BE49-F238E27FC236}">
                <a16:creationId xmlns:a16="http://schemas.microsoft.com/office/drawing/2014/main" id="{5194C6AC-1CB4-8F01-75FD-19CAAD5FF66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251913"/>
            <a:ext cx="3608903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Straight Connector 920">
            <a:extLst>
              <a:ext uri="{FF2B5EF4-FFF2-40B4-BE49-F238E27FC236}">
                <a16:creationId xmlns:a16="http://schemas.microsoft.com/office/drawing/2014/main" id="{6C5FC559-8D9C-1C04-2BBA-26F4786B738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429959"/>
            <a:ext cx="3608903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B3C079E4-E13B-56E1-F2F3-FBD34C046748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608005"/>
            <a:ext cx="3608903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4072814C-919A-5425-B3DA-D52ECD84856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786051"/>
            <a:ext cx="3608903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Connector 923">
            <a:extLst>
              <a:ext uri="{FF2B5EF4-FFF2-40B4-BE49-F238E27FC236}">
                <a16:creationId xmlns:a16="http://schemas.microsoft.com/office/drawing/2014/main" id="{D134E721-E7C4-215C-57E2-A05CB774812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964097"/>
            <a:ext cx="3608903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>
            <a:extLst>
              <a:ext uri="{FF2B5EF4-FFF2-40B4-BE49-F238E27FC236}">
                <a16:creationId xmlns:a16="http://schemas.microsoft.com/office/drawing/2014/main" id="{03520080-4255-89D6-C29F-B52C30B07CA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142143"/>
            <a:ext cx="3608903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Connector 925">
            <a:extLst>
              <a:ext uri="{FF2B5EF4-FFF2-40B4-BE49-F238E27FC236}">
                <a16:creationId xmlns:a16="http://schemas.microsoft.com/office/drawing/2014/main" id="{FC69D46E-30A4-CD6D-1679-A9C92169212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320189"/>
            <a:ext cx="3608903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Straight Connector 926">
            <a:extLst>
              <a:ext uri="{FF2B5EF4-FFF2-40B4-BE49-F238E27FC236}">
                <a16:creationId xmlns:a16="http://schemas.microsoft.com/office/drawing/2014/main" id="{57BAE21E-2331-880A-7AEA-EF097EF8E91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498237"/>
            <a:ext cx="3608903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Straight Connector 927">
            <a:extLst>
              <a:ext uri="{FF2B5EF4-FFF2-40B4-BE49-F238E27FC236}">
                <a16:creationId xmlns:a16="http://schemas.microsoft.com/office/drawing/2014/main" id="{739C2258-46B4-A7E7-6539-62474125D1E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676283"/>
            <a:ext cx="3608903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928">
            <a:extLst>
              <a:ext uri="{FF2B5EF4-FFF2-40B4-BE49-F238E27FC236}">
                <a16:creationId xmlns:a16="http://schemas.microsoft.com/office/drawing/2014/main" id="{639E5AF2-253E-2D8B-FA56-BFD1989AA5F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854329"/>
            <a:ext cx="3608903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95706826-AC43-C330-816A-5762E95895C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032375"/>
            <a:ext cx="3608903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Connector 930">
            <a:extLst>
              <a:ext uri="{FF2B5EF4-FFF2-40B4-BE49-F238E27FC236}">
                <a16:creationId xmlns:a16="http://schemas.microsoft.com/office/drawing/2014/main" id="{69B78E82-44B0-AE88-8E2F-EF101934340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210421"/>
            <a:ext cx="3608903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Straight Connector 931">
            <a:extLst>
              <a:ext uri="{FF2B5EF4-FFF2-40B4-BE49-F238E27FC236}">
                <a16:creationId xmlns:a16="http://schemas.microsoft.com/office/drawing/2014/main" id="{DB05BD61-842E-5852-ED80-74C0F27DCDC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388467"/>
            <a:ext cx="3608903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79D20EAD-84DF-EFED-30A0-46DBCF8C674E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566513"/>
            <a:ext cx="3608903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>
            <a:extLst>
              <a:ext uri="{FF2B5EF4-FFF2-40B4-BE49-F238E27FC236}">
                <a16:creationId xmlns:a16="http://schemas.microsoft.com/office/drawing/2014/main" id="{3E3395B5-991C-24D7-6194-9FABCBFA0AF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744559"/>
            <a:ext cx="3608903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09FA210D-DDA3-02E4-CBC9-AE0E30A777D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922605"/>
            <a:ext cx="3608903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>
            <a:extLst>
              <a:ext uri="{FF2B5EF4-FFF2-40B4-BE49-F238E27FC236}">
                <a16:creationId xmlns:a16="http://schemas.microsoft.com/office/drawing/2014/main" id="{015DF666-B91D-6144-1925-A7C257787A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6D1EE42C-5634-3E5B-09E1-6D290CE7E7B8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Straight Connector 937">
            <a:extLst>
              <a:ext uri="{FF2B5EF4-FFF2-40B4-BE49-F238E27FC236}">
                <a16:creationId xmlns:a16="http://schemas.microsoft.com/office/drawing/2014/main" id="{5A4BF0B0-EA4E-E2BC-8E97-5DBB1C171E2E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Straight Connector 938">
            <a:extLst>
              <a:ext uri="{FF2B5EF4-FFF2-40B4-BE49-F238E27FC236}">
                <a16:creationId xmlns:a16="http://schemas.microsoft.com/office/drawing/2014/main" id="{F237A61F-87D6-DC94-61F0-0E2278611BE4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>
            <a:extLst>
              <a:ext uri="{FF2B5EF4-FFF2-40B4-BE49-F238E27FC236}">
                <a16:creationId xmlns:a16="http://schemas.microsoft.com/office/drawing/2014/main" id="{ED4FE4F6-F05E-4CC4-1FCD-7186CD19BC8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539729"/>
            <a:ext cx="3608903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Connector 964">
            <a:extLst>
              <a:ext uri="{FF2B5EF4-FFF2-40B4-BE49-F238E27FC236}">
                <a16:creationId xmlns:a16="http://schemas.microsoft.com/office/drawing/2014/main" id="{939EE9B5-498C-8F63-7295-2DE901BD6ED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717775"/>
            <a:ext cx="3608903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Connector 965">
            <a:extLst>
              <a:ext uri="{FF2B5EF4-FFF2-40B4-BE49-F238E27FC236}">
                <a16:creationId xmlns:a16="http://schemas.microsoft.com/office/drawing/2014/main" id="{748892A8-298D-AFB4-2C75-C7E24AFCCE1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895821"/>
            <a:ext cx="3608903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>
            <a:extLst>
              <a:ext uri="{FF2B5EF4-FFF2-40B4-BE49-F238E27FC236}">
                <a16:creationId xmlns:a16="http://schemas.microsoft.com/office/drawing/2014/main" id="{A20AA075-CB6A-A9C3-2B4D-D17816AF4E6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073867"/>
            <a:ext cx="3608903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Connector 967">
            <a:extLst>
              <a:ext uri="{FF2B5EF4-FFF2-40B4-BE49-F238E27FC236}">
                <a16:creationId xmlns:a16="http://schemas.microsoft.com/office/drawing/2014/main" id="{B2F79CF6-5139-25DF-1D0D-F7DF586E7FD8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251913"/>
            <a:ext cx="3608903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Connector 968">
            <a:extLst>
              <a:ext uri="{FF2B5EF4-FFF2-40B4-BE49-F238E27FC236}">
                <a16:creationId xmlns:a16="http://schemas.microsoft.com/office/drawing/2014/main" id="{F045893C-FC71-EA54-11FD-57263DFB6C0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429959"/>
            <a:ext cx="3608903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F5422B47-FD1A-5277-F179-6F29269F721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608005"/>
            <a:ext cx="3608903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Connector 970">
            <a:extLst>
              <a:ext uri="{FF2B5EF4-FFF2-40B4-BE49-F238E27FC236}">
                <a16:creationId xmlns:a16="http://schemas.microsoft.com/office/drawing/2014/main" id="{342B36C3-495E-9C18-FB25-0F054480CC1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786051"/>
            <a:ext cx="3608903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Connector 971">
            <a:extLst>
              <a:ext uri="{FF2B5EF4-FFF2-40B4-BE49-F238E27FC236}">
                <a16:creationId xmlns:a16="http://schemas.microsoft.com/office/drawing/2014/main" id="{27E5A9E3-F16C-8E56-8F79-F6544D882FF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964097"/>
            <a:ext cx="3608903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Straight Connector 972">
            <a:extLst>
              <a:ext uri="{FF2B5EF4-FFF2-40B4-BE49-F238E27FC236}">
                <a16:creationId xmlns:a16="http://schemas.microsoft.com/office/drawing/2014/main" id="{CB680FA3-128A-FA14-69E7-2D7D5EC6E82A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142143"/>
            <a:ext cx="3608903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>
            <a:extLst>
              <a:ext uri="{FF2B5EF4-FFF2-40B4-BE49-F238E27FC236}">
                <a16:creationId xmlns:a16="http://schemas.microsoft.com/office/drawing/2014/main" id="{DDDAA303-D1F4-6254-7C37-8BB3A1DD645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320189"/>
            <a:ext cx="3608903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Connector 974">
            <a:extLst>
              <a:ext uri="{FF2B5EF4-FFF2-40B4-BE49-F238E27FC236}">
                <a16:creationId xmlns:a16="http://schemas.microsoft.com/office/drawing/2014/main" id="{214791B4-5DD5-B4D6-5CE5-38107B382B9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498237"/>
            <a:ext cx="3608903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A909E9F0-0A53-C9B8-CEF6-75216C84F81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676283"/>
            <a:ext cx="3608903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>
            <a:extLst>
              <a:ext uri="{FF2B5EF4-FFF2-40B4-BE49-F238E27FC236}">
                <a16:creationId xmlns:a16="http://schemas.microsoft.com/office/drawing/2014/main" id="{C678348D-FE3F-626F-9EDF-5BE7AAC52C7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854329"/>
            <a:ext cx="3608903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2DF73D17-DFA8-D24C-151D-0AAD575328E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032375"/>
            <a:ext cx="3608903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Straight Connector 978">
            <a:extLst>
              <a:ext uri="{FF2B5EF4-FFF2-40B4-BE49-F238E27FC236}">
                <a16:creationId xmlns:a16="http://schemas.microsoft.com/office/drawing/2014/main" id="{46D3BD2A-1F3A-4739-51EE-4F26E330002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210421"/>
            <a:ext cx="3608903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>
            <a:extLst>
              <a:ext uri="{FF2B5EF4-FFF2-40B4-BE49-F238E27FC236}">
                <a16:creationId xmlns:a16="http://schemas.microsoft.com/office/drawing/2014/main" id="{551866C7-EB06-ADA7-02CA-0CCB075ACBB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388467"/>
            <a:ext cx="3608903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Straight Connector 980">
            <a:extLst>
              <a:ext uri="{FF2B5EF4-FFF2-40B4-BE49-F238E27FC236}">
                <a16:creationId xmlns:a16="http://schemas.microsoft.com/office/drawing/2014/main" id="{FFC7AEE5-4F48-BCEB-BC4E-0061EE5EDFC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566513"/>
            <a:ext cx="3608903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Straight Connector 981">
            <a:extLst>
              <a:ext uri="{FF2B5EF4-FFF2-40B4-BE49-F238E27FC236}">
                <a16:creationId xmlns:a16="http://schemas.microsoft.com/office/drawing/2014/main" id="{799D2CB5-C67B-F23F-9EA4-FA6D9133A5E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744559"/>
            <a:ext cx="3608903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>
            <a:extLst>
              <a:ext uri="{FF2B5EF4-FFF2-40B4-BE49-F238E27FC236}">
                <a16:creationId xmlns:a16="http://schemas.microsoft.com/office/drawing/2014/main" id="{D1AF1B9D-5368-E11E-9EA0-567CFD3C72C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922605"/>
            <a:ext cx="3608903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>
            <a:extLst>
              <a:ext uri="{FF2B5EF4-FFF2-40B4-BE49-F238E27FC236}">
                <a16:creationId xmlns:a16="http://schemas.microsoft.com/office/drawing/2014/main" id="{7F41A134-8F77-C580-CCDF-9C06CAAAED0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5100651"/>
            <a:ext cx="3608903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Straight Connector 984">
            <a:extLst>
              <a:ext uri="{FF2B5EF4-FFF2-40B4-BE49-F238E27FC236}">
                <a16:creationId xmlns:a16="http://schemas.microsoft.com/office/drawing/2014/main" id="{A7565B90-15EC-FE33-A745-CF6E3D4E0807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5278697"/>
            <a:ext cx="3608903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69C08CFE-7DCF-B79E-0166-F3A798B7FFF3}"/>
              </a:ext>
            </a:extLst>
          </p:cNvPr>
          <p:cNvGrpSpPr/>
          <p:nvPr/>
        </p:nvGrpSpPr>
        <p:grpSpPr>
          <a:xfrm>
            <a:off x="5879658" y="1393184"/>
            <a:ext cx="279139" cy="4374187"/>
            <a:chOff x="5879658" y="1393184"/>
            <a:chExt cx="279139" cy="437418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304DF63-50A4-0D15-E842-80453AE44776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687FA88-8E6B-692E-203B-648940A5B06E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322EF36-542F-7FE4-DB50-C2A6E6120A6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80070ED-9307-B0E2-39B5-5A702E82CED7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F2EAFAF-685B-D51D-4A3F-960218D18C6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6D1C071-4323-E7E5-2B88-EA9BE62180A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F36FED3-9729-FEB3-0012-6281186EB42E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703E908-DA72-C31C-B99E-E48B677E321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A866F01-3B07-FBD7-863D-607BC59B998B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2747B8-1576-2982-8859-2C09C207AE45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F76BC3C-F5F0-16C7-BF90-13FBE88F2F4E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FBA559A-6FC8-FFAF-6659-1FA9A6C4B3C6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267F65-BDA8-B236-A8A0-7C16BEDF1A12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0881C14-5B9B-D360-9415-ED63F320EEB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D493A50-6818-E4E5-A5A9-073A01ED2001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5915CA-CB14-75CF-2DDE-56F35C8488B0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82397F9-3087-17F7-5E08-F70C94B44765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067C400-9542-4C9F-2442-D175AE73F3BE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6FB8F80-FA50-9BA7-FE74-CAB279122C53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39DC4D8-8A07-48D8-0E6F-4626161A53C2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30AEC4E-69DD-B54F-7B98-8B7947CA7D7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61AA44A-5761-F107-737C-649B9B6BF834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4C331B7-222B-EB1F-590F-52018BEBC009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6C4A6F1-DA6F-B854-A323-2B503F22D78F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53CECC-7D19-8F8E-B303-20BBB466FAB1}"/>
              </a:ext>
            </a:extLst>
          </p:cNvPr>
          <p:cNvGrpSpPr/>
          <p:nvPr/>
        </p:nvGrpSpPr>
        <p:grpSpPr>
          <a:xfrm>
            <a:off x="9762933" y="1646026"/>
            <a:ext cx="301685" cy="3981776"/>
            <a:chOff x="9828920" y="1529234"/>
            <a:chExt cx="301685" cy="39817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11484C-121B-435A-FBAD-9C75F0578DEC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69B5CE-3E45-DE33-0FD8-C17F68C36A1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88E727-D2A1-714B-664C-5F43532D8835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7572F-201B-E518-DE67-D1728985A10F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A8D211-4230-0C2A-459F-2F82596D2AE6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CAA8C0-B907-8E6A-9DC9-C68C4F541AC3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829DAA-2C0A-CA75-3D8B-0C0DF2AAF0CB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24F3C9-ABB5-60C6-8C5F-BAA0C5B18223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B09CD1-5CD8-B44B-1195-74CDAA352472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DB62E5-389F-70CA-81AD-65CD9568121E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30E37DA-894E-EBD6-676C-A2FE90388266}"/>
              </a:ext>
            </a:extLst>
          </p:cNvPr>
          <p:cNvSpPr txBox="1"/>
          <p:nvPr/>
        </p:nvSpPr>
        <p:spPr>
          <a:xfrm>
            <a:off x="523750" y="5627802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Inputs: pictures of numbers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7E9374-70DF-9AF5-4F88-453098BE333B}"/>
              </a:ext>
            </a:extLst>
          </p:cNvPr>
          <p:cNvSpPr txBox="1"/>
          <p:nvPr/>
        </p:nvSpPr>
        <p:spPr>
          <a:xfrm>
            <a:off x="8353155" y="5813247"/>
            <a:ext cx="312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corresponding number</a:t>
            </a:r>
          </a:p>
        </p:txBody>
      </p:sp>
    </p:spTree>
    <p:extLst>
      <p:ext uri="{BB962C8B-B14F-4D97-AF65-F5344CB8AC3E}">
        <p14:creationId xmlns:p14="http://schemas.microsoft.com/office/powerpoint/2010/main" val="138789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8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7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80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9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0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1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20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300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4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5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60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700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"/>
                            </p:stCondLst>
                            <p:childTnLst>
                              <p:par>
                                <p:cTn id="2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2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75"/>
                            </p:stCondLst>
                            <p:childTnLst>
                              <p:par>
                                <p:cTn id="2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"/>
                            </p:stCondLst>
                            <p:childTnLst>
                              <p:par>
                                <p:cTn id="2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2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25"/>
                            </p:stCondLst>
                            <p:childTnLst>
                              <p:par>
                                <p:cTn id="2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2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50"/>
                            </p:stCondLst>
                            <p:childTnLst>
                              <p:par>
                                <p:cTn id="2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2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75"/>
                            </p:stCondLst>
                            <p:childTnLst>
                              <p:par>
                                <p:cTn id="2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2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00"/>
                            </p:stCondLst>
                            <p:childTnLst>
                              <p:par>
                                <p:cTn id="2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2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25"/>
                            </p:stCondLst>
                            <p:childTnLst>
                              <p:par>
                                <p:cTn id="2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2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50"/>
                            </p:stCondLst>
                            <p:childTnLst>
                              <p:par>
                                <p:cTn id="2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2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75"/>
                            </p:stCondLst>
                            <p:childTnLst>
                              <p:par>
                                <p:cTn id="2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2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300"/>
                            </p:stCondLst>
                            <p:childTnLst>
                              <p:par>
                                <p:cTn id="2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2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325"/>
                            </p:stCondLst>
                            <p:childTnLst>
                              <p:par>
                                <p:cTn id="2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2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350"/>
                            </p:stCondLst>
                            <p:childTnLst>
                              <p:par>
                                <p:cTn id="2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2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375"/>
                            </p:stCondLst>
                            <p:childTnLst>
                              <p:par>
                                <p:cTn id="2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2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400"/>
                            </p:stCondLst>
                            <p:childTnLst>
                              <p:par>
                                <p:cTn id="2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2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425"/>
                            </p:stCondLst>
                            <p:childTnLst>
                              <p:par>
                                <p:cTn id="2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2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450"/>
                            </p:stCondLst>
                            <p:childTnLst>
                              <p:par>
                                <p:cTn id="2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2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475"/>
                            </p:stCondLst>
                            <p:childTnLst>
                              <p:par>
                                <p:cTn id="2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2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2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25"/>
                            </p:stCondLst>
                            <p:childTnLst>
                              <p:par>
                                <p:cTn id="2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2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50"/>
                            </p:stCondLst>
                            <p:childTnLst>
                              <p:par>
                                <p:cTn id="2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2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75"/>
                            </p:stCondLst>
                            <p:childTnLst>
                              <p:par>
                                <p:cTn id="2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2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600"/>
                            </p:stCondLst>
                            <p:childTnLst>
                              <p:par>
                                <p:cTn id="2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2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625"/>
                            </p:stCondLst>
                            <p:childTnLst>
                              <p:par>
                                <p:cTn id="3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2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650"/>
                            </p:stCondLst>
                            <p:childTnLst>
                              <p:par>
                                <p:cTn id="3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2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675"/>
                            </p:stCondLst>
                            <p:childTnLst>
                              <p:par>
                                <p:cTn id="3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2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700"/>
                            </p:stCondLst>
                            <p:childTnLst>
                              <p:par>
                                <p:cTn id="3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2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725"/>
                            </p:stCondLst>
                            <p:childTnLst>
                              <p:par>
                                <p:cTn id="3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2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750"/>
                            </p:stCondLst>
                            <p:childTnLst>
                              <p:par>
                                <p:cTn id="3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2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775"/>
                            </p:stCondLst>
                            <p:childTnLst>
                              <p:par>
                                <p:cTn id="3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2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800"/>
                            </p:stCondLst>
                            <p:childTnLst>
                              <p:par>
                                <p:cTn id="3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2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825"/>
                            </p:stCondLst>
                            <p:childTnLst>
                              <p:par>
                                <p:cTn id="3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2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850"/>
                            </p:stCondLst>
                            <p:childTnLst>
                              <p:par>
                                <p:cTn id="3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2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875"/>
                            </p:stCondLst>
                            <p:childTnLst>
                              <p:par>
                                <p:cTn id="3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2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900"/>
                            </p:stCondLst>
                            <p:childTnLst>
                              <p:par>
                                <p:cTn id="3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2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925"/>
                            </p:stCondLst>
                            <p:childTnLst>
                              <p:par>
                                <p:cTn id="3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2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950"/>
                            </p:stCondLst>
                            <p:childTnLst>
                              <p:par>
                                <p:cTn id="3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2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975"/>
                            </p:stCondLst>
                            <p:childTnLst>
                              <p:par>
                                <p:cTn id="3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2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000"/>
                            </p:stCondLst>
                            <p:childTnLst>
                              <p:par>
                                <p:cTn id="3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2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1025"/>
                            </p:stCondLst>
                            <p:childTnLst>
                              <p:par>
                                <p:cTn id="3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2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1050"/>
                            </p:stCondLst>
                            <p:childTnLst>
                              <p:par>
                                <p:cTn id="3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2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1075"/>
                            </p:stCondLst>
                            <p:childTnLst>
                              <p:par>
                                <p:cTn id="3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2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1100"/>
                            </p:stCondLst>
                            <p:childTnLst>
                              <p:par>
                                <p:cTn id="3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2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1125"/>
                            </p:stCondLst>
                            <p:childTnLst>
                              <p:par>
                                <p:cTn id="3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2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1150"/>
                            </p:stCondLst>
                            <p:childTnLst>
                              <p:par>
                                <p:cTn id="3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2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1175"/>
                            </p:stCondLst>
                            <p:childTnLst>
                              <p:par>
                                <p:cTn id="3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2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1200"/>
                            </p:stCondLst>
                            <p:childTnLst>
                              <p:par>
                                <p:cTn id="3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2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1225"/>
                            </p:stCondLst>
                            <p:childTnLst>
                              <p:par>
                                <p:cTn id="3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25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25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1275"/>
                            </p:stCondLst>
                            <p:childTnLst>
                              <p:par>
                                <p:cTn id="4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25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1300"/>
                            </p:stCondLst>
                            <p:childTnLst>
                              <p:par>
                                <p:cTn id="4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25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1325"/>
                            </p:stCondLst>
                            <p:childTnLst>
                              <p:par>
                                <p:cTn id="4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25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350"/>
                            </p:stCondLst>
                            <p:childTnLst>
                              <p:par>
                                <p:cTn id="4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25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1375"/>
                            </p:stCondLst>
                            <p:childTnLst>
                              <p:par>
                                <p:cTn id="4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25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1400"/>
                            </p:stCondLst>
                            <p:childTnLst>
                              <p:par>
                                <p:cTn id="4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25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1425"/>
                            </p:stCondLst>
                            <p:childTnLst>
                              <p:par>
                                <p:cTn id="4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25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1450"/>
                            </p:stCondLst>
                            <p:childTnLst>
                              <p:par>
                                <p:cTn id="4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25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1475"/>
                            </p:stCondLst>
                            <p:childTnLst>
                              <p:par>
                                <p:cTn id="4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25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25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1525"/>
                            </p:stCondLst>
                            <p:childTnLst>
                              <p:par>
                                <p:cTn id="4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25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1550"/>
                            </p:stCondLst>
                            <p:childTnLst>
                              <p:par>
                                <p:cTn id="4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25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1575"/>
                            </p:stCondLst>
                            <p:childTnLst>
                              <p:par>
                                <p:cTn id="4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25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1600"/>
                            </p:stCondLst>
                            <p:childTnLst>
                              <p:par>
                                <p:cTn id="4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25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1625"/>
                            </p:stCondLst>
                            <p:childTnLst>
                              <p:par>
                                <p:cTn id="4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25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1650"/>
                            </p:stCondLst>
                            <p:childTnLst>
                              <p:par>
                                <p:cTn id="4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25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1675"/>
                            </p:stCondLst>
                            <p:childTnLst>
                              <p:par>
                                <p:cTn id="4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25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1700"/>
                            </p:stCondLst>
                            <p:childTnLst>
                              <p:par>
                                <p:cTn id="4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25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1725"/>
                            </p:stCondLst>
                            <p:childTnLst>
                              <p:par>
                                <p:cTn id="4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25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1750"/>
                            </p:stCondLst>
                            <p:childTnLst>
                              <p:par>
                                <p:cTn id="4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25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1775"/>
                            </p:stCondLst>
                            <p:childTnLst>
                              <p:par>
                                <p:cTn id="4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25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1800"/>
                            </p:stCondLst>
                            <p:childTnLst>
                              <p:par>
                                <p:cTn id="4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25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1825"/>
                            </p:stCondLst>
                            <p:childTnLst>
                              <p:par>
                                <p:cTn id="4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25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1850"/>
                            </p:stCondLst>
                            <p:childTnLst>
                              <p:par>
                                <p:cTn id="4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25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1875"/>
                            </p:stCondLst>
                            <p:childTnLst>
                              <p:par>
                                <p:cTn id="5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25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1900"/>
                            </p:stCondLst>
                            <p:childTnLst>
                              <p:par>
                                <p:cTn id="5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25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7" fill="hold">
                            <p:stCondLst>
                              <p:cond delay="1925"/>
                            </p:stCondLst>
                            <p:childTnLst>
                              <p:par>
                                <p:cTn id="5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25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1950"/>
                            </p:stCondLst>
                            <p:childTnLst>
                              <p:par>
                                <p:cTn id="5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25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1975"/>
                            </p:stCondLst>
                            <p:childTnLst>
                              <p:par>
                                <p:cTn id="5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25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2000"/>
                            </p:stCondLst>
                            <p:childTnLst>
                              <p:par>
                                <p:cTn id="5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25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2025"/>
                            </p:stCondLst>
                            <p:childTnLst>
                              <p:par>
                                <p:cTn id="5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25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2050"/>
                            </p:stCondLst>
                            <p:childTnLst>
                              <p:par>
                                <p:cTn id="5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25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2075"/>
                            </p:stCondLst>
                            <p:childTnLst>
                              <p:par>
                                <p:cTn id="5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25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2100"/>
                            </p:stCondLst>
                            <p:childTnLst>
                              <p:par>
                                <p:cTn id="5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25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2125"/>
                            </p:stCondLst>
                            <p:childTnLst>
                              <p:par>
                                <p:cTn id="5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25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3" fill="hold">
                            <p:stCondLst>
                              <p:cond delay="2150"/>
                            </p:stCondLst>
                            <p:childTnLst>
                              <p:par>
                                <p:cTn id="5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25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2175"/>
                            </p:stCondLst>
                            <p:childTnLst>
                              <p:par>
                                <p:cTn id="5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0" dur="25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1" fill="hold">
                            <p:stCondLst>
                              <p:cond delay="2200"/>
                            </p:stCondLst>
                            <p:childTnLst>
                              <p:par>
                                <p:cTn id="5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4" dur="25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2225"/>
                            </p:stCondLst>
                            <p:childTnLst>
                              <p:par>
                                <p:cTn id="5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8" dur="25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2250"/>
                            </p:stCondLst>
                            <p:childTnLst>
                              <p:par>
                                <p:cTn id="5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25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3" fill="hold">
                            <p:stCondLst>
                              <p:cond delay="2275"/>
                            </p:stCondLst>
                            <p:childTnLst>
                              <p:par>
                                <p:cTn id="5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6" dur="25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7" fill="hold">
                            <p:stCondLst>
                              <p:cond delay="2300"/>
                            </p:stCondLst>
                            <p:childTnLst>
                              <p:par>
                                <p:cTn id="5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0" dur="25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2325"/>
                            </p:stCondLst>
                            <p:childTnLst>
                              <p:par>
                                <p:cTn id="5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25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2350"/>
                            </p:stCondLst>
                            <p:childTnLst>
                              <p:par>
                                <p:cTn id="5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8" dur="25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9" fill="hold">
                            <p:stCondLst>
                              <p:cond delay="2375"/>
                            </p:stCondLst>
                            <p:childTnLst>
                              <p:par>
                                <p:cTn id="5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25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2400"/>
                            </p:stCondLst>
                            <p:childTnLst>
                              <p:par>
                                <p:cTn id="5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6" dur="25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fill="hold">
                            <p:stCondLst>
                              <p:cond delay="2425"/>
                            </p:stCondLst>
                            <p:childTnLst>
                              <p:par>
                                <p:cTn id="5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0" dur="25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hold">
                            <p:stCondLst>
                              <p:cond delay="2450"/>
                            </p:stCondLst>
                            <p:childTnLst>
                              <p:par>
                                <p:cTn id="5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4" dur="25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2475"/>
                            </p:stCondLst>
                            <p:childTnLst>
                              <p:par>
                                <p:cTn id="5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8" dur="25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2" dur="25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3" fill="hold">
                            <p:stCondLst>
                              <p:cond delay="2525"/>
                            </p:stCondLst>
                            <p:childTnLst>
                              <p:par>
                                <p:cTn id="6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6" dur="25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>
                            <p:stCondLst>
                              <p:cond delay="2550"/>
                            </p:stCondLst>
                            <p:childTnLst>
                              <p:par>
                                <p:cTn id="6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0" dur="25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1" fill="hold">
                            <p:stCondLst>
                              <p:cond delay="2575"/>
                            </p:stCondLst>
                            <p:childTnLst>
                              <p:par>
                                <p:cTn id="6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4" dur="25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5" fill="hold">
                            <p:stCondLst>
                              <p:cond delay="2600"/>
                            </p:stCondLst>
                            <p:childTnLst>
                              <p:par>
                                <p:cTn id="6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8" dur="25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>
                            <p:stCondLst>
                              <p:cond delay="2625"/>
                            </p:stCondLst>
                            <p:childTnLst>
                              <p:par>
                                <p:cTn id="6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2" dur="25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3" fill="hold">
                            <p:stCondLst>
                              <p:cond delay="2650"/>
                            </p:stCondLst>
                            <p:childTnLst>
                              <p:par>
                                <p:cTn id="6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6" dur="25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7" fill="hold">
                            <p:stCondLst>
                              <p:cond delay="2675"/>
                            </p:stCondLst>
                            <p:childTnLst>
                              <p:par>
                                <p:cTn id="6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0" dur="25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2700"/>
                            </p:stCondLst>
                            <p:childTnLst>
                              <p:par>
                                <p:cTn id="6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4" dur="25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5" fill="hold">
                            <p:stCondLst>
                              <p:cond delay="2725"/>
                            </p:stCondLst>
                            <p:childTnLst>
                              <p:par>
                                <p:cTn id="6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8" dur="25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9" fill="hold">
                            <p:stCondLst>
                              <p:cond delay="2750"/>
                            </p:stCondLst>
                            <p:childTnLst>
                              <p:par>
                                <p:cTn id="6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2" dur="25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2775"/>
                            </p:stCondLst>
                            <p:childTnLst>
                              <p:par>
                                <p:cTn id="6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6" dur="25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7" fill="hold">
                            <p:stCondLst>
                              <p:cond delay="2800"/>
                            </p:stCondLst>
                            <p:childTnLst>
                              <p:par>
                                <p:cTn id="6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0" dur="25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1" fill="hold">
                            <p:stCondLst>
                              <p:cond delay="2825"/>
                            </p:stCondLst>
                            <p:childTnLst>
                              <p:par>
                                <p:cTn id="6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4" dur="25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>
                            <p:stCondLst>
                              <p:cond delay="2850"/>
                            </p:stCondLst>
                            <p:childTnLst>
                              <p:par>
                                <p:cTn id="6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8" dur="25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9" fill="hold">
                            <p:stCondLst>
                              <p:cond delay="2875"/>
                            </p:stCondLst>
                            <p:childTnLst>
                              <p:par>
                                <p:cTn id="6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2" dur="25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3" fill="hold">
                            <p:stCondLst>
                              <p:cond delay="2900"/>
                            </p:stCondLst>
                            <p:childTnLst>
                              <p:par>
                                <p:cTn id="6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6" dur="25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7" fill="hold">
                            <p:stCondLst>
                              <p:cond delay="2925"/>
                            </p:stCondLst>
                            <p:childTnLst>
                              <p:par>
                                <p:cTn id="6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0" dur="25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1" fill="hold">
                            <p:stCondLst>
                              <p:cond delay="2950"/>
                            </p:stCondLst>
                            <p:childTnLst>
                              <p:par>
                                <p:cTn id="6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4" dur="25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5" fill="hold">
                            <p:stCondLst>
                              <p:cond delay="2975"/>
                            </p:stCondLst>
                            <p:childTnLst>
                              <p:par>
                                <p:cTn id="6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8" dur="25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9" fill="hold">
                            <p:stCondLst>
                              <p:cond delay="3000"/>
                            </p:stCondLst>
                            <p:childTnLst>
                              <p:par>
                                <p:cTn id="6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2" dur="25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3" fill="hold">
                            <p:stCondLst>
                              <p:cond delay="3025"/>
                            </p:stCondLst>
                            <p:childTnLst>
                              <p:par>
                                <p:cTn id="6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6" dur="25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7" fill="hold">
                            <p:stCondLst>
                              <p:cond delay="3050"/>
                            </p:stCondLst>
                            <p:childTnLst>
                              <p:par>
                                <p:cTn id="6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0" dur="25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1" fill="hold">
                            <p:stCondLst>
                              <p:cond delay="3075"/>
                            </p:stCondLst>
                            <p:childTnLst>
                              <p:par>
                                <p:cTn id="6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4" dur="25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5" fill="hold">
                            <p:stCondLst>
                              <p:cond delay="3100"/>
                            </p:stCondLst>
                            <p:childTnLst>
                              <p:par>
                                <p:cTn id="6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8" dur="25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9" fill="hold">
                            <p:stCondLst>
                              <p:cond delay="3125"/>
                            </p:stCondLst>
                            <p:childTnLst>
                              <p:par>
                                <p:cTn id="7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2" dur="25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3" fill="hold">
                            <p:stCondLst>
                              <p:cond delay="3150"/>
                            </p:stCondLst>
                            <p:childTnLst>
                              <p:par>
                                <p:cTn id="7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6" dur="25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7" fill="hold">
                            <p:stCondLst>
                              <p:cond delay="3175"/>
                            </p:stCondLst>
                            <p:childTnLst>
                              <p:par>
                                <p:cTn id="7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0" dur="25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1" fill="hold">
                            <p:stCondLst>
                              <p:cond delay="3200"/>
                            </p:stCondLst>
                            <p:childTnLst>
                              <p:par>
                                <p:cTn id="7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4" dur="25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5" fill="hold">
                            <p:stCondLst>
                              <p:cond delay="3225"/>
                            </p:stCondLst>
                            <p:childTnLst>
                              <p:par>
                                <p:cTn id="7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8" dur="25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9" fill="hold">
                            <p:stCondLst>
                              <p:cond delay="3250"/>
                            </p:stCondLst>
                            <p:childTnLst>
                              <p:par>
                                <p:cTn id="7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2" dur="25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3" fill="hold">
                            <p:stCondLst>
                              <p:cond delay="3275"/>
                            </p:stCondLst>
                            <p:childTnLst>
                              <p:par>
                                <p:cTn id="7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6" dur="25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7" fill="hold">
                            <p:stCondLst>
                              <p:cond delay="3300"/>
                            </p:stCondLst>
                            <p:childTnLst>
                              <p:par>
                                <p:cTn id="7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0" dur="25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1" fill="hold">
                            <p:stCondLst>
                              <p:cond delay="3325"/>
                            </p:stCondLst>
                            <p:childTnLst>
                              <p:par>
                                <p:cTn id="7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4" dur="25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5" fill="hold">
                            <p:stCondLst>
                              <p:cond delay="3350"/>
                            </p:stCondLst>
                            <p:childTnLst>
                              <p:par>
                                <p:cTn id="7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8" dur="25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9" fill="hold">
                            <p:stCondLst>
                              <p:cond delay="3375"/>
                            </p:stCondLst>
                            <p:childTnLst>
                              <p:par>
                                <p:cTn id="7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2" dur="25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3" fill="hold">
                            <p:stCondLst>
                              <p:cond delay="3400"/>
                            </p:stCondLst>
                            <p:childTnLst>
                              <p:par>
                                <p:cTn id="7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6" dur="25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7" fill="hold">
                            <p:stCondLst>
                              <p:cond delay="3425"/>
                            </p:stCondLst>
                            <p:childTnLst>
                              <p:par>
                                <p:cTn id="7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0" dur="25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1" fill="hold">
                            <p:stCondLst>
                              <p:cond delay="3450"/>
                            </p:stCondLst>
                            <p:childTnLst>
                              <p:par>
                                <p:cTn id="7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4" dur="25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5" fill="hold">
                            <p:stCondLst>
                              <p:cond delay="3475"/>
                            </p:stCondLst>
                            <p:childTnLst>
                              <p:par>
                                <p:cTn id="7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8" dur="25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9" fill="hold">
                            <p:stCondLst>
                              <p:cond delay="3500"/>
                            </p:stCondLst>
                            <p:childTnLst>
                              <p:par>
                                <p:cTn id="7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2" dur="25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3" fill="hold">
                            <p:stCondLst>
                              <p:cond delay="3525"/>
                            </p:stCondLst>
                            <p:childTnLst>
                              <p:par>
                                <p:cTn id="7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6" dur="25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7" fill="hold">
                            <p:stCondLst>
                              <p:cond delay="3550"/>
                            </p:stCondLst>
                            <p:childTnLst>
                              <p:par>
                                <p:cTn id="7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0" dur="25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1" fill="hold">
                            <p:stCondLst>
                              <p:cond delay="3575"/>
                            </p:stCondLst>
                            <p:childTnLst>
                              <p:par>
                                <p:cTn id="7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4" dur="25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5" fill="hold">
                            <p:stCondLst>
                              <p:cond delay="3600"/>
                            </p:stCondLst>
                            <p:childTnLst>
                              <p:par>
                                <p:cTn id="7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8" dur="25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9" fill="hold">
                            <p:stCondLst>
                              <p:cond delay="3625"/>
                            </p:stCondLst>
                            <p:childTnLst>
                              <p:par>
                                <p:cTn id="7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2" dur="25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3" fill="hold">
                            <p:stCondLst>
                              <p:cond delay="3650"/>
                            </p:stCondLst>
                            <p:childTnLst>
                              <p:par>
                                <p:cTn id="7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6" dur="25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7" fill="hold">
                            <p:stCondLst>
                              <p:cond delay="3675"/>
                            </p:stCondLst>
                            <p:childTnLst>
                              <p:par>
                                <p:cTn id="7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0" dur="25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1" fill="hold">
                            <p:stCondLst>
                              <p:cond delay="3700"/>
                            </p:stCondLst>
                            <p:childTnLst>
                              <p:par>
                                <p:cTn id="7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4" dur="25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5" fill="hold">
                            <p:stCondLst>
                              <p:cond delay="3725"/>
                            </p:stCondLst>
                            <p:childTnLst>
                              <p:par>
                                <p:cTn id="7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8" dur="25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2" dur="25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3" fill="hold">
                            <p:stCondLst>
                              <p:cond delay="3775"/>
                            </p:stCondLst>
                            <p:childTnLst>
                              <p:par>
                                <p:cTn id="8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6" dur="25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7" fill="hold">
                            <p:stCondLst>
                              <p:cond delay="3800"/>
                            </p:stCondLst>
                            <p:childTnLst>
                              <p:par>
                                <p:cTn id="8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0" dur="25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1" fill="hold">
                            <p:stCondLst>
                              <p:cond delay="3825"/>
                            </p:stCondLst>
                            <p:childTnLst>
                              <p:par>
                                <p:cTn id="8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4" dur="25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5" fill="hold">
                            <p:stCondLst>
                              <p:cond delay="3850"/>
                            </p:stCondLst>
                            <p:childTnLst>
                              <p:par>
                                <p:cTn id="8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8" dur="25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9" fill="hold">
                            <p:stCondLst>
                              <p:cond delay="3875"/>
                            </p:stCondLst>
                            <p:childTnLst>
                              <p:par>
                                <p:cTn id="8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2" dur="25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3" fill="hold">
                            <p:stCondLst>
                              <p:cond delay="3900"/>
                            </p:stCondLst>
                            <p:childTnLst>
                              <p:par>
                                <p:cTn id="8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6" dur="25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7" fill="hold">
                            <p:stCondLst>
                              <p:cond delay="3925"/>
                            </p:stCondLst>
                            <p:childTnLst>
                              <p:par>
                                <p:cTn id="8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0" dur="25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1" fill="hold">
                            <p:stCondLst>
                              <p:cond delay="3950"/>
                            </p:stCondLst>
                            <p:childTnLst>
                              <p:par>
                                <p:cTn id="8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4" dur="25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5" fill="hold">
                            <p:stCondLst>
                              <p:cond delay="3975"/>
                            </p:stCondLst>
                            <p:childTnLst>
                              <p:par>
                                <p:cTn id="8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8" dur="25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9" fill="hold">
                            <p:stCondLst>
                              <p:cond delay="4000"/>
                            </p:stCondLst>
                            <p:childTnLst>
                              <p:par>
                                <p:cTn id="8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2" dur="25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3" fill="hold">
                            <p:stCondLst>
                              <p:cond delay="4025"/>
                            </p:stCondLst>
                            <p:childTnLst>
                              <p:par>
                                <p:cTn id="8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6" dur="25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7" fill="hold">
                            <p:stCondLst>
                              <p:cond delay="4050"/>
                            </p:stCondLst>
                            <p:childTnLst>
                              <p:par>
                                <p:cTn id="8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0" dur="25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1" fill="hold">
                            <p:stCondLst>
                              <p:cond delay="4075"/>
                            </p:stCondLst>
                            <p:childTnLst>
                              <p:par>
                                <p:cTn id="8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4" dur="25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5" fill="hold">
                            <p:stCondLst>
                              <p:cond delay="4100"/>
                            </p:stCondLst>
                            <p:childTnLst>
                              <p:par>
                                <p:cTn id="8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8" dur="25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9" fill="hold">
                            <p:stCondLst>
                              <p:cond delay="4125"/>
                            </p:stCondLst>
                            <p:childTnLst>
                              <p:par>
                                <p:cTn id="8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2" dur="25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3" fill="hold">
                            <p:stCondLst>
                              <p:cond delay="4150"/>
                            </p:stCondLst>
                            <p:childTnLst>
                              <p:par>
                                <p:cTn id="8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6" dur="25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7" fill="hold">
                            <p:stCondLst>
                              <p:cond delay="4175"/>
                            </p:stCondLst>
                            <p:childTnLst>
                              <p:par>
                                <p:cTn id="8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0" dur="25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1" fill="hold">
                            <p:stCondLst>
                              <p:cond delay="4200"/>
                            </p:stCondLst>
                            <p:childTnLst>
                              <p:par>
                                <p:cTn id="8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4" dur="25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5" fill="hold">
                            <p:stCondLst>
                              <p:cond delay="4225"/>
                            </p:stCondLst>
                            <p:childTnLst>
                              <p:par>
                                <p:cTn id="8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8" dur="25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2" dur="25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3" fill="hold">
                            <p:stCondLst>
                              <p:cond delay="4275"/>
                            </p:stCondLst>
                            <p:childTnLst>
                              <p:par>
                                <p:cTn id="8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6" dur="25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7" fill="hold">
                            <p:stCondLst>
                              <p:cond delay="4300"/>
                            </p:stCondLst>
                            <p:childTnLst>
                              <p:par>
                                <p:cTn id="8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0" dur="25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1" fill="hold">
                            <p:stCondLst>
                              <p:cond delay="4325"/>
                            </p:stCondLst>
                            <p:childTnLst>
                              <p:par>
                                <p:cTn id="8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4" dur="25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5" fill="hold">
                            <p:stCondLst>
                              <p:cond delay="4350"/>
                            </p:stCondLst>
                            <p:childTnLst>
                              <p:par>
                                <p:cTn id="8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8" dur="25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9" fill="hold">
                            <p:stCondLst>
                              <p:cond delay="4375"/>
                            </p:stCondLst>
                            <p:childTnLst>
                              <p:par>
                                <p:cTn id="9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2" dur="25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3" fill="hold">
                            <p:stCondLst>
                              <p:cond delay="4400"/>
                            </p:stCondLst>
                            <p:childTnLst>
                              <p:par>
                                <p:cTn id="9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6" dur="25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7" fill="hold">
                            <p:stCondLst>
                              <p:cond delay="4425"/>
                            </p:stCondLst>
                            <p:childTnLst>
                              <p:par>
                                <p:cTn id="9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0" dur="25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1" fill="hold">
                            <p:stCondLst>
                              <p:cond delay="4450"/>
                            </p:stCondLst>
                            <p:childTnLst>
                              <p:par>
                                <p:cTn id="9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4" dur="25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5" fill="hold">
                            <p:stCondLst>
                              <p:cond delay="4475"/>
                            </p:stCondLst>
                            <p:childTnLst>
                              <p:par>
                                <p:cTn id="9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8" dur="25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9" fill="hold">
                            <p:stCondLst>
                              <p:cond delay="4500"/>
                            </p:stCondLst>
                            <p:childTnLst>
                              <p:par>
                                <p:cTn id="9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2" dur="25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3" fill="hold">
                            <p:stCondLst>
                              <p:cond delay="4525"/>
                            </p:stCondLst>
                            <p:childTnLst>
                              <p:par>
                                <p:cTn id="9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6" dur="25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7" fill="hold">
                            <p:stCondLst>
                              <p:cond delay="4550"/>
                            </p:stCondLst>
                            <p:childTnLst>
                              <p:par>
                                <p:cTn id="9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0" dur="25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1" fill="hold">
                            <p:stCondLst>
                              <p:cond delay="4575"/>
                            </p:stCondLst>
                            <p:childTnLst>
                              <p:par>
                                <p:cTn id="9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4" dur="25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5" fill="hold">
                            <p:stCondLst>
                              <p:cond delay="4600"/>
                            </p:stCondLst>
                            <p:childTnLst>
                              <p:par>
                                <p:cTn id="9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8" dur="25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9" fill="hold">
                            <p:stCondLst>
                              <p:cond delay="4625"/>
                            </p:stCondLst>
                            <p:childTnLst>
                              <p:par>
                                <p:cTn id="9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2" dur="25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3" fill="hold">
                            <p:stCondLst>
                              <p:cond delay="4650"/>
                            </p:stCondLst>
                            <p:childTnLst>
                              <p:par>
                                <p:cTn id="9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6" dur="25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7" fill="hold">
                            <p:stCondLst>
                              <p:cond delay="4675"/>
                            </p:stCondLst>
                            <p:childTnLst>
                              <p:par>
                                <p:cTn id="9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0" dur="25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1" fill="hold">
                            <p:stCondLst>
                              <p:cond delay="4700"/>
                            </p:stCondLst>
                            <p:childTnLst>
                              <p:par>
                                <p:cTn id="9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4" dur="25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5" fill="hold">
                            <p:stCondLst>
                              <p:cond delay="4725"/>
                            </p:stCondLst>
                            <p:childTnLst>
                              <p:par>
                                <p:cTn id="9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8" dur="25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9" fill="hold">
                            <p:stCondLst>
                              <p:cond delay="4750"/>
                            </p:stCondLst>
                            <p:childTnLst>
                              <p:par>
                                <p:cTn id="9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2" dur="25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3" fill="hold">
                            <p:stCondLst>
                              <p:cond delay="4775"/>
                            </p:stCondLst>
                            <p:childTnLst>
                              <p:par>
                                <p:cTn id="9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6" dur="25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7" fill="hold">
                            <p:stCondLst>
                              <p:cond delay="4800"/>
                            </p:stCondLst>
                            <p:childTnLst>
                              <p:par>
                                <p:cTn id="9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0" dur="25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1" fill="hold">
                            <p:stCondLst>
                              <p:cond delay="4825"/>
                            </p:stCondLst>
                            <p:childTnLst>
                              <p:par>
                                <p:cTn id="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4" dur="25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5" fill="hold">
                            <p:stCondLst>
                              <p:cond delay="4850"/>
                            </p:stCondLst>
                            <p:childTnLst>
                              <p:par>
                                <p:cTn id="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8" dur="25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9" fill="hold">
                            <p:stCondLst>
                              <p:cond delay="4875"/>
                            </p:stCondLst>
                            <p:childTnLst>
                              <p:par>
                                <p:cTn id="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2" dur="25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3" fill="hold">
                            <p:stCondLst>
                              <p:cond delay="4900"/>
                            </p:stCondLst>
                            <p:childTnLst>
                              <p:par>
                                <p:cTn id="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6" dur="25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7" fill="hold">
                            <p:stCondLst>
                              <p:cond delay="4925"/>
                            </p:stCondLst>
                            <p:childTnLst>
                              <p:par>
                                <p:cTn id="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0" dur="25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1" fill="hold">
                            <p:stCondLst>
                              <p:cond delay="4950"/>
                            </p:stCondLst>
                            <p:childTnLst>
                              <p:par>
                                <p:cTn id="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4" dur="25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5" fill="hold">
                            <p:stCondLst>
                              <p:cond delay="4975"/>
                            </p:stCondLst>
                            <p:childTnLst>
                              <p:par>
                                <p:cTn id="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8" dur="25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2" dur="25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3" fill="hold">
                            <p:stCondLst>
                              <p:cond delay="5025"/>
                            </p:stCondLst>
                            <p:childTnLst>
                              <p:par>
                                <p:cTn id="1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6" dur="25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7" fill="hold">
                            <p:stCondLst>
                              <p:cond delay="5050"/>
                            </p:stCondLst>
                            <p:childTnLst>
                              <p:par>
                                <p:cTn id="10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0" dur="25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1" fill="hold">
                            <p:stCondLst>
                              <p:cond delay="5075"/>
                            </p:stCondLst>
                            <p:childTnLst>
                              <p:par>
                                <p:cTn id="10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4" dur="25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5" fill="hold">
                            <p:stCondLst>
                              <p:cond delay="5100"/>
                            </p:stCondLst>
                            <p:childTnLst>
                              <p:par>
                                <p:cTn id="10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8" dur="25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9" fill="hold">
                            <p:stCondLst>
                              <p:cond delay="5125"/>
                            </p:stCondLst>
                            <p:childTnLst>
                              <p:par>
                                <p:cTn id="10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2" dur="25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3" fill="hold">
                            <p:stCondLst>
                              <p:cond delay="5150"/>
                            </p:stCondLst>
                            <p:childTnLst>
                              <p:par>
                                <p:cTn id="10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6" dur="25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7" fill="hold">
                            <p:stCondLst>
                              <p:cond delay="5175"/>
                            </p:stCondLst>
                            <p:childTnLst>
                              <p:par>
                                <p:cTn id="10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0" dur="25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1" fill="hold">
                            <p:stCondLst>
                              <p:cond delay="5200"/>
                            </p:stCondLst>
                            <p:childTnLst>
                              <p:par>
                                <p:cTn id="10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4" dur="25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5" fill="hold">
                            <p:stCondLst>
                              <p:cond delay="5225"/>
                            </p:stCondLst>
                            <p:childTnLst>
                              <p:par>
                                <p:cTn id="10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8" dur="25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9" fill="hold">
                            <p:stCondLst>
                              <p:cond delay="5250"/>
                            </p:stCondLst>
                            <p:childTnLst>
                              <p:par>
                                <p:cTn id="10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2" dur="25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3" fill="hold">
                            <p:stCondLst>
                              <p:cond delay="5275"/>
                            </p:stCondLst>
                            <p:childTnLst>
                              <p:par>
                                <p:cTn id="10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6" dur="25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7" fill="hold">
                            <p:stCondLst>
                              <p:cond delay="5300"/>
                            </p:stCondLst>
                            <p:childTnLst>
                              <p:par>
                                <p:cTn id="10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0" dur="25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1" fill="hold">
                            <p:stCondLst>
                              <p:cond delay="5325"/>
                            </p:stCondLst>
                            <p:childTnLst>
                              <p:par>
                                <p:cTn id="10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4" dur="25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5" fill="hold">
                            <p:stCondLst>
                              <p:cond delay="5350"/>
                            </p:stCondLst>
                            <p:childTnLst>
                              <p:par>
                                <p:cTn id="10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8" dur="25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B8CA-E9CD-A0B8-EB02-BDED963B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Layer: Neurons to Classes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6868F-C61C-F7A3-8149-9809B016F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34" y="1992146"/>
            <a:ext cx="1219829" cy="333419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832A17-7FFA-1855-B760-172E5A87DB00}"/>
              </a:ext>
            </a:extLst>
          </p:cNvPr>
          <p:cNvCxnSpPr>
            <a:cxnSpLocks/>
            <a:stCxn id="3" idx="6"/>
            <a:endCxn id="15" idx="1"/>
          </p:cNvCxnSpPr>
          <p:nvPr/>
        </p:nvCxnSpPr>
        <p:spPr>
          <a:xfrm>
            <a:off x="6158797" y="1532754"/>
            <a:ext cx="3604136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D5F5A2-571A-6E62-F33F-B66FDD3CDDD3}"/>
              </a:ext>
            </a:extLst>
          </p:cNvPr>
          <p:cNvCxnSpPr>
            <a:stCxn id="25" idx="6"/>
            <a:endCxn id="15" idx="1"/>
          </p:cNvCxnSpPr>
          <p:nvPr/>
        </p:nvCxnSpPr>
        <p:spPr>
          <a:xfrm>
            <a:off x="6158797" y="1710800"/>
            <a:ext cx="3604136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BA9C5B-9876-B25C-3526-81489D4FE016}"/>
              </a:ext>
            </a:extLst>
          </p:cNvPr>
          <p:cNvCxnSpPr>
            <a:cxnSpLocks/>
            <a:stCxn id="27" idx="6"/>
            <a:endCxn id="15" idx="1"/>
          </p:cNvCxnSpPr>
          <p:nvPr/>
        </p:nvCxnSpPr>
        <p:spPr>
          <a:xfrm flipV="1">
            <a:off x="6158797" y="1830692"/>
            <a:ext cx="3604136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97DA88A-A627-EDC8-6F9D-2B788DC71157}"/>
              </a:ext>
            </a:extLst>
          </p:cNvPr>
          <p:cNvCxnSpPr>
            <a:cxnSpLocks/>
            <a:stCxn id="28" idx="6"/>
            <a:endCxn id="15" idx="1"/>
          </p:cNvCxnSpPr>
          <p:nvPr/>
        </p:nvCxnSpPr>
        <p:spPr>
          <a:xfrm flipV="1">
            <a:off x="6158797" y="1830692"/>
            <a:ext cx="3604136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5E9F360-D3DB-730B-E49F-FEDC828A50FC}"/>
              </a:ext>
            </a:extLst>
          </p:cNvPr>
          <p:cNvCxnSpPr>
            <a:cxnSpLocks/>
            <a:stCxn id="29" idx="6"/>
            <a:endCxn id="15" idx="1"/>
          </p:cNvCxnSpPr>
          <p:nvPr/>
        </p:nvCxnSpPr>
        <p:spPr>
          <a:xfrm flipV="1">
            <a:off x="6158797" y="1830692"/>
            <a:ext cx="3604136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A5BADD2-1F2A-9768-81CB-1C5CC43D9AA4}"/>
              </a:ext>
            </a:extLst>
          </p:cNvPr>
          <p:cNvCxnSpPr>
            <a:cxnSpLocks/>
            <a:stCxn id="30" idx="6"/>
            <a:endCxn id="15" idx="1"/>
          </p:cNvCxnSpPr>
          <p:nvPr/>
        </p:nvCxnSpPr>
        <p:spPr>
          <a:xfrm flipV="1">
            <a:off x="6158797" y="1830692"/>
            <a:ext cx="3604136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86A8472-2787-843A-FA6D-4E8B342E8719}"/>
              </a:ext>
            </a:extLst>
          </p:cNvPr>
          <p:cNvCxnSpPr>
            <a:cxnSpLocks/>
            <a:stCxn id="31" idx="6"/>
            <a:endCxn id="15" idx="1"/>
          </p:cNvCxnSpPr>
          <p:nvPr/>
        </p:nvCxnSpPr>
        <p:spPr>
          <a:xfrm flipV="1">
            <a:off x="6158797" y="1830692"/>
            <a:ext cx="3604136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918B624-701A-225E-00C9-5D067FC08230}"/>
              </a:ext>
            </a:extLst>
          </p:cNvPr>
          <p:cNvCxnSpPr>
            <a:cxnSpLocks/>
            <a:stCxn id="32" idx="6"/>
            <a:endCxn id="15" idx="1"/>
          </p:cNvCxnSpPr>
          <p:nvPr/>
        </p:nvCxnSpPr>
        <p:spPr>
          <a:xfrm flipV="1">
            <a:off x="6158797" y="1830692"/>
            <a:ext cx="3604136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2BE844-2660-A5D7-F134-8FB87AA7FE03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 flipV="1">
            <a:off x="6158797" y="1830692"/>
            <a:ext cx="3604136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BF25F72-A6D1-426E-0288-0CC0A6BD292E}"/>
              </a:ext>
            </a:extLst>
          </p:cNvPr>
          <p:cNvCxnSpPr>
            <a:cxnSpLocks/>
            <a:stCxn id="34" idx="6"/>
            <a:endCxn id="15" idx="1"/>
          </p:cNvCxnSpPr>
          <p:nvPr/>
        </p:nvCxnSpPr>
        <p:spPr>
          <a:xfrm flipV="1">
            <a:off x="6158797" y="1830692"/>
            <a:ext cx="3604136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C7708FF-76CF-63F7-56B2-DE1E77F65755}"/>
              </a:ext>
            </a:extLst>
          </p:cNvPr>
          <p:cNvCxnSpPr>
            <a:cxnSpLocks/>
            <a:stCxn id="35" idx="6"/>
            <a:endCxn id="15" idx="1"/>
          </p:cNvCxnSpPr>
          <p:nvPr/>
        </p:nvCxnSpPr>
        <p:spPr>
          <a:xfrm flipV="1">
            <a:off x="6158797" y="1830692"/>
            <a:ext cx="3604136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4A64096-063D-1EE9-19E8-8B807A9CFC96}"/>
              </a:ext>
            </a:extLst>
          </p:cNvPr>
          <p:cNvCxnSpPr>
            <a:cxnSpLocks/>
            <a:stCxn id="36" idx="6"/>
            <a:endCxn id="15" idx="1"/>
          </p:cNvCxnSpPr>
          <p:nvPr/>
        </p:nvCxnSpPr>
        <p:spPr>
          <a:xfrm flipV="1">
            <a:off x="6158797" y="1830692"/>
            <a:ext cx="3604136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D5A276D-4814-FBB2-CB98-45CA137C34DC}"/>
              </a:ext>
            </a:extLst>
          </p:cNvPr>
          <p:cNvCxnSpPr>
            <a:cxnSpLocks/>
            <a:stCxn id="37" idx="6"/>
            <a:endCxn id="15" idx="1"/>
          </p:cNvCxnSpPr>
          <p:nvPr/>
        </p:nvCxnSpPr>
        <p:spPr>
          <a:xfrm flipV="1">
            <a:off x="6158797" y="1830692"/>
            <a:ext cx="3604136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5F538AB-6185-4210-6D5E-80D0666AC28E}"/>
              </a:ext>
            </a:extLst>
          </p:cNvPr>
          <p:cNvCxnSpPr>
            <a:cxnSpLocks/>
            <a:stCxn id="38" idx="6"/>
            <a:endCxn id="15" idx="1"/>
          </p:cNvCxnSpPr>
          <p:nvPr/>
        </p:nvCxnSpPr>
        <p:spPr>
          <a:xfrm flipV="1">
            <a:off x="6158797" y="1830692"/>
            <a:ext cx="3604136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3C2E096-1667-44CE-90B7-728A4BDE6101}"/>
              </a:ext>
            </a:extLst>
          </p:cNvPr>
          <p:cNvCxnSpPr>
            <a:cxnSpLocks/>
            <a:stCxn id="39" idx="6"/>
            <a:endCxn id="15" idx="1"/>
          </p:cNvCxnSpPr>
          <p:nvPr/>
        </p:nvCxnSpPr>
        <p:spPr>
          <a:xfrm flipV="1">
            <a:off x="6158797" y="1830692"/>
            <a:ext cx="3604136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7C71481-FEA1-D8B6-B512-66BB3303961D}"/>
              </a:ext>
            </a:extLst>
          </p:cNvPr>
          <p:cNvCxnSpPr>
            <a:cxnSpLocks/>
            <a:stCxn id="40" idx="6"/>
            <a:endCxn id="15" idx="1"/>
          </p:cNvCxnSpPr>
          <p:nvPr/>
        </p:nvCxnSpPr>
        <p:spPr>
          <a:xfrm flipV="1">
            <a:off x="6158797" y="1830692"/>
            <a:ext cx="3604136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C81F5FA-4B42-BBC2-7DA8-E3CE30F62AC3}"/>
              </a:ext>
            </a:extLst>
          </p:cNvPr>
          <p:cNvCxnSpPr>
            <a:cxnSpLocks/>
            <a:stCxn id="41" idx="6"/>
            <a:endCxn id="15" idx="1"/>
          </p:cNvCxnSpPr>
          <p:nvPr/>
        </p:nvCxnSpPr>
        <p:spPr>
          <a:xfrm flipV="1">
            <a:off x="6158797" y="1830692"/>
            <a:ext cx="3604136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8A2A68D-551C-DEE9-CC74-5636EC2C6FC6}"/>
              </a:ext>
            </a:extLst>
          </p:cNvPr>
          <p:cNvCxnSpPr>
            <a:cxnSpLocks/>
            <a:stCxn id="42" idx="6"/>
            <a:endCxn id="15" idx="1"/>
          </p:cNvCxnSpPr>
          <p:nvPr/>
        </p:nvCxnSpPr>
        <p:spPr>
          <a:xfrm flipV="1">
            <a:off x="6158797" y="1830692"/>
            <a:ext cx="3604136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85BDE54-C25D-807F-5195-B5CC34F0FD6E}"/>
              </a:ext>
            </a:extLst>
          </p:cNvPr>
          <p:cNvCxnSpPr>
            <a:cxnSpLocks/>
            <a:stCxn id="43" idx="6"/>
            <a:endCxn id="15" idx="1"/>
          </p:cNvCxnSpPr>
          <p:nvPr/>
        </p:nvCxnSpPr>
        <p:spPr>
          <a:xfrm flipV="1">
            <a:off x="6158797" y="1830692"/>
            <a:ext cx="3604136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B92406B-A131-31CC-0CE6-4619555771AD}"/>
              </a:ext>
            </a:extLst>
          </p:cNvPr>
          <p:cNvCxnSpPr>
            <a:cxnSpLocks/>
            <a:stCxn id="44" idx="6"/>
            <a:endCxn id="15" idx="1"/>
          </p:cNvCxnSpPr>
          <p:nvPr/>
        </p:nvCxnSpPr>
        <p:spPr>
          <a:xfrm flipV="1">
            <a:off x="6158797" y="1830692"/>
            <a:ext cx="3604136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A88CEC0-84B8-F4E6-ADFD-0B10C69A3F02}"/>
              </a:ext>
            </a:extLst>
          </p:cNvPr>
          <p:cNvCxnSpPr>
            <a:cxnSpLocks/>
            <a:stCxn id="45" idx="6"/>
            <a:endCxn id="15" idx="1"/>
          </p:cNvCxnSpPr>
          <p:nvPr/>
        </p:nvCxnSpPr>
        <p:spPr>
          <a:xfrm flipV="1">
            <a:off x="6158797" y="1830692"/>
            <a:ext cx="3604136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AF7EAEC-2700-B05C-0ED6-37C461FD66CD}"/>
              </a:ext>
            </a:extLst>
          </p:cNvPr>
          <p:cNvCxnSpPr>
            <a:cxnSpLocks/>
            <a:stCxn id="46" idx="6"/>
            <a:endCxn id="15" idx="1"/>
          </p:cNvCxnSpPr>
          <p:nvPr/>
        </p:nvCxnSpPr>
        <p:spPr>
          <a:xfrm flipV="1">
            <a:off x="6158797" y="1830692"/>
            <a:ext cx="3604136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257D23-CFBD-1BD2-7374-4B1436D8B7C1}"/>
              </a:ext>
            </a:extLst>
          </p:cNvPr>
          <p:cNvCxnSpPr>
            <a:cxnSpLocks/>
            <a:stCxn id="47" idx="6"/>
            <a:endCxn id="15" idx="1"/>
          </p:cNvCxnSpPr>
          <p:nvPr/>
        </p:nvCxnSpPr>
        <p:spPr>
          <a:xfrm flipV="1">
            <a:off x="6158797" y="1830692"/>
            <a:ext cx="3604136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4D47C81-6394-AFD5-FA73-7ADFA29B255A}"/>
              </a:ext>
            </a:extLst>
          </p:cNvPr>
          <p:cNvCxnSpPr>
            <a:cxnSpLocks/>
            <a:stCxn id="48" idx="6"/>
            <a:endCxn id="15" idx="1"/>
          </p:cNvCxnSpPr>
          <p:nvPr/>
        </p:nvCxnSpPr>
        <p:spPr>
          <a:xfrm flipV="1">
            <a:off x="6158797" y="1830692"/>
            <a:ext cx="3604136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D746E4E-7753-AAB4-3A61-C4207997CF46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2FDFB2D-9FD3-638F-DC56-0C60F0501DD9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18CDDD1-DFD1-FBE0-FFF9-1DDA9F451549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654FF58-434D-1DF2-F798-0CAB1A48024E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84925C2-6BED-7EB9-B86A-93FD95370F5F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489337A-AACB-0493-2727-C0213890B5AA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C5B0D6B-ECDD-149D-1C49-B950DDEBB59D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B2EAF4A-9E64-57DE-F45C-D0C7D7DF52E7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F204740-6A02-0D5D-217E-888CC4DA5BDF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C0D0239-1CFA-006D-F15C-DAD5BB4BE92B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9134B18-194B-8DC3-E23C-784B610E6EB5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BCDCCDE-EDEA-D95C-2441-9CFB89A6E0ED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64552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5175E0B-0F08-84D0-61F0-29DF3DE215A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46747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F3E4D8B-B814-3928-7D2F-422E20209A2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28943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BCA6E8F-3469-A637-79E1-4CE762C649EF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11138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7C65CF1-F716-3C3C-B5E9-263F83A09CBF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93334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86C4849-6845-B001-C5E5-DCEFD907A2A8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75529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03D200C-1145-CFB7-686A-67CF950C482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57724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87A6613-21E8-DB5D-9D37-C18FB17464E5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39920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4E3B9A4-BC1C-5DCB-826F-184CCD5D2657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22115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92B954C-A658-C404-7227-B9F08E332219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04311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FFCBD7B-7007-6534-1F24-9FD3AAF70246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86506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E7C5F91-E0AC-FC2C-D9AD-9AD2D64EBEB4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68701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BD0D83E-BD34-F2BF-FE1B-71FD51113E66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50898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D5041D4-A408-08C5-2221-44022A6C39FC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537508"/>
            <a:ext cx="3608902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A74D5542-F898-745A-13C3-04D188EE29E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715554"/>
            <a:ext cx="3608902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DA0A51F-F16D-9B94-AB58-2D48DBB67E3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893600"/>
            <a:ext cx="3608902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0987E554-5790-CE6A-5CFA-FA8458DE516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2071646"/>
            <a:ext cx="3608902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D104E80-26CC-48D5-9CAA-2B87313D66F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896DB67-A28D-E888-A3A8-E79DA1A37FC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9732B463-08D7-EB9A-474C-B6984E377E8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5128250A-C995-8132-0692-AAF9594443C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5B0E264F-3CF8-BF0C-0306-7B71228C9DF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6EEF252-EEBB-CE1F-6E17-B8049D5AF51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24D09F01-B00A-69D2-8A3F-5BD21110750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C0AA6139-BB17-1357-C781-A999E8593F2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59A3E0D-DB41-E2A4-6AAC-64A13D2A727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BBEC4CB3-08DB-5DA6-23CD-CFEE48D3002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FC905EAE-8844-1FFF-3FAF-1DA9E79D0FF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9C5184DC-26B8-5D17-094C-5650B52A7F1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52F3BC0-9C64-8FCD-E553-C64C77FD4C0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62A06438-7B4F-16CB-3F48-79088E19085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4027E17-585B-7A66-FA1C-B8BA90BD19B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11DA3F12-3E63-E260-743B-1AE45E429D2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E4C5B12-8C4C-CE27-863D-D91F914B82D8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A4CB3982-55A1-07A6-0B2D-1533B3A36ECC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ACA34E5-4FA9-B348-2545-218B9CF981DC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BF312CD0-F08D-2309-93A8-12121967CE3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85E1E2C7-73AC-F00F-8FC1-6AC9E11ABF1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539729"/>
            <a:ext cx="3608903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65673A8-C4A7-EF72-B8B5-9EB08E02221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717775"/>
            <a:ext cx="3608903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9F460457-D5B4-AA77-C2F9-444506DAC32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895821"/>
            <a:ext cx="3608903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7D088E20-B8F0-AA34-AFC3-3E6B5CD2994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073867"/>
            <a:ext cx="3608903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67C36B93-DFC9-61B3-2B62-71BC3718AF0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251913"/>
            <a:ext cx="3608903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3A27CF0-43E4-CD39-7B51-BBF0C3B64BA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429959"/>
            <a:ext cx="3608903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BCC01E2-DEC1-9C9E-180A-8416AF5B3F6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608005"/>
            <a:ext cx="3608903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CE9297F0-0ACB-C9B6-4043-CAA9C2A6DFB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5B5309F8-CD14-9005-DBAD-137EF676ACB4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8C30B3B-C920-9EB5-9617-68AA06CC658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5204D6C7-8C68-2216-85C9-C6273CC7689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D7BBA607-C1FE-01F6-8C33-28EAB4DE8AAD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22CAC21-97ED-D9A0-31AB-9CE82C6DB82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09D9E10-9D22-7239-B58E-037A209155D1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06CE897-BC83-4B00-91DE-791569CE8AA6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0940B464-7F7F-D0F5-D835-C097481D98B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2BB7A1B-A43B-443C-B387-7740C734B82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C36DE628-B089-B73E-A68A-CEE06CDC714A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22F65196-8966-99AC-E0A1-EDBD2563634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C8284A6D-D527-CE5C-407D-D91F3591E18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2DFF4C1E-3CB1-EF24-3E2C-F186B5A8E70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EDEBD452-0170-2FA1-D414-72AABC4D4AA8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C85E7DF1-009B-3415-8B39-F8958E1D3F9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27084DC3-BE0D-5F57-2F0F-CE645F880E22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9A21D974-D2FA-93F5-B867-F0FFC42B37E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539729"/>
            <a:ext cx="3608903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>
            <a:extLst>
              <a:ext uri="{FF2B5EF4-FFF2-40B4-BE49-F238E27FC236}">
                <a16:creationId xmlns:a16="http://schemas.microsoft.com/office/drawing/2014/main" id="{BAADFD5F-0085-9DA0-696B-E31F44DE94D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717775"/>
            <a:ext cx="3608903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Connector 677">
            <a:extLst>
              <a:ext uri="{FF2B5EF4-FFF2-40B4-BE49-F238E27FC236}">
                <a16:creationId xmlns:a16="http://schemas.microsoft.com/office/drawing/2014/main" id="{64630411-E5C1-A9C8-6113-810079B58D6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895821"/>
            <a:ext cx="3608903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Connector 678">
            <a:extLst>
              <a:ext uri="{FF2B5EF4-FFF2-40B4-BE49-F238E27FC236}">
                <a16:creationId xmlns:a16="http://schemas.microsoft.com/office/drawing/2014/main" id="{C5C3BC82-D8FD-D3F9-08DF-D70A2FCBEA9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073867"/>
            <a:ext cx="3608903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>
            <a:extLst>
              <a:ext uri="{FF2B5EF4-FFF2-40B4-BE49-F238E27FC236}">
                <a16:creationId xmlns:a16="http://schemas.microsoft.com/office/drawing/2014/main" id="{25E15AB1-0A4C-5036-9AC5-1E37F4CF2D7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251913"/>
            <a:ext cx="3608903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Connector 680">
            <a:extLst>
              <a:ext uri="{FF2B5EF4-FFF2-40B4-BE49-F238E27FC236}">
                <a16:creationId xmlns:a16="http://schemas.microsoft.com/office/drawing/2014/main" id="{7B7C8C56-61A8-EE13-3B1C-12F72127B7A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429959"/>
            <a:ext cx="3608903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1CCA899C-FA7C-EAA6-11D8-00AB69F514E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608005"/>
            <a:ext cx="3608903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>
            <a:extLst>
              <a:ext uri="{FF2B5EF4-FFF2-40B4-BE49-F238E27FC236}">
                <a16:creationId xmlns:a16="http://schemas.microsoft.com/office/drawing/2014/main" id="{90322287-C2AB-59F1-8E76-82B5471D537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786051"/>
            <a:ext cx="3608903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Connector 683">
            <a:extLst>
              <a:ext uri="{FF2B5EF4-FFF2-40B4-BE49-F238E27FC236}">
                <a16:creationId xmlns:a16="http://schemas.microsoft.com/office/drawing/2014/main" id="{E3B3FAA2-C2EF-CC7C-570F-5102D2E96C6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964097"/>
            <a:ext cx="3608903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Straight Connector 684">
            <a:extLst>
              <a:ext uri="{FF2B5EF4-FFF2-40B4-BE49-F238E27FC236}">
                <a16:creationId xmlns:a16="http://schemas.microsoft.com/office/drawing/2014/main" id="{F5F2413D-006A-9B7F-72D1-989D50644F0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685">
            <a:extLst>
              <a:ext uri="{FF2B5EF4-FFF2-40B4-BE49-F238E27FC236}">
                <a16:creationId xmlns:a16="http://schemas.microsoft.com/office/drawing/2014/main" id="{B02A141D-2BC1-DA99-ED46-872CA95E3A8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Straight Connector 686">
            <a:extLst>
              <a:ext uri="{FF2B5EF4-FFF2-40B4-BE49-F238E27FC236}">
                <a16:creationId xmlns:a16="http://schemas.microsoft.com/office/drawing/2014/main" id="{E9261807-F365-D83B-D964-38812580DD5C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Connector 687">
            <a:extLst>
              <a:ext uri="{FF2B5EF4-FFF2-40B4-BE49-F238E27FC236}">
                <a16:creationId xmlns:a16="http://schemas.microsoft.com/office/drawing/2014/main" id="{3715B5C0-5CFC-CDB7-EA38-572D7437A11F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Straight Connector 688">
            <a:extLst>
              <a:ext uri="{FF2B5EF4-FFF2-40B4-BE49-F238E27FC236}">
                <a16:creationId xmlns:a16="http://schemas.microsoft.com/office/drawing/2014/main" id="{EDBE9215-5BF1-6E1C-DA73-9D8594D5BDF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Connector 689">
            <a:extLst>
              <a:ext uri="{FF2B5EF4-FFF2-40B4-BE49-F238E27FC236}">
                <a16:creationId xmlns:a16="http://schemas.microsoft.com/office/drawing/2014/main" id="{3195DC30-3AB7-4D8D-9915-2357D4AFC75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68B52F48-ACBB-8AA9-F692-4B36E91A4BF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Connector 691">
            <a:extLst>
              <a:ext uri="{FF2B5EF4-FFF2-40B4-BE49-F238E27FC236}">
                <a16:creationId xmlns:a16="http://schemas.microsoft.com/office/drawing/2014/main" id="{773F2D6E-7915-3BCA-320D-5934B79B989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DC423307-9191-30F8-93D2-BB4A9B14F6CB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Connector 693">
            <a:extLst>
              <a:ext uri="{FF2B5EF4-FFF2-40B4-BE49-F238E27FC236}">
                <a16:creationId xmlns:a16="http://schemas.microsoft.com/office/drawing/2014/main" id="{6B70ECB0-6B57-F0FC-60A0-C019CD454AC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Straight Connector 694">
            <a:extLst>
              <a:ext uri="{FF2B5EF4-FFF2-40B4-BE49-F238E27FC236}">
                <a16:creationId xmlns:a16="http://schemas.microsoft.com/office/drawing/2014/main" id="{DD79BB30-5BB6-A2F3-1E82-7EA0C4B8E07A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Connector 695">
            <a:extLst>
              <a:ext uri="{FF2B5EF4-FFF2-40B4-BE49-F238E27FC236}">
                <a16:creationId xmlns:a16="http://schemas.microsoft.com/office/drawing/2014/main" id="{6C4320D6-6275-C0E9-B841-619DE4502DF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Connector 696">
            <a:extLst>
              <a:ext uri="{FF2B5EF4-FFF2-40B4-BE49-F238E27FC236}">
                <a16:creationId xmlns:a16="http://schemas.microsoft.com/office/drawing/2014/main" id="{E63E9671-F03D-5BED-A7E0-74EBFE8A517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Connector 697">
            <a:extLst>
              <a:ext uri="{FF2B5EF4-FFF2-40B4-BE49-F238E27FC236}">
                <a16:creationId xmlns:a16="http://schemas.microsoft.com/office/drawing/2014/main" id="{019F2A82-CB40-C64D-3AA4-B6A6C54573C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traight Connector 698">
            <a:extLst>
              <a:ext uri="{FF2B5EF4-FFF2-40B4-BE49-F238E27FC236}">
                <a16:creationId xmlns:a16="http://schemas.microsoft.com/office/drawing/2014/main" id="{5A8A4E7B-5151-DCDD-B593-7FB78FE70EE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>
            <a:extLst>
              <a:ext uri="{FF2B5EF4-FFF2-40B4-BE49-F238E27FC236}">
                <a16:creationId xmlns:a16="http://schemas.microsoft.com/office/drawing/2014/main" id="{22A1E9BB-0C1A-51F6-B3CE-FE95DC796D8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53972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Straight Connector 724">
            <a:extLst>
              <a:ext uri="{FF2B5EF4-FFF2-40B4-BE49-F238E27FC236}">
                <a16:creationId xmlns:a16="http://schemas.microsoft.com/office/drawing/2014/main" id="{8614435A-F872-6247-3ACA-3065D7AE146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71777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>
            <a:extLst>
              <a:ext uri="{FF2B5EF4-FFF2-40B4-BE49-F238E27FC236}">
                <a16:creationId xmlns:a16="http://schemas.microsoft.com/office/drawing/2014/main" id="{9D4DE8C3-F2CA-BA63-99E0-6CB33504E27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89582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Connector 726">
            <a:extLst>
              <a:ext uri="{FF2B5EF4-FFF2-40B4-BE49-F238E27FC236}">
                <a16:creationId xmlns:a16="http://schemas.microsoft.com/office/drawing/2014/main" id="{72EB767B-D687-43B0-3628-9F1D466A0F0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07386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>
            <a:extLst>
              <a:ext uri="{FF2B5EF4-FFF2-40B4-BE49-F238E27FC236}">
                <a16:creationId xmlns:a16="http://schemas.microsoft.com/office/drawing/2014/main" id="{1AD6D8A8-6914-D60D-6A88-7E174836E58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25191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Connector 728">
            <a:extLst>
              <a:ext uri="{FF2B5EF4-FFF2-40B4-BE49-F238E27FC236}">
                <a16:creationId xmlns:a16="http://schemas.microsoft.com/office/drawing/2014/main" id="{74181745-A5A0-DAC3-97D0-AB5CCAFFC71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42995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Connector 729">
            <a:extLst>
              <a:ext uri="{FF2B5EF4-FFF2-40B4-BE49-F238E27FC236}">
                <a16:creationId xmlns:a16="http://schemas.microsoft.com/office/drawing/2014/main" id="{5A6604BF-28DF-494C-E89D-EC9ECC30B285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60800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Connector 730">
            <a:extLst>
              <a:ext uri="{FF2B5EF4-FFF2-40B4-BE49-F238E27FC236}">
                <a16:creationId xmlns:a16="http://schemas.microsoft.com/office/drawing/2014/main" id="{DAE16F95-B21C-3667-ABA0-AF772019CF5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78605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Connector 731">
            <a:extLst>
              <a:ext uri="{FF2B5EF4-FFF2-40B4-BE49-F238E27FC236}">
                <a16:creationId xmlns:a16="http://schemas.microsoft.com/office/drawing/2014/main" id="{751705FC-2BAE-433E-64CC-8784D44396A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96409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Straight Connector 732">
            <a:extLst>
              <a:ext uri="{FF2B5EF4-FFF2-40B4-BE49-F238E27FC236}">
                <a16:creationId xmlns:a16="http://schemas.microsoft.com/office/drawing/2014/main" id="{FE3D1AA7-533C-4AEF-598E-BFCC58BB36C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314214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Straight Connector 733">
            <a:extLst>
              <a:ext uri="{FF2B5EF4-FFF2-40B4-BE49-F238E27FC236}">
                <a16:creationId xmlns:a16="http://schemas.microsoft.com/office/drawing/2014/main" id="{FC14AF0E-6D9C-A3BF-6B97-E3C1B15DBFE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332018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Straight Connector 734">
            <a:extLst>
              <a:ext uri="{FF2B5EF4-FFF2-40B4-BE49-F238E27FC236}">
                <a16:creationId xmlns:a16="http://schemas.microsoft.com/office/drawing/2014/main" id="{EB80B9AC-C60C-B79D-0CE8-03D4209A7C8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traight Connector 735">
            <a:extLst>
              <a:ext uri="{FF2B5EF4-FFF2-40B4-BE49-F238E27FC236}">
                <a16:creationId xmlns:a16="http://schemas.microsoft.com/office/drawing/2014/main" id="{A9CF1AA0-182A-A051-3880-CA02D7BA5C1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056DC2EF-2D69-1ED9-7AA4-E5720EAFF6DB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>
            <a:extLst>
              <a:ext uri="{FF2B5EF4-FFF2-40B4-BE49-F238E27FC236}">
                <a16:creationId xmlns:a16="http://schemas.microsoft.com/office/drawing/2014/main" id="{6B339852-8E31-330D-D8E8-F0B40A3BF97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2A4C7058-C3A2-F09B-897A-CF49626B451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>
            <a:extLst>
              <a:ext uri="{FF2B5EF4-FFF2-40B4-BE49-F238E27FC236}">
                <a16:creationId xmlns:a16="http://schemas.microsoft.com/office/drawing/2014/main" id="{A96B3C26-CD1C-506C-6CE6-84DFAE4C121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>
            <a:extLst>
              <a:ext uri="{FF2B5EF4-FFF2-40B4-BE49-F238E27FC236}">
                <a16:creationId xmlns:a16="http://schemas.microsoft.com/office/drawing/2014/main" id="{675E3EDD-5456-81F3-6591-E8C11DC4D4AD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741">
            <a:extLst>
              <a:ext uri="{FF2B5EF4-FFF2-40B4-BE49-F238E27FC236}">
                <a16:creationId xmlns:a16="http://schemas.microsoft.com/office/drawing/2014/main" id="{29E4C7D5-3D25-D76E-D787-E1D81ADEE06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77C78636-DB2D-6CCF-DD2E-63A8B7BDBC8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>
            <a:extLst>
              <a:ext uri="{FF2B5EF4-FFF2-40B4-BE49-F238E27FC236}">
                <a16:creationId xmlns:a16="http://schemas.microsoft.com/office/drawing/2014/main" id="{CF213C13-88D9-E7E2-2A21-FABD0C7CBC82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Connector 744">
            <a:extLst>
              <a:ext uri="{FF2B5EF4-FFF2-40B4-BE49-F238E27FC236}">
                <a16:creationId xmlns:a16="http://schemas.microsoft.com/office/drawing/2014/main" id="{723E2609-3917-52EF-4441-AE9EBDE68DA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>
            <a:extLst>
              <a:ext uri="{FF2B5EF4-FFF2-40B4-BE49-F238E27FC236}">
                <a16:creationId xmlns:a16="http://schemas.microsoft.com/office/drawing/2014/main" id="{70849DCA-578C-0F72-77AC-948F353C35A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5859080F-D050-B065-4092-A67777629E7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771">
            <a:extLst>
              <a:ext uri="{FF2B5EF4-FFF2-40B4-BE49-F238E27FC236}">
                <a16:creationId xmlns:a16="http://schemas.microsoft.com/office/drawing/2014/main" id="{3AA13E0C-9A59-CDCD-17F4-014E8933714C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539729"/>
            <a:ext cx="3608903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B24A9CD3-5DAD-800A-9036-76583B766BE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717775"/>
            <a:ext cx="3608903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>
            <a:extLst>
              <a:ext uri="{FF2B5EF4-FFF2-40B4-BE49-F238E27FC236}">
                <a16:creationId xmlns:a16="http://schemas.microsoft.com/office/drawing/2014/main" id="{AA08AA2A-4310-FEF6-5F5C-07A76C30EE6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895821"/>
            <a:ext cx="3608903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>
            <a:extLst>
              <a:ext uri="{FF2B5EF4-FFF2-40B4-BE49-F238E27FC236}">
                <a16:creationId xmlns:a16="http://schemas.microsoft.com/office/drawing/2014/main" id="{973320F7-7FBC-0AED-E5C2-C0F7DB51568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073867"/>
            <a:ext cx="3608903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>
            <a:extLst>
              <a:ext uri="{FF2B5EF4-FFF2-40B4-BE49-F238E27FC236}">
                <a16:creationId xmlns:a16="http://schemas.microsoft.com/office/drawing/2014/main" id="{F5436BDF-DA72-AC5C-C16E-09684B9EAF8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251913"/>
            <a:ext cx="3608903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8ADCC6D3-4720-B3C1-4509-0E37D6407E0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429959"/>
            <a:ext cx="3608903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Connector 777">
            <a:extLst>
              <a:ext uri="{FF2B5EF4-FFF2-40B4-BE49-F238E27FC236}">
                <a16:creationId xmlns:a16="http://schemas.microsoft.com/office/drawing/2014/main" id="{46F97C38-0AC4-4D44-4807-C0BD80DA188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608005"/>
            <a:ext cx="3608903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Connector 778">
            <a:extLst>
              <a:ext uri="{FF2B5EF4-FFF2-40B4-BE49-F238E27FC236}">
                <a16:creationId xmlns:a16="http://schemas.microsoft.com/office/drawing/2014/main" id="{2E957B64-1D45-75AC-A569-C91A66E3D53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786051"/>
            <a:ext cx="3608903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Connector 779">
            <a:extLst>
              <a:ext uri="{FF2B5EF4-FFF2-40B4-BE49-F238E27FC236}">
                <a16:creationId xmlns:a16="http://schemas.microsoft.com/office/drawing/2014/main" id="{3C0CC74E-CEB5-D295-DA85-C197273EA9E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964097"/>
            <a:ext cx="3608903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Connector 780">
            <a:extLst>
              <a:ext uri="{FF2B5EF4-FFF2-40B4-BE49-F238E27FC236}">
                <a16:creationId xmlns:a16="http://schemas.microsoft.com/office/drawing/2014/main" id="{E80139D5-4FD9-8192-6264-BAFB186D21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142143"/>
            <a:ext cx="3608903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>
            <a:extLst>
              <a:ext uri="{FF2B5EF4-FFF2-40B4-BE49-F238E27FC236}">
                <a16:creationId xmlns:a16="http://schemas.microsoft.com/office/drawing/2014/main" id="{75049E18-1625-BE17-CA4C-E7B49A5CCF9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320189"/>
            <a:ext cx="3608903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782">
            <a:extLst>
              <a:ext uri="{FF2B5EF4-FFF2-40B4-BE49-F238E27FC236}">
                <a16:creationId xmlns:a16="http://schemas.microsoft.com/office/drawing/2014/main" id="{4445731D-112B-27FE-39A1-BB59AEFBD76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498237"/>
            <a:ext cx="3608903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>
            <a:extLst>
              <a:ext uri="{FF2B5EF4-FFF2-40B4-BE49-F238E27FC236}">
                <a16:creationId xmlns:a16="http://schemas.microsoft.com/office/drawing/2014/main" id="{0DC2F19F-6503-EFE6-48A6-E5D100E8C12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676283"/>
            <a:ext cx="3608903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Straight Connector 784">
            <a:extLst>
              <a:ext uri="{FF2B5EF4-FFF2-40B4-BE49-F238E27FC236}">
                <a16:creationId xmlns:a16="http://schemas.microsoft.com/office/drawing/2014/main" id="{97EF1FFD-70F0-0B5B-6092-D65EF0C52A3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>
            <a:extLst>
              <a:ext uri="{FF2B5EF4-FFF2-40B4-BE49-F238E27FC236}">
                <a16:creationId xmlns:a16="http://schemas.microsoft.com/office/drawing/2014/main" id="{0A64EC2D-256F-F0FA-5E9B-566BD1300B0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Straight Connector 786">
            <a:extLst>
              <a:ext uri="{FF2B5EF4-FFF2-40B4-BE49-F238E27FC236}">
                <a16:creationId xmlns:a16="http://schemas.microsoft.com/office/drawing/2014/main" id="{3B3E465C-9910-C41F-004D-085CB4DD3F39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D27BA9AA-0E90-B966-C67E-F38593ACD54D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Connector 788">
            <a:extLst>
              <a:ext uri="{FF2B5EF4-FFF2-40B4-BE49-F238E27FC236}">
                <a16:creationId xmlns:a16="http://schemas.microsoft.com/office/drawing/2014/main" id="{263F70C0-9E8A-7963-D8BD-BF84A993D122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04958BF8-832C-5D7B-2D87-6A21EA8B6384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Straight Connector 790">
            <a:extLst>
              <a:ext uri="{FF2B5EF4-FFF2-40B4-BE49-F238E27FC236}">
                <a16:creationId xmlns:a16="http://schemas.microsoft.com/office/drawing/2014/main" id="{996CCC9D-1EA4-6909-2730-2E016A2DBCA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Connector 791">
            <a:extLst>
              <a:ext uri="{FF2B5EF4-FFF2-40B4-BE49-F238E27FC236}">
                <a16:creationId xmlns:a16="http://schemas.microsoft.com/office/drawing/2014/main" id="{9E2D73EC-2720-EE31-A403-B7DFCC42A70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Straight Connector 792">
            <a:extLst>
              <a:ext uri="{FF2B5EF4-FFF2-40B4-BE49-F238E27FC236}">
                <a16:creationId xmlns:a16="http://schemas.microsoft.com/office/drawing/2014/main" id="{117E4B21-1452-6E92-50DC-92F08279825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Connector 793">
            <a:extLst>
              <a:ext uri="{FF2B5EF4-FFF2-40B4-BE49-F238E27FC236}">
                <a16:creationId xmlns:a16="http://schemas.microsoft.com/office/drawing/2014/main" id="{A5998150-5C7A-29AB-C421-072FFF0AF43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Straight Connector 794">
            <a:extLst>
              <a:ext uri="{FF2B5EF4-FFF2-40B4-BE49-F238E27FC236}">
                <a16:creationId xmlns:a16="http://schemas.microsoft.com/office/drawing/2014/main" id="{37728A5C-7318-C304-47BB-442925A0888B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>
            <a:extLst>
              <a:ext uri="{FF2B5EF4-FFF2-40B4-BE49-F238E27FC236}">
                <a16:creationId xmlns:a16="http://schemas.microsoft.com/office/drawing/2014/main" id="{71424AD3-A175-43FF-272E-F18610EBB73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539729"/>
            <a:ext cx="3608903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>
            <a:extLst>
              <a:ext uri="{FF2B5EF4-FFF2-40B4-BE49-F238E27FC236}">
                <a16:creationId xmlns:a16="http://schemas.microsoft.com/office/drawing/2014/main" id="{204CB07B-1AB4-9566-71F7-BD37F9D93FC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717775"/>
            <a:ext cx="3608903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Connector 821">
            <a:extLst>
              <a:ext uri="{FF2B5EF4-FFF2-40B4-BE49-F238E27FC236}">
                <a16:creationId xmlns:a16="http://schemas.microsoft.com/office/drawing/2014/main" id="{3B2AF34C-D90C-D083-C5E8-0EC093E8063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895821"/>
            <a:ext cx="3608903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9BE0B624-C730-61A2-5C28-07C6BAC75C5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073867"/>
            <a:ext cx="3608903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Connector 823">
            <a:extLst>
              <a:ext uri="{FF2B5EF4-FFF2-40B4-BE49-F238E27FC236}">
                <a16:creationId xmlns:a16="http://schemas.microsoft.com/office/drawing/2014/main" id="{89B6807D-EAB5-1184-FBF7-48B2AB8F488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251913"/>
            <a:ext cx="3608903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6680BA64-B551-6464-CBDD-E01E752E031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429959"/>
            <a:ext cx="3608903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Connector 825">
            <a:extLst>
              <a:ext uri="{FF2B5EF4-FFF2-40B4-BE49-F238E27FC236}">
                <a16:creationId xmlns:a16="http://schemas.microsoft.com/office/drawing/2014/main" id="{59E7A6C4-799A-048D-A370-CAB873313FF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608005"/>
            <a:ext cx="3608903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71902583-6044-DD66-2982-E2E6F71BB384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786051"/>
            <a:ext cx="3608903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>
            <a:extLst>
              <a:ext uri="{FF2B5EF4-FFF2-40B4-BE49-F238E27FC236}">
                <a16:creationId xmlns:a16="http://schemas.microsoft.com/office/drawing/2014/main" id="{60D3F7EF-BE1A-139A-F76A-1EDAE1D41EB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964097"/>
            <a:ext cx="3608903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Connector 828">
            <a:extLst>
              <a:ext uri="{FF2B5EF4-FFF2-40B4-BE49-F238E27FC236}">
                <a16:creationId xmlns:a16="http://schemas.microsoft.com/office/drawing/2014/main" id="{69024D9B-D8B9-CBE9-970E-B1BF10899BE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142143"/>
            <a:ext cx="3608903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0619B618-0B72-0368-711E-AFF361BC018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320189"/>
            <a:ext cx="3608903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Straight Connector 830">
            <a:extLst>
              <a:ext uri="{FF2B5EF4-FFF2-40B4-BE49-F238E27FC236}">
                <a16:creationId xmlns:a16="http://schemas.microsoft.com/office/drawing/2014/main" id="{B0EC244C-D37E-BAF1-37B8-D5670846390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498237"/>
            <a:ext cx="3608903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>
            <a:extLst>
              <a:ext uri="{FF2B5EF4-FFF2-40B4-BE49-F238E27FC236}">
                <a16:creationId xmlns:a16="http://schemas.microsoft.com/office/drawing/2014/main" id="{9EAA591A-4E22-6B5F-6C51-2164787FA6E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676283"/>
            <a:ext cx="3608903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Straight Connector 832">
            <a:extLst>
              <a:ext uri="{FF2B5EF4-FFF2-40B4-BE49-F238E27FC236}">
                <a16:creationId xmlns:a16="http://schemas.microsoft.com/office/drawing/2014/main" id="{918E4E6A-D517-AFB4-0BED-9A4148D0E74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854329"/>
            <a:ext cx="3608903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>
            <a:extLst>
              <a:ext uri="{FF2B5EF4-FFF2-40B4-BE49-F238E27FC236}">
                <a16:creationId xmlns:a16="http://schemas.microsoft.com/office/drawing/2014/main" id="{F8A37E9B-4144-384D-A029-EA8B503B3D72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4032375"/>
            <a:ext cx="3608903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Straight Connector 834">
            <a:extLst>
              <a:ext uri="{FF2B5EF4-FFF2-40B4-BE49-F238E27FC236}">
                <a16:creationId xmlns:a16="http://schemas.microsoft.com/office/drawing/2014/main" id="{3270A2CC-1542-42AE-4746-E77380A5B69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4210421"/>
            <a:ext cx="3608903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>
            <a:extLst>
              <a:ext uri="{FF2B5EF4-FFF2-40B4-BE49-F238E27FC236}">
                <a16:creationId xmlns:a16="http://schemas.microsoft.com/office/drawing/2014/main" id="{939A8EA3-9767-F235-CC6B-4ABC57A430C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>
            <a:extLst>
              <a:ext uri="{FF2B5EF4-FFF2-40B4-BE49-F238E27FC236}">
                <a16:creationId xmlns:a16="http://schemas.microsoft.com/office/drawing/2014/main" id="{2CCE9E29-9D5B-0990-A2B4-6EFC95CD255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>
            <a:extLst>
              <a:ext uri="{FF2B5EF4-FFF2-40B4-BE49-F238E27FC236}">
                <a16:creationId xmlns:a16="http://schemas.microsoft.com/office/drawing/2014/main" id="{51CED6E2-413D-A775-FF09-32B9D4E304AF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Connector 838">
            <a:extLst>
              <a:ext uri="{FF2B5EF4-FFF2-40B4-BE49-F238E27FC236}">
                <a16:creationId xmlns:a16="http://schemas.microsoft.com/office/drawing/2014/main" id="{9FDF0EB2-26CD-7200-50D0-57F50D7AE09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Connector 839">
            <a:extLst>
              <a:ext uri="{FF2B5EF4-FFF2-40B4-BE49-F238E27FC236}">
                <a16:creationId xmlns:a16="http://schemas.microsoft.com/office/drawing/2014/main" id="{A1E31F9B-5C83-4962-BED1-B7181A8507D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Straight Connector 840">
            <a:extLst>
              <a:ext uri="{FF2B5EF4-FFF2-40B4-BE49-F238E27FC236}">
                <a16:creationId xmlns:a16="http://schemas.microsoft.com/office/drawing/2014/main" id="{E29647B0-BDF6-967B-32A7-798D48B1C37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Straight Connector 841">
            <a:extLst>
              <a:ext uri="{FF2B5EF4-FFF2-40B4-BE49-F238E27FC236}">
                <a16:creationId xmlns:a16="http://schemas.microsoft.com/office/drawing/2014/main" id="{E807F78E-4DB2-2383-19F7-C7D81EC10F27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Straight Connector 842">
            <a:extLst>
              <a:ext uri="{FF2B5EF4-FFF2-40B4-BE49-F238E27FC236}">
                <a16:creationId xmlns:a16="http://schemas.microsoft.com/office/drawing/2014/main" id="{185B828A-2560-174A-801C-3B668712CEB4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Straight Connector 867">
            <a:extLst>
              <a:ext uri="{FF2B5EF4-FFF2-40B4-BE49-F238E27FC236}">
                <a16:creationId xmlns:a16="http://schemas.microsoft.com/office/drawing/2014/main" id="{451E3599-FE92-D049-CE77-BE3E94437BD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539729"/>
            <a:ext cx="3608903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>
            <a:extLst>
              <a:ext uri="{FF2B5EF4-FFF2-40B4-BE49-F238E27FC236}">
                <a16:creationId xmlns:a16="http://schemas.microsoft.com/office/drawing/2014/main" id="{AB4A8612-F0FC-14F6-78B9-481BD27837C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717775"/>
            <a:ext cx="3608903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>
            <a:extLst>
              <a:ext uri="{FF2B5EF4-FFF2-40B4-BE49-F238E27FC236}">
                <a16:creationId xmlns:a16="http://schemas.microsoft.com/office/drawing/2014/main" id="{4AA5E23A-A520-8299-6A55-4118C26D91F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895821"/>
            <a:ext cx="3608903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>
            <a:extLst>
              <a:ext uri="{FF2B5EF4-FFF2-40B4-BE49-F238E27FC236}">
                <a16:creationId xmlns:a16="http://schemas.microsoft.com/office/drawing/2014/main" id="{8142EEF4-F3FC-B651-29C3-7A20B0D8C06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073867"/>
            <a:ext cx="3608903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Straight Connector 871">
            <a:extLst>
              <a:ext uri="{FF2B5EF4-FFF2-40B4-BE49-F238E27FC236}">
                <a16:creationId xmlns:a16="http://schemas.microsoft.com/office/drawing/2014/main" id="{90221569-3378-51E9-C5F5-2578B1B271F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251913"/>
            <a:ext cx="3608903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>
            <a:extLst>
              <a:ext uri="{FF2B5EF4-FFF2-40B4-BE49-F238E27FC236}">
                <a16:creationId xmlns:a16="http://schemas.microsoft.com/office/drawing/2014/main" id="{2B494848-D1F9-DD0E-5225-F776FC6C433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429959"/>
            <a:ext cx="3608903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Straight Connector 873">
            <a:extLst>
              <a:ext uri="{FF2B5EF4-FFF2-40B4-BE49-F238E27FC236}">
                <a16:creationId xmlns:a16="http://schemas.microsoft.com/office/drawing/2014/main" id="{BDE26137-D211-8C6F-0C6D-6539EEC7E48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608005"/>
            <a:ext cx="3608903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Straight Connector 874">
            <a:extLst>
              <a:ext uri="{FF2B5EF4-FFF2-40B4-BE49-F238E27FC236}">
                <a16:creationId xmlns:a16="http://schemas.microsoft.com/office/drawing/2014/main" id="{A5C264A9-69A1-4AE6-7363-0FDE34CC2102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786051"/>
            <a:ext cx="3608903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Straight Connector 875">
            <a:extLst>
              <a:ext uri="{FF2B5EF4-FFF2-40B4-BE49-F238E27FC236}">
                <a16:creationId xmlns:a16="http://schemas.microsoft.com/office/drawing/2014/main" id="{551F659F-6C09-8A1E-6749-044A7602109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964097"/>
            <a:ext cx="3608903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>
            <a:extLst>
              <a:ext uri="{FF2B5EF4-FFF2-40B4-BE49-F238E27FC236}">
                <a16:creationId xmlns:a16="http://schemas.microsoft.com/office/drawing/2014/main" id="{B65DC2F0-D929-1D8B-8D2C-05C8EFC0BD6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142143"/>
            <a:ext cx="3608903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Straight Connector 877">
            <a:extLst>
              <a:ext uri="{FF2B5EF4-FFF2-40B4-BE49-F238E27FC236}">
                <a16:creationId xmlns:a16="http://schemas.microsoft.com/office/drawing/2014/main" id="{FDC4C478-02DC-AFFB-6239-F9E31695A16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320189"/>
            <a:ext cx="3608903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Straight Connector 878">
            <a:extLst>
              <a:ext uri="{FF2B5EF4-FFF2-40B4-BE49-F238E27FC236}">
                <a16:creationId xmlns:a16="http://schemas.microsoft.com/office/drawing/2014/main" id="{FCA45602-3010-7E5A-B663-DF86740FB81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498237"/>
            <a:ext cx="3608903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>
            <a:extLst>
              <a:ext uri="{FF2B5EF4-FFF2-40B4-BE49-F238E27FC236}">
                <a16:creationId xmlns:a16="http://schemas.microsoft.com/office/drawing/2014/main" id="{BD260381-DDBB-5479-1A76-9FB896993AA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676283"/>
            <a:ext cx="3608903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Straight Connector 880">
            <a:extLst>
              <a:ext uri="{FF2B5EF4-FFF2-40B4-BE49-F238E27FC236}">
                <a16:creationId xmlns:a16="http://schemas.microsoft.com/office/drawing/2014/main" id="{61609398-EEB2-72FE-41CC-D1A88961441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854329"/>
            <a:ext cx="3608903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Straight Connector 881">
            <a:extLst>
              <a:ext uri="{FF2B5EF4-FFF2-40B4-BE49-F238E27FC236}">
                <a16:creationId xmlns:a16="http://schemas.microsoft.com/office/drawing/2014/main" id="{779F2A3C-ED49-65A0-0035-77464C0964A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032375"/>
            <a:ext cx="3608903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Straight Connector 882">
            <a:extLst>
              <a:ext uri="{FF2B5EF4-FFF2-40B4-BE49-F238E27FC236}">
                <a16:creationId xmlns:a16="http://schemas.microsoft.com/office/drawing/2014/main" id="{F1F07434-FED5-AC19-39CD-0013A4BF6F7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210421"/>
            <a:ext cx="3608903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Straight Connector 883">
            <a:extLst>
              <a:ext uri="{FF2B5EF4-FFF2-40B4-BE49-F238E27FC236}">
                <a16:creationId xmlns:a16="http://schemas.microsoft.com/office/drawing/2014/main" id="{C24D3171-594A-38AF-BA72-DC959F1310C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388467"/>
            <a:ext cx="3608903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Straight Connector 884">
            <a:extLst>
              <a:ext uri="{FF2B5EF4-FFF2-40B4-BE49-F238E27FC236}">
                <a16:creationId xmlns:a16="http://schemas.microsoft.com/office/drawing/2014/main" id="{B44B0163-5A2B-97E3-D717-90AA28B7499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566513"/>
            <a:ext cx="3608903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Straight Connector 885">
            <a:extLst>
              <a:ext uri="{FF2B5EF4-FFF2-40B4-BE49-F238E27FC236}">
                <a16:creationId xmlns:a16="http://schemas.microsoft.com/office/drawing/2014/main" id="{9DDF3A70-12AF-3B40-07C4-0F28D38AECB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4D80003A-FE46-CB60-4C32-F969AE4F2B7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08626BF9-4B74-7A04-A31A-A1844E4EB8D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71D82F35-9D0F-8C4B-7964-13105B97930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978256B3-1661-9F86-1A12-817D60A74904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571D4DAB-FEC6-27FD-AD85-5DFB7F12620A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A2CBF185-05FA-34E4-A57E-F73E1A8BC05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539729"/>
            <a:ext cx="3608903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DEA164A1-1EDA-D184-8EDB-5D953ABD2C1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717775"/>
            <a:ext cx="3608903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>
            <a:extLst>
              <a:ext uri="{FF2B5EF4-FFF2-40B4-BE49-F238E27FC236}">
                <a16:creationId xmlns:a16="http://schemas.microsoft.com/office/drawing/2014/main" id="{9CF58FDA-B9C5-C2DE-11F7-35045E583F9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895821"/>
            <a:ext cx="3608903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CB1F282-3A92-2AD1-48DF-5F9ADAC3C1F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073867"/>
            <a:ext cx="3608903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Straight Connector 919">
            <a:extLst>
              <a:ext uri="{FF2B5EF4-FFF2-40B4-BE49-F238E27FC236}">
                <a16:creationId xmlns:a16="http://schemas.microsoft.com/office/drawing/2014/main" id="{5194C6AC-1CB4-8F01-75FD-19CAAD5FF66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251913"/>
            <a:ext cx="3608903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Straight Connector 920">
            <a:extLst>
              <a:ext uri="{FF2B5EF4-FFF2-40B4-BE49-F238E27FC236}">
                <a16:creationId xmlns:a16="http://schemas.microsoft.com/office/drawing/2014/main" id="{6C5FC559-8D9C-1C04-2BBA-26F4786B738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429959"/>
            <a:ext cx="3608903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B3C079E4-E13B-56E1-F2F3-FBD34C046748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608005"/>
            <a:ext cx="3608903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4072814C-919A-5425-B3DA-D52ECD84856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786051"/>
            <a:ext cx="3608903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Connector 923">
            <a:extLst>
              <a:ext uri="{FF2B5EF4-FFF2-40B4-BE49-F238E27FC236}">
                <a16:creationId xmlns:a16="http://schemas.microsoft.com/office/drawing/2014/main" id="{D134E721-E7C4-215C-57E2-A05CB774812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964097"/>
            <a:ext cx="3608903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>
            <a:extLst>
              <a:ext uri="{FF2B5EF4-FFF2-40B4-BE49-F238E27FC236}">
                <a16:creationId xmlns:a16="http://schemas.microsoft.com/office/drawing/2014/main" id="{03520080-4255-89D6-C29F-B52C30B07CA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142143"/>
            <a:ext cx="3608903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Connector 925">
            <a:extLst>
              <a:ext uri="{FF2B5EF4-FFF2-40B4-BE49-F238E27FC236}">
                <a16:creationId xmlns:a16="http://schemas.microsoft.com/office/drawing/2014/main" id="{FC69D46E-30A4-CD6D-1679-A9C92169212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320189"/>
            <a:ext cx="3608903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Straight Connector 926">
            <a:extLst>
              <a:ext uri="{FF2B5EF4-FFF2-40B4-BE49-F238E27FC236}">
                <a16:creationId xmlns:a16="http://schemas.microsoft.com/office/drawing/2014/main" id="{57BAE21E-2331-880A-7AEA-EF097EF8E91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498237"/>
            <a:ext cx="3608903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Straight Connector 927">
            <a:extLst>
              <a:ext uri="{FF2B5EF4-FFF2-40B4-BE49-F238E27FC236}">
                <a16:creationId xmlns:a16="http://schemas.microsoft.com/office/drawing/2014/main" id="{739C2258-46B4-A7E7-6539-62474125D1E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676283"/>
            <a:ext cx="3608903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928">
            <a:extLst>
              <a:ext uri="{FF2B5EF4-FFF2-40B4-BE49-F238E27FC236}">
                <a16:creationId xmlns:a16="http://schemas.microsoft.com/office/drawing/2014/main" id="{639E5AF2-253E-2D8B-FA56-BFD1989AA5F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854329"/>
            <a:ext cx="3608903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95706826-AC43-C330-816A-5762E95895C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032375"/>
            <a:ext cx="3608903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Connector 930">
            <a:extLst>
              <a:ext uri="{FF2B5EF4-FFF2-40B4-BE49-F238E27FC236}">
                <a16:creationId xmlns:a16="http://schemas.microsoft.com/office/drawing/2014/main" id="{69B78E82-44B0-AE88-8E2F-EF101934340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210421"/>
            <a:ext cx="3608903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Straight Connector 931">
            <a:extLst>
              <a:ext uri="{FF2B5EF4-FFF2-40B4-BE49-F238E27FC236}">
                <a16:creationId xmlns:a16="http://schemas.microsoft.com/office/drawing/2014/main" id="{DB05BD61-842E-5852-ED80-74C0F27DCDC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388467"/>
            <a:ext cx="3608903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79D20EAD-84DF-EFED-30A0-46DBCF8C674E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566513"/>
            <a:ext cx="3608903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>
            <a:extLst>
              <a:ext uri="{FF2B5EF4-FFF2-40B4-BE49-F238E27FC236}">
                <a16:creationId xmlns:a16="http://schemas.microsoft.com/office/drawing/2014/main" id="{3E3395B5-991C-24D7-6194-9FABCBFA0AF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744559"/>
            <a:ext cx="3608903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09FA210D-DDA3-02E4-CBC9-AE0E30A777D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922605"/>
            <a:ext cx="3608903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>
            <a:extLst>
              <a:ext uri="{FF2B5EF4-FFF2-40B4-BE49-F238E27FC236}">
                <a16:creationId xmlns:a16="http://schemas.microsoft.com/office/drawing/2014/main" id="{015DF666-B91D-6144-1925-A7C257787A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6D1EE42C-5634-3E5B-09E1-6D290CE7E7B8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Straight Connector 937">
            <a:extLst>
              <a:ext uri="{FF2B5EF4-FFF2-40B4-BE49-F238E27FC236}">
                <a16:creationId xmlns:a16="http://schemas.microsoft.com/office/drawing/2014/main" id="{5A4BF0B0-EA4E-E2BC-8E97-5DBB1C171E2E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Straight Connector 938">
            <a:extLst>
              <a:ext uri="{FF2B5EF4-FFF2-40B4-BE49-F238E27FC236}">
                <a16:creationId xmlns:a16="http://schemas.microsoft.com/office/drawing/2014/main" id="{F237A61F-87D6-DC94-61F0-0E2278611BE4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>
            <a:extLst>
              <a:ext uri="{FF2B5EF4-FFF2-40B4-BE49-F238E27FC236}">
                <a16:creationId xmlns:a16="http://schemas.microsoft.com/office/drawing/2014/main" id="{ED4FE4F6-F05E-4CC4-1FCD-7186CD19BC8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539729"/>
            <a:ext cx="3608903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Connector 964">
            <a:extLst>
              <a:ext uri="{FF2B5EF4-FFF2-40B4-BE49-F238E27FC236}">
                <a16:creationId xmlns:a16="http://schemas.microsoft.com/office/drawing/2014/main" id="{939EE9B5-498C-8F63-7295-2DE901BD6ED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717775"/>
            <a:ext cx="3608903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Connector 965">
            <a:extLst>
              <a:ext uri="{FF2B5EF4-FFF2-40B4-BE49-F238E27FC236}">
                <a16:creationId xmlns:a16="http://schemas.microsoft.com/office/drawing/2014/main" id="{748892A8-298D-AFB4-2C75-C7E24AFCCE1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895821"/>
            <a:ext cx="3608903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>
            <a:extLst>
              <a:ext uri="{FF2B5EF4-FFF2-40B4-BE49-F238E27FC236}">
                <a16:creationId xmlns:a16="http://schemas.microsoft.com/office/drawing/2014/main" id="{A20AA075-CB6A-A9C3-2B4D-D17816AF4E6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073867"/>
            <a:ext cx="3608903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Connector 967">
            <a:extLst>
              <a:ext uri="{FF2B5EF4-FFF2-40B4-BE49-F238E27FC236}">
                <a16:creationId xmlns:a16="http://schemas.microsoft.com/office/drawing/2014/main" id="{B2F79CF6-5139-25DF-1D0D-F7DF586E7FD8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251913"/>
            <a:ext cx="3608903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Connector 968">
            <a:extLst>
              <a:ext uri="{FF2B5EF4-FFF2-40B4-BE49-F238E27FC236}">
                <a16:creationId xmlns:a16="http://schemas.microsoft.com/office/drawing/2014/main" id="{F045893C-FC71-EA54-11FD-57263DFB6C0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429959"/>
            <a:ext cx="3608903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F5422B47-FD1A-5277-F179-6F29269F721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608005"/>
            <a:ext cx="3608903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Connector 970">
            <a:extLst>
              <a:ext uri="{FF2B5EF4-FFF2-40B4-BE49-F238E27FC236}">
                <a16:creationId xmlns:a16="http://schemas.microsoft.com/office/drawing/2014/main" id="{342B36C3-495E-9C18-FB25-0F054480CC1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786051"/>
            <a:ext cx="3608903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Connector 971">
            <a:extLst>
              <a:ext uri="{FF2B5EF4-FFF2-40B4-BE49-F238E27FC236}">
                <a16:creationId xmlns:a16="http://schemas.microsoft.com/office/drawing/2014/main" id="{27E5A9E3-F16C-8E56-8F79-F6544D882FF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964097"/>
            <a:ext cx="3608903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Straight Connector 972">
            <a:extLst>
              <a:ext uri="{FF2B5EF4-FFF2-40B4-BE49-F238E27FC236}">
                <a16:creationId xmlns:a16="http://schemas.microsoft.com/office/drawing/2014/main" id="{CB680FA3-128A-FA14-69E7-2D7D5EC6E82A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142143"/>
            <a:ext cx="3608903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>
            <a:extLst>
              <a:ext uri="{FF2B5EF4-FFF2-40B4-BE49-F238E27FC236}">
                <a16:creationId xmlns:a16="http://schemas.microsoft.com/office/drawing/2014/main" id="{DDDAA303-D1F4-6254-7C37-8BB3A1DD645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320189"/>
            <a:ext cx="3608903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Connector 974">
            <a:extLst>
              <a:ext uri="{FF2B5EF4-FFF2-40B4-BE49-F238E27FC236}">
                <a16:creationId xmlns:a16="http://schemas.microsoft.com/office/drawing/2014/main" id="{214791B4-5DD5-B4D6-5CE5-38107B382B9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498237"/>
            <a:ext cx="3608903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A909E9F0-0A53-C9B8-CEF6-75216C84F81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676283"/>
            <a:ext cx="3608903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>
            <a:extLst>
              <a:ext uri="{FF2B5EF4-FFF2-40B4-BE49-F238E27FC236}">
                <a16:creationId xmlns:a16="http://schemas.microsoft.com/office/drawing/2014/main" id="{C678348D-FE3F-626F-9EDF-5BE7AAC52C7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854329"/>
            <a:ext cx="3608903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2DF73D17-DFA8-D24C-151D-0AAD575328E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032375"/>
            <a:ext cx="3608903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Straight Connector 978">
            <a:extLst>
              <a:ext uri="{FF2B5EF4-FFF2-40B4-BE49-F238E27FC236}">
                <a16:creationId xmlns:a16="http://schemas.microsoft.com/office/drawing/2014/main" id="{46D3BD2A-1F3A-4739-51EE-4F26E330002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210421"/>
            <a:ext cx="3608903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>
            <a:extLst>
              <a:ext uri="{FF2B5EF4-FFF2-40B4-BE49-F238E27FC236}">
                <a16:creationId xmlns:a16="http://schemas.microsoft.com/office/drawing/2014/main" id="{551866C7-EB06-ADA7-02CA-0CCB075ACBB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388467"/>
            <a:ext cx="3608903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Straight Connector 980">
            <a:extLst>
              <a:ext uri="{FF2B5EF4-FFF2-40B4-BE49-F238E27FC236}">
                <a16:creationId xmlns:a16="http://schemas.microsoft.com/office/drawing/2014/main" id="{FFC7AEE5-4F48-BCEB-BC4E-0061EE5EDFC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566513"/>
            <a:ext cx="3608903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Straight Connector 981">
            <a:extLst>
              <a:ext uri="{FF2B5EF4-FFF2-40B4-BE49-F238E27FC236}">
                <a16:creationId xmlns:a16="http://schemas.microsoft.com/office/drawing/2014/main" id="{799D2CB5-C67B-F23F-9EA4-FA6D9133A5E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744559"/>
            <a:ext cx="3608903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>
            <a:extLst>
              <a:ext uri="{FF2B5EF4-FFF2-40B4-BE49-F238E27FC236}">
                <a16:creationId xmlns:a16="http://schemas.microsoft.com/office/drawing/2014/main" id="{D1AF1B9D-5368-E11E-9EA0-567CFD3C72C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922605"/>
            <a:ext cx="3608903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>
            <a:extLst>
              <a:ext uri="{FF2B5EF4-FFF2-40B4-BE49-F238E27FC236}">
                <a16:creationId xmlns:a16="http://schemas.microsoft.com/office/drawing/2014/main" id="{7F41A134-8F77-C580-CCDF-9C06CAAAED0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5100651"/>
            <a:ext cx="3608903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Straight Connector 984">
            <a:extLst>
              <a:ext uri="{FF2B5EF4-FFF2-40B4-BE49-F238E27FC236}">
                <a16:creationId xmlns:a16="http://schemas.microsoft.com/office/drawing/2014/main" id="{A7565B90-15EC-FE33-A745-CF6E3D4E0807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5278697"/>
            <a:ext cx="3608903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Straight Connector 985">
            <a:extLst>
              <a:ext uri="{FF2B5EF4-FFF2-40B4-BE49-F238E27FC236}">
                <a16:creationId xmlns:a16="http://schemas.microsoft.com/office/drawing/2014/main" id="{6383BCAE-3E28-1DE3-A49E-B5CFB594DE2F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6154030" y="5443136"/>
            <a:ext cx="3608903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>
            <a:extLst>
              <a:ext uri="{FF2B5EF4-FFF2-40B4-BE49-F238E27FC236}">
                <a16:creationId xmlns:a16="http://schemas.microsoft.com/office/drawing/2014/main" id="{02E645C7-D93F-BECA-C7B2-649E4B05F16B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6154030" y="5443136"/>
            <a:ext cx="3608903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69C08CFE-7DCF-B79E-0166-F3A798B7FFF3}"/>
              </a:ext>
            </a:extLst>
          </p:cNvPr>
          <p:cNvGrpSpPr/>
          <p:nvPr/>
        </p:nvGrpSpPr>
        <p:grpSpPr>
          <a:xfrm>
            <a:off x="5879658" y="1393184"/>
            <a:ext cx="279139" cy="4374187"/>
            <a:chOff x="5879658" y="1393184"/>
            <a:chExt cx="279139" cy="437418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304DF63-50A4-0D15-E842-80453AE44776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687FA88-8E6B-692E-203B-648940A5B06E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322EF36-542F-7FE4-DB50-C2A6E6120A6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80070ED-9307-B0E2-39B5-5A702E82CED7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F2EAFAF-685B-D51D-4A3F-960218D18C6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6D1C071-4323-E7E5-2B88-EA9BE62180A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F36FED3-9729-FEB3-0012-6281186EB42E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703E908-DA72-C31C-B99E-E48B677E321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A866F01-3B07-FBD7-863D-607BC59B998B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2747B8-1576-2982-8859-2C09C207AE45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F76BC3C-F5F0-16C7-BF90-13FBE88F2F4E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FBA559A-6FC8-FFAF-6659-1FA9A6C4B3C6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267F65-BDA8-B236-A8A0-7C16BEDF1A12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0881C14-5B9B-D360-9415-ED63F320EEB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D493A50-6818-E4E5-A5A9-073A01ED2001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5915CA-CB14-75CF-2DDE-56F35C8488B0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82397F9-3087-17F7-5E08-F70C94B44765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067C400-9542-4C9F-2442-D175AE73F3BE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6FB8F80-FA50-9BA7-FE74-CAB279122C53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39DC4D8-8A07-48D8-0E6F-4626161A53C2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30AEC4E-69DD-B54F-7B98-8B7947CA7D7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61AA44A-5761-F107-737C-649B9B6BF834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4C331B7-222B-EB1F-590F-52018BEBC009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6C4A6F1-DA6F-B854-A323-2B503F22D78F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53CECC-7D19-8F8E-B303-20BBB466FAB1}"/>
              </a:ext>
            </a:extLst>
          </p:cNvPr>
          <p:cNvGrpSpPr/>
          <p:nvPr/>
        </p:nvGrpSpPr>
        <p:grpSpPr>
          <a:xfrm>
            <a:off x="9762933" y="1646026"/>
            <a:ext cx="301685" cy="3981776"/>
            <a:chOff x="9828920" y="1529234"/>
            <a:chExt cx="301685" cy="39817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11484C-121B-435A-FBAD-9C75F0578DEC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69B5CE-3E45-DE33-0FD8-C17F68C36A1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88E727-D2A1-714B-664C-5F43532D8835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7572F-201B-E518-DE67-D1728985A10F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A8D211-4230-0C2A-459F-2F82596D2AE6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CAA8C0-B907-8E6A-9DC9-C68C4F541AC3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829DAA-2C0A-CA75-3D8B-0C0DF2AAF0CB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24F3C9-ABB5-60C6-8C5F-BAA0C5B18223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B09CD1-5CD8-B44B-1195-74CDAA352472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DB62E5-389F-70CA-81AD-65CD9568121E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8CCDBB87-2CBC-477C-D5C6-976686F6A989}"/>
              </a:ext>
            </a:extLst>
          </p:cNvPr>
          <p:cNvGrpSpPr/>
          <p:nvPr/>
        </p:nvGrpSpPr>
        <p:grpSpPr>
          <a:xfrm>
            <a:off x="9761297" y="1646026"/>
            <a:ext cx="301685" cy="3981776"/>
            <a:chOff x="9828920" y="1529234"/>
            <a:chExt cx="301685" cy="3981776"/>
          </a:xfrm>
        </p:grpSpPr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FE4E728A-C42A-96E3-5A2D-015FB1A109D7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2A122E07-B01F-B125-E312-31881E839D4F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19745B24-DDCA-99C8-39C6-DCC9724D82B1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A7FD5A71-6832-111B-410E-3B559D0899E8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5C2FC179-C237-D820-C2BA-C17866DFD959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792064DE-48F0-055B-BD59-8E7FA2535DC0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BB4682E3-6C0D-CA1B-EC3A-727FD56FB228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90F67324-3364-DC99-F6C0-85EF2A924145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2F5553E-9DBA-FE00-4055-ED39A4E5EAD2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B0745FEA-C2C5-C375-A0C0-9DDFEC56DEE8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sp>
        <p:nvSpPr>
          <p:cNvPr id="317" name="TextBox 316">
            <a:extLst>
              <a:ext uri="{FF2B5EF4-FFF2-40B4-BE49-F238E27FC236}">
                <a16:creationId xmlns:a16="http://schemas.microsoft.com/office/drawing/2014/main" id="{E4FADAD9-7362-F8D7-8DC6-1FEC148E781A}"/>
              </a:ext>
            </a:extLst>
          </p:cNvPr>
          <p:cNvSpPr txBox="1"/>
          <p:nvPr/>
        </p:nvSpPr>
        <p:spPr>
          <a:xfrm>
            <a:off x="9762388" y="1645934"/>
            <a:ext cx="301685" cy="369332"/>
          </a:xfrm>
          <a:prstGeom prst="rect">
            <a:avLst/>
          </a:prstGeom>
          <a:noFill/>
          <a:effectLst>
            <a:glow rad="381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A0774342-037D-B3D9-DDA9-6EA973113F03}"/>
              </a:ext>
            </a:extLst>
          </p:cNvPr>
          <p:cNvSpPr txBox="1"/>
          <p:nvPr/>
        </p:nvSpPr>
        <p:spPr>
          <a:xfrm>
            <a:off x="9762388" y="2047317"/>
            <a:ext cx="301685" cy="369332"/>
          </a:xfrm>
          <a:prstGeom prst="rect">
            <a:avLst/>
          </a:prstGeom>
          <a:noFill/>
          <a:effectLst>
            <a:glow rad="1270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9FE3819D-C1A0-B3D5-B980-987BCF272E92}"/>
              </a:ext>
            </a:extLst>
          </p:cNvPr>
          <p:cNvSpPr txBox="1"/>
          <p:nvPr/>
        </p:nvSpPr>
        <p:spPr>
          <a:xfrm>
            <a:off x="9762388" y="2448700"/>
            <a:ext cx="301685" cy="369332"/>
          </a:xfrm>
          <a:prstGeom prst="rect">
            <a:avLst/>
          </a:prstGeom>
          <a:noFill/>
          <a:effectLst>
            <a:glow rad="1905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16C1FDC7-CD6F-C836-85F4-FCD8FC99A75D}"/>
              </a:ext>
            </a:extLst>
          </p:cNvPr>
          <p:cNvSpPr txBox="1"/>
          <p:nvPr/>
        </p:nvSpPr>
        <p:spPr>
          <a:xfrm>
            <a:off x="9762388" y="2850083"/>
            <a:ext cx="301685" cy="369332"/>
          </a:xfrm>
          <a:prstGeom prst="rect">
            <a:avLst/>
          </a:prstGeom>
          <a:noFill/>
          <a:effectLst>
            <a:glow rad="635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A5671B72-A43B-03EF-E3B5-BF8A34458685}"/>
              </a:ext>
            </a:extLst>
          </p:cNvPr>
          <p:cNvSpPr txBox="1"/>
          <p:nvPr/>
        </p:nvSpPr>
        <p:spPr>
          <a:xfrm>
            <a:off x="9762388" y="3251466"/>
            <a:ext cx="301685" cy="369332"/>
          </a:xfrm>
          <a:prstGeom prst="rect">
            <a:avLst/>
          </a:prstGeom>
          <a:noFill/>
          <a:effectLst>
            <a:glow rad="317500">
              <a:srgbClr val="FF0000">
                <a:alpha val="65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18836CA1-54A5-6C2B-5BF8-11E26409A2A2}"/>
              </a:ext>
            </a:extLst>
          </p:cNvPr>
          <p:cNvSpPr txBox="1"/>
          <p:nvPr/>
        </p:nvSpPr>
        <p:spPr>
          <a:xfrm>
            <a:off x="9762388" y="3652849"/>
            <a:ext cx="301685" cy="369332"/>
          </a:xfrm>
          <a:prstGeom prst="rect">
            <a:avLst/>
          </a:prstGeom>
          <a:noFill/>
          <a:effectLst>
            <a:glow rad="635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5966D7B6-744D-5D0D-B626-08C37133859A}"/>
              </a:ext>
            </a:extLst>
          </p:cNvPr>
          <p:cNvSpPr txBox="1"/>
          <p:nvPr/>
        </p:nvSpPr>
        <p:spPr>
          <a:xfrm>
            <a:off x="9762388" y="4054232"/>
            <a:ext cx="301685" cy="369332"/>
          </a:xfrm>
          <a:prstGeom prst="rect">
            <a:avLst/>
          </a:prstGeom>
          <a:noFill/>
          <a:effectLst>
            <a:glow rad="762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36A307B6-3F37-7512-BAD0-7FC61E9B971D}"/>
              </a:ext>
            </a:extLst>
          </p:cNvPr>
          <p:cNvSpPr txBox="1"/>
          <p:nvPr/>
        </p:nvSpPr>
        <p:spPr>
          <a:xfrm>
            <a:off x="9762388" y="4455615"/>
            <a:ext cx="301685" cy="369332"/>
          </a:xfrm>
          <a:prstGeom prst="rect">
            <a:avLst/>
          </a:prstGeom>
          <a:noFill/>
          <a:effectLst>
            <a:glow rad="190500">
              <a:srgbClr val="FF0000">
                <a:alpha val="55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1DE476F2-C411-DD8E-EA7D-F81C8AACC181}"/>
              </a:ext>
            </a:extLst>
          </p:cNvPr>
          <p:cNvSpPr txBox="1"/>
          <p:nvPr/>
        </p:nvSpPr>
        <p:spPr>
          <a:xfrm>
            <a:off x="9762388" y="4856998"/>
            <a:ext cx="301685" cy="369332"/>
          </a:xfrm>
          <a:prstGeom prst="rect">
            <a:avLst/>
          </a:prstGeom>
          <a:noFill/>
          <a:effectLst>
            <a:glow rad="381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5B66493E-6801-675B-DFD9-64646ECF36C0}"/>
              </a:ext>
            </a:extLst>
          </p:cNvPr>
          <p:cNvSpPr txBox="1"/>
          <p:nvPr/>
        </p:nvSpPr>
        <p:spPr>
          <a:xfrm>
            <a:off x="9762388" y="5258378"/>
            <a:ext cx="301685" cy="369332"/>
          </a:xfrm>
          <a:prstGeom prst="rect">
            <a:avLst/>
          </a:prstGeom>
          <a:noFill/>
          <a:effectLst>
            <a:glow rad="1651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95B9589B-E12D-9867-74D9-5098AE5D2977}"/>
              </a:ext>
            </a:extLst>
          </p:cNvPr>
          <p:cNvSpPr/>
          <p:nvPr/>
        </p:nvSpPr>
        <p:spPr>
          <a:xfrm>
            <a:off x="9762388" y="3257885"/>
            <a:ext cx="301685" cy="35242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C1247502-8916-E389-017E-EFB42514DBE9}"/>
              </a:ext>
            </a:extLst>
          </p:cNvPr>
          <p:cNvSpPr/>
          <p:nvPr/>
        </p:nvSpPr>
        <p:spPr>
          <a:xfrm>
            <a:off x="4791453" y="4619496"/>
            <a:ext cx="3260073" cy="1766739"/>
          </a:xfrm>
          <a:prstGeom prst="cloud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I </a:t>
            </a:r>
            <a:r>
              <a:rPr lang="fr-FR" sz="2800" b="1" dirty="0" err="1"/>
              <a:t>predict</a:t>
            </a:r>
            <a:r>
              <a:rPr lang="fr-FR" sz="2800" b="1" dirty="0"/>
              <a:t> </a:t>
            </a:r>
            <a:r>
              <a:rPr lang="fr-FR" sz="4400" b="1" dirty="0"/>
              <a:t>« 4 »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D74688-C674-83B3-68AB-C739FB3DDADF}"/>
              </a:ext>
            </a:extLst>
          </p:cNvPr>
          <p:cNvSpPr/>
          <p:nvPr/>
        </p:nvSpPr>
        <p:spPr>
          <a:xfrm>
            <a:off x="7464287" y="3438939"/>
            <a:ext cx="2156791" cy="1192696"/>
          </a:xfrm>
          <a:custGeom>
            <a:avLst/>
            <a:gdLst>
              <a:gd name="connsiteX0" fmla="*/ 2156791 w 2156791"/>
              <a:gd name="connsiteY0" fmla="*/ 0 h 1192696"/>
              <a:gd name="connsiteX1" fmla="*/ 834887 w 2156791"/>
              <a:gd name="connsiteY1" fmla="*/ 327991 h 1192696"/>
              <a:gd name="connsiteX2" fmla="*/ 0 w 2156791"/>
              <a:gd name="connsiteY2" fmla="*/ 1192696 h 1192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791" h="1192696">
                <a:moveTo>
                  <a:pt x="2156791" y="0"/>
                </a:moveTo>
                <a:cubicBezTo>
                  <a:pt x="1675571" y="64604"/>
                  <a:pt x="1194352" y="129208"/>
                  <a:pt x="834887" y="327991"/>
                </a:cubicBezTo>
                <a:cubicBezTo>
                  <a:pt x="475422" y="526774"/>
                  <a:pt x="237711" y="859735"/>
                  <a:pt x="0" y="119269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5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F993-C2DF-24E2-ABF1-134CB836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1st layer: image to neurons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0EACC-BAB7-33F4-0629-38734E32E7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32" t="15403" r="16076" b="9347"/>
          <a:stretch/>
        </p:blipFill>
        <p:spPr>
          <a:xfrm>
            <a:off x="838200" y="2403835"/>
            <a:ext cx="3176833" cy="3261674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C9CD091-BFF8-B79F-9B89-BA48B448BE99}"/>
              </a:ext>
            </a:extLst>
          </p:cNvPr>
          <p:cNvGrpSpPr/>
          <p:nvPr/>
        </p:nvGrpSpPr>
        <p:grpSpPr>
          <a:xfrm>
            <a:off x="3550841" y="2584244"/>
            <a:ext cx="148533" cy="2912873"/>
            <a:chOff x="4853496" y="2973092"/>
            <a:chExt cx="148533" cy="291287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83CABBF-0C60-9848-A393-2538E33FEBCD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B22957E-6D59-D279-0605-EB94178CF1EF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4501D1-0D8E-179B-469C-28D0412C6B9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0791CD6-AD60-C990-2D51-DCC151C348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0A69933-36D2-8EF7-83AE-30A1D04AC3E4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3499A5C-6DA2-F8AC-F832-5A7B524F5B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59F3E8-7621-A71A-D53A-6347F4C1742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4E18E1E-F498-6971-321F-37CDE69BD49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702D193-9ABE-5B4C-CA91-1398543684E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8DCA156-658A-3B86-1677-0BA91FF871C1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E808204-C4D4-395D-F5D1-58C1EB3998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A21CD28-A735-7B74-9565-D9E831E062A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B2043B7-AFD5-B53E-5776-750B7A684BF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85907D3-5A31-5612-6C3C-EE63508F1D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CDC71F-B0CA-1959-74B1-D7E2E83C319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F6D3DD7-6423-46D4-C4F2-290982AB0F2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89C7D1A-5F44-D56A-A400-736D2B7D8F3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602CFCB-101E-F804-0322-600FF39037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4330104-CE97-3600-1D36-7CB07E976C7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A3D7184-C29B-532D-4354-0B391285167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863B90E-836C-6965-BA39-6A0F871A2BCD}"/>
              </a:ext>
            </a:extLst>
          </p:cNvPr>
          <p:cNvGrpSpPr/>
          <p:nvPr/>
        </p:nvGrpSpPr>
        <p:grpSpPr>
          <a:xfrm>
            <a:off x="3406110" y="2584244"/>
            <a:ext cx="148533" cy="2912873"/>
            <a:chOff x="4853496" y="2973092"/>
            <a:chExt cx="148533" cy="291287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897021-CB41-7026-8454-2AD20A2B34F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6F7BDA8-8735-4D77-B54F-9FF588EEFD7E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754DEAD-2080-062A-887C-C9265978C8C1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6F47661-59BE-50A1-5437-6B0C466A037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6212EFD-910C-C291-29E6-64DF2EEC56F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9EB74C6-A34E-05BC-ADD6-5E0FABDD3D0A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EAE5DD9-E200-4310-9036-0A229452BE58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0E32E18-DE28-12D1-0348-4F185990278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471437F-A946-18C7-1EBA-58587D61B2EA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D4AF949-74D6-8724-4A46-22487200A9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72A1717-DB78-4A33-3B2D-C5A7B2A96DA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061CC90-44EE-8A76-8BAE-5AB5F6407DE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0FBA28A-24CB-647A-CA34-9BC05E86AD89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D5BE3-D8D4-743D-C8A7-83E4A8A79F9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A762710-E319-C4AF-F76B-E7AF9F69E9D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FF1D541-C8B4-2DEB-3291-06C7C2A3BE9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BF3C961-8A1B-D23E-EAA3-33DAF515F900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72A49DB-B156-A266-C103-4435AB89BD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29664EA-5C28-C18C-E998-78C6D3E18196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A178A03-056A-24C5-0520-3A90A4E9625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19DDC7-89EA-9CA6-EE1C-447C93470A27}"/>
              </a:ext>
            </a:extLst>
          </p:cNvPr>
          <p:cNvGrpSpPr/>
          <p:nvPr/>
        </p:nvGrpSpPr>
        <p:grpSpPr>
          <a:xfrm>
            <a:off x="3261370" y="2584244"/>
            <a:ext cx="148533" cy="2912873"/>
            <a:chOff x="4853496" y="2973092"/>
            <a:chExt cx="148533" cy="2912873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658E392-2BE6-14D3-8DB6-05EEA30534BC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AE7B215-DADD-9D25-5F63-49244D8A181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61B70E6-E374-CCA4-E211-55CD1545FD7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AC4362F-9C9B-5BC1-813B-568A7C9297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F39BA22-0737-C2AD-782A-391EC48A06B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3BEEBBF-6F23-7AA8-EB3C-4285F710253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866033B-7A62-D0D2-E087-50DFD29F46B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1D273D4-4EBF-0421-B774-B4F1A711DE9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D6967FB-95A8-586B-64F9-82C75DF08E3F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3EB96C3-E068-0741-4791-A77EA174D4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FFF791C-B232-8101-C80E-BAA32C026B9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890EF46-C2A8-4A8A-27D6-397DCEB0465A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747C18E-B6E1-5DD1-5D83-FF7CD14DF34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33622FE-5F4C-2E83-5CD2-C4309D622C8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64F16F7-4DAE-09B5-F1E4-73FB9826503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F50935B-0003-941B-1A0A-740D0D3E6E2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D16F575-2C35-DD35-4F8F-7D7511DDE88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C32701A-B828-5B47-0722-5EA555D95A7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FCA754A-3523-02FF-CA2C-9376F355AC4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7D83C62-FF04-1FD7-689E-8E35B81417E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88E9BAB-8183-C53C-9FCF-AFF4F187DE15}"/>
              </a:ext>
            </a:extLst>
          </p:cNvPr>
          <p:cNvGrpSpPr/>
          <p:nvPr/>
        </p:nvGrpSpPr>
        <p:grpSpPr>
          <a:xfrm>
            <a:off x="3116630" y="2584244"/>
            <a:ext cx="148533" cy="2912873"/>
            <a:chOff x="4853496" y="2973092"/>
            <a:chExt cx="148533" cy="2912873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1DE23EA-2987-FCF0-62FD-EC3CA7AADFB0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76310A1-2926-BBEE-7BB1-13F1E9C25F6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82C2175-C367-BC91-3371-B5CE0F1C9B8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091E8EE-ED52-4F59-B5C6-61FF421A2B9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F3BC075-27A8-7E8D-4936-E1F6F9B7E15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6A98D27-AC75-36BC-A7CF-5623B3812CF4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EF32757-6CB7-5539-8967-DBF933A411D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77D4717-ED94-AABC-30A4-A3D687F5379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69D3335-7205-8219-17FD-D07F349B7B55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A2F7C53-29DA-9E75-DB1E-71991015FC8A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141278E-0CD2-6669-6581-AC926058AF8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41EC89F-5A20-3E24-C035-C619D234561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D28B51C-A459-8E50-FF01-2F4FD62AC45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693B54F-DE3D-4083-EAEA-3545BEF111B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1BD8B66-D0DC-4FB3-1D2E-42B604C98760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49BBF67-AEF4-411D-1B89-A7E6A3E748D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953E7D0-71A3-AE17-0765-906B04449E3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673AA8A-0D6B-71DB-7DA0-0AD137DEEC6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5FB9694-9012-69F4-F82E-E3512F22C2E3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03EE9C8-8F07-7816-3616-F2B4E03E97D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E89E6DB-4D20-E61C-69C5-4B86DC9CFEBC}"/>
              </a:ext>
            </a:extLst>
          </p:cNvPr>
          <p:cNvGrpSpPr/>
          <p:nvPr/>
        </p:nvGrpSpPr>
        <p:grpSpPr>
          <a:xfrm>
            <a:off x="2971890" y="2584244"/>
            <a:ext cx="148533" cy="2912873"/>
            <a:chOff x="4853496" y="2973092"/>
            <a:chExt cx="148533" cy="2912873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EB41A23-692C-34E7-27D8-340A62EB2FE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4F5DE50-2A04-9242-54E6-FFF69225D22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8569C17-9DE1-C710-A0ED-4FC317DDC47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89FB49-1729-0D12-B0FB-D3C8D637419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3E927FC-0A05-3E38-572E-55D5A17072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D3C5A4D-53EB-3F57-EB12-98F0276A21D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C8CF659-65D6-5788-38D7-7D1B5AA0337E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87365A4-BF8F-D71A-E16E-6E79379B6A2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0ECE497-BF8E-1F46-E7C8-E1E6D221A07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EF971C9-FD3B-BA87-53D1-D14637CD1A9F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E576E2F-1791-8758-F98F-929DA287EC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3C86894-900E-18D6-E420-8C5B09CFD12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1A84108-3720-D725-1988-659664B2D5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1D552FD-77E5-1559-6EB3-E1EA24BB947A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2CA8999-6B5F-B677-5DDA-F28520E5A096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FF2BCA0-614B-3B58-72F3-F9A60B5202FF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3FA1C17-3E49-D623-6367-D81B0F12997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14C9809-28E9-E335-4CFC-0A0D8A4CC81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D48E85B-DF50-E411-AA30-CA911272E43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2F9CA99A-5409-3BC4-2473-797819616D74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10F037E-286E-BC5C-891D-263463057E68}"/>
              </a:ext>
            </a:extLst>
          </p:cNvPr>
          <p:cNvGrpSpPr/>
          <p:nvPr/>
        </p:nvGrpSpPr>
        <p:grpSpPr>
          <a:xfrm>
            <a:off x="2827150" y="2584244"/>
            <a:ext cx="148533" cy="2912873"/>
            <a:chOff x="4853496" y="2973092"/>
            <a:chExt cx="148533" cy="2912873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BA51932-0094-5CB8-9BFE-A7BFBF3A55F1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0FCD0A0-8880-E4BB-34ED-6AC3276E9306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89EB75F-0391-9ABF-D0E8-53414A8C754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A26C8BC-215C-DF39-9C06-88F71AC2003B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5897C6A-C45E-9207-BDBC-E7AEF34DDD4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6D0AC3E-1A69-CAC0-9C04-6E7C5293BBD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525D13F-0EF3-85AF-1FCD-7C9B88B20E5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7DA18072-B5F7-D59D-9F6C-6A088927BFC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D61FAED-7280-18C9-699A-D1DEFB7AAA8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E7C5AC9-C8EE-F6E4-3203-DEC607518A9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105CB6D-F077-73E8-14E8-94DF4544CB44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B5396E1-DE2F-9C1A-C224-0EDF58569FA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54ED496-7CEC-E1DE-D669-B24C21A8ACB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F69F8430-C860-AF27-E199-B31F165078B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6BC542E-81F3-CB0D-9DD4-F14ADF01196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3D8312F-9505-DEED-9051-E4DE35EE1EC9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BB2B7AA-DD92-6445-BD17-787D881ED5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16ADA3C-7B65-D1BF-1DB5-DAB467F95C2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0BB8467-775C-F67A-EAC5-96A4530C63C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3BBB69A-CB4C-9502-B7BD-C98E25ECD34B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95DE66C-C3E9-FA28-BF86-459E81E3765D}"/>
              </a:ext>
            </a:extLst>
          </p:cNvPr>
          <p:cNvGrpSpPr/>
          <p:nvPr/>
        </p:nvGrpSpPr>
        <p:grpSpPr>
          <a:xfrm>
            <a:off x="2682410" y="2584244"/>
            <a:ext cx="148533" cy="2912873"/>
            <a:chOff x="4853496" y="2973092"/>
            <a:chExt cx="148533" cy="291287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A21AA824-898F-3A78-A443-4E44E7D0466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BAD70C2-1B1A-772E-9F6B-3F996EF7FDA3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C5D324F-18AE-CBFD-6E5D-729C187A900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0D5C6DA-6AEA-CCB2-9914-4351AAB3E5B1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885864F3-3ED2-C46D-0C40-DAF31B30C2E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34125F2-C7E8-A148-4EEE-25C896654C26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0AE1FDE-02B7-0B9B-EF14-ECA18927605F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3F35054-1FEB-D9F6-54C9-D7697E4789CE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1EE47A2-1B61-3AB1-ACCA-4C2EED01F270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E939F197-7987-F88C-060F-46E02ACE3072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BFCB80A-D5B3-8494-3F41-1D7C2BB63969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760C0A2-B77B-6A91-D91C-01C3FA573A8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6579E7B-2D88-003F-256F-FC4564692F6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4A9CE94-50D3-F0B1-3FAA-9137AEBCC2C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F70C40E-05D8-5B88-62D6-13420FCCB31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E0811D3-993A-66D2-99C1-0E6DD69EB73D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3B5B1B1-BB35-F5D1-DF93-94E302B76F1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452ACB75-CD6C-C20E-9C97-32AAFD13B35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09135015-2DF8-CB55-5BB9-D5E368F9A7E4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0A24F5-867F-C421-1368-2D52FABC37B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D82F508D-02A3-7168-EAC0-F9FB460B93FA}"/>
              </a:ext>
            </a:extLst>
          </p:cNvPr>
          <p:cNvGrpSpPr/>
          <p:nvPr/>
        </p:nvGrpSpPr>
        <p:grpSpPr>
          <a:xfrm>
            <a:off x="2537670" y="2584244"/>
            <a:ext cx="148533" cy="2912873"/>
            <a:chOff x="4853496" y="2973092"/>
            <a:chExt cx="148533" cy="2912873"/>
          </a:xfrm>
        </p:grpSpPr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37516E07-9925-E85F-094A-588F3262526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4E643584-0A60-D86C-BE1A-C4B31A03A29A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C20114EB-3929-0658-B9EC-D894DDD210BB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37135CA8-C388-85A2-519B-EC2B01424FD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5DA55FC4-24BC-AED6-F88E-8A940E183C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8812F3C-87BF-2A2F-1093-29C44C34E8E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CAE574CE-8E80-CE31-F627-F55F9ADDA4F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96F5737C-E7F0-45FC-C856-41AF359831D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86AB2C87-73D6-0E77-E418-691C00B838B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3CD1AA4F-9458-7F4D-64BD-38A6C5605AD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F9DDF568-9EB5-F755-82CC-51948C1FEB6C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F14E44C3-9E1C-462B-A991-EA805D008B47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9330036E-D27B-D815-6265-681E78FF57A4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EA960B5B-B648-212E-BBE8-5CD785E7B4E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73F8430-A1E3-C01B-F164-54E2660BF2D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00492429-5143-9C32-19ED-62A998D28A2E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57D8B9CB-C976-B93C-6B54-E11329EB3AEB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595EBD75-1531-B0E2-7BFC-1CCCD5CA539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9B60E567-CA11-89E2-86DF-BE18300FBB2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FF7EEEF9-868E-4E33-C1C1-BFBF61749D0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3D9626DD-67F6-10E0-09DA-59367701ADFC}"/>
              </a:ext>
            </a:extLst>
          </p:cNvPr>
          <p:cNvGrpSpPr/>
          <p:nvPr/>
        </p:nvGrpSpPr>
        <p:grpSpPr>
          <a:xfrm>
            <a:off x="2392930" y="2584244"/>
            <a:ext cx="148533" cy="2912873"/>
            <a:chOff x="4853496" y="2973092"/>
            <a:chExt cx="148533" cy="2912873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7EBA8D1C-2765-EE52-59C5-9286D467E996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D0174E7F-41F5-B26A-8F2A-29DECF58BD5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23AFEE52-C3A7-8617-DF40-0A7FC7A71A0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61A22625-C4DC-5870-41D8-A7E9B506D1A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E7D3ECE-51C2-7AF8-3456-661FB4F9998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A130CBEF-B288-29EB-CA91-6B8144A0E48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8683241D-06F1-284E-F3AD-3FAEC49A260A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73998B2D-E1F4-D4A3-0705-3E9D1E60F20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900A9FEE-E286-D2FC-4AEC-881F2BBD8A8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82297215-9D39-223B-0457-CAE37C81DC06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95BD7E70-BE24-4F8A-21E8-5791AA37CA25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0EA40BF6-2462-C3CB-DD48-184F86C190C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F5FFD1FA-F763-E40E-3708-FB913AE3633F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719F9DD4-D290-E610-56DF-6B025B4811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8EAC83A-4768-FEAD-B483-3BAEFE3879A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C0777123-E487-66BF-E09B-B632B7A6D21C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9134E54D-3DFB-7161-80DC-8D97166AA51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EDB406DA-18E1-CC99-2359-A54E676F955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20950B9-2BFC-D916-69E0-C6C153C9199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98EB206-7000-65EB-13BF-02FF03D70E9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3841F72D-B9A4-DB2F-1A5F-231FFDE52E54}"/>
              </a:ext>
            </a:extLst>
          </p:cNvPr>
          <p:cNvGrpSpPr/>
          <p:nvPr/>
        </p:nvGrpSpPr>
        <p:grpSpPr>
          <a:xfrm>
            <a:off x="2248190" y="2584244"/>
            <a:ext cx="148533" cy="2912873"/>
            <a:chOff x="4853496" y="2973092"/>
            <a:chExt cx="148533" cy="2912873"/>
          </a:xfrm>
        </p:grpSpPr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52B5625B-DCDE-B612-DBF6-F74DD3FAC09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B52674BA-5A16-A515-2317-036FA0C461F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E27A83D3-2495-7242-5A43-1911F8256773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5BF89C81-31DC-991D-9839-4FA8865FA20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D977B3D3-F5E1-E29F-0782-F8FABE6FC49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2F3D01EB-1AC0-E30E-E1D2-96BEAC8E8C4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18D5A3D9-D51A-39D1-2204-68CAFB57EBA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985D392F-622D-4172-35DC-7EEA8A1C14D7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61828E09-7222-DCD4-8453-D17675C514D6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0DEC651A-CA68-796F-AA35-DF87BB47F2C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883E388-71CE-986E-7A50-E21D9E4ECA2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DDCB41A-EFAB-DBF3-83CA-2CDEAB68D8DE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8DDDB81B-87DF-90CC-7212-759E472495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6D4AEF23-540C-1E56-277E-EA606683AEC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A6075365-034F-8B25-BC82-F0E1421297EB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7085CD82-7931-75A1-A873-867C23A5CE21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53E904FB-1552-65C9-D501-C396E0CED19E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AF25E5C8-1380-5462-F05C-4501685AC706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079312D1-12F9-CDC5-207C-A377E3C4B30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7D1CDD43-91D4-CAD9-5EA8-EAE39CA57BE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7F4695CD-F53D-C041-3B77-C4B7DD4A80E1}"/>
              </a:ext>
            </a:extLst>
          </p:cNvPr>
          <p:cNvGrpSpPr/>
          <p:nvPr/>
        </p:nvGrpSpPr>
        <p:grpSpPr>
          <a:xfrm>
            <a:off x="2103450" y="2584244"/>
            <a:ext cx="148533" cy="2912873"/>
            <a:chOff x="4853496" y="2973092"/>
            <a:chExt cx="148533" cy="2912873"/>
          </a:xfrm>
        </p:grpSpPr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F46E2EC-0663-7BE0-6066-2E2AE2C56F27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EEEE15B1-3062-960C-86A8-30A08025854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713AE14A-4412-B294-3919-A76F0BAB11D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B8533051-5FAE-E0E3-A911-73B829CB8FA7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3C580BF9-BF19-EB98-E0F8-BDA2BB10CF0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0E275393-2FF4-7C77-3479-A2907FB5E4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E27CB219-1A7B-2A6B-1365-23D78F00D30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7B2DD8DE-8B2E-ABAB-99FE-7415D6A0D46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850D1A76-3BF5-5EF0-E74C-72D6CA806FA9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2755F05C-0134-12CE-CE88-E43F7F3381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A3E9CFC0-322D-C65D-5E89-C163A23159FD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BA7637B2-D0F8-338C-7CB9-5F7977DAFAF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C2AEDA47-5EC8-44D3-FAB3-99398E832D9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B10986CD-B03B-99D3-FE76-DFDABF9EEB95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49047F4C-F10B-B496-CA33-F23D962E82E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29777A5F-35C7-50FF-DA75-51899B3A4357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56AD8B84-41AE-6AF7-E890-F617CF400AB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FE21E2C6-893B-0FC4-8595-1FAC77B8C7C4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5772DC88-1AFA-0CE9-3082-B7622315ACE5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7B4F7C65-49BF-432D-352E-F244632F661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B00749F6-1093-B413-1A35-F2C156F04226}"/>
              </a:ext>
            </a:extLst>
          </p:cNvPr>
          <p:cNvGrpSpPr/>
          <p:nvPr/>
        </p:nvGrpSpPr>
        <p:grpSpPr>
          <a:xfrm>
            <a:off x="1958710" y="2584244"/>
            <a:ext cx="148533" cy="2912873"/>
            <a:chOff x="4853496" y="2973092"/>
            <a:chExt cx="148533" cy="2912873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59F770C7-46C6-2C75-FDC6-4D962C5ED80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BCBD85AA-C5B3-EB6D-77F7-062C816BDB7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8479B50C-3F8C-BDB3-ACF4-FA96CE140798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6BF7942C-DAEE-A5D0-AF86-F637A5F4104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0C9CA615-7ACD-CC24-71BD-0C8ADD87EBC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60ADBF85-2B8A-5245-EC74-3922A7CBFC0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3A93A52B-12D3-C62B-D42C-DCA64084F57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499472A7-376B-FCCC-3D31-96ABDE9753F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5FD7412F-6D63-05CB-09C8-E0EE08140A0B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9571E1DC-F50E-C941-1CFC-2F315D8C64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BD442392-42D8-0CAC-A7AC-F9F0C002CA6F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E0C28639-9ADE-CD05-BC25-FA51EBB0637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3FB9865A-B0E9-C613-4ECD-FE9E761FFE2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FF749B49-8E39-3451-4CE8-F4DF37A4DAC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34897D77-DC17-39F3-6E75-D389EA99E1F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36EB0026-9630-7061-0D56-AA99E7615662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96999C9E-0051-D6D3-8FAC-B7768F7687AA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E6A66140-4245-979A-6EF8-9B0A5B987DD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D84E8718-DE7B-897D-9FB1-190C6D66197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3655FDBA-7F1A-4817-59D2-D8CC2EAE1E7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038749BF-7A0D-6797-2A7D-CE278CEDC083}"/>
              </a:ext>
            </a:extLst>
          </p:cNvPr>
          <p:cNvGrpSpPr/>
          <p:nvPr/>
        </p:nvGrpSpPr>
        <p:grpSpPr>
          <a:xfrm>
            <a:off x="1813970" y="2584244"/>
            <a:ext cx="148533" cy="2912873"/>
            <a:chOff x="4853496" y="2973092"/>
            <a:chExt cx="148533" cy="2912873"/>
          </a:xfrm>
        </p:grpSpPr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0F732544-023C-AFAC-D3CE-EF3A61DDCB0A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625A94ED-E1A2-A916-01C1-BFB28632E7C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DCBA8BDD-CD4E-2E38-AA52-40FED45D0F2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749E2DA9-2266-A956-C207-1C8BF563EF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C99CF33B-96ED-CD3C-64C2-ECC9201FCCE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F30FC419-0713-1C22-92DB-50B4EF1B363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3A6761F0-AAD4-3FE3-C617-63146388E7E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76F46A64-4F35-BCB7-90E7-88043B140F2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C9604E0B-360D-3C5C-378F-E1B35E8B1FB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B7116D36-5DF2-252A-075A-09AA6B33C6E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06FB333C-A5AC-23CD-38DD-BDDD911D34DA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71A83BD5-AB47-99F1-8B77-54E22B538AB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6697DEE0-C27C-AA42-4BD9-929F1AAD1908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B4CAE5E8-506B-FFCD-DBAB-C77769AECA3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C6ADFD24-41C5-C6B0-51CB-1B7125490D5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6E0B4DE6-2E4C-5F3B-4782-C8B6EA3851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0D7FE51F-E64E-6146-4D18-496941B1ED6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C1A42E13-3504-6A28-AB60-CFF36FDD242E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85866DCD-7870-6EAE-DA4B-23B4D348014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3CF2D81D-C008-18C7-1460-EC8E275BB9A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225D05DF-8B12-A868-DA40-8B282561AA36}"/>
              </a:ext>
            </a:extLst>
          </p:cNvPr>
          <p:cNvGrpSpPr/>
          <p:nvPr/>
        </p:nvGrpSpPr>
        <p:grpSpPr>
          <a:xfrm>
            <a:off x="1669230" y="2584244"/>
            <a:ext cx="148533" cy="2912873"/>
            <a:chOff x="4853496" y="2973092"/>
            <a:chExt cx="148533" cy="2912873"/>
          </a:xfrm>
        </p:grpSpPr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8DAD7F19-4BB0-40C3-71F5-85A53DC72BF3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DB5154EA-C701-A003-5ABD-E9AE6D6C25B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0DF20E3E-86A0-AF6C-701E-C4D9255EB1C4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BE1188A8-32C8-101F-905E-58B383B00EFD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8294686D-0C07-B926-1CE2-D529ED55400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DB1AB262-5F72-27AF-8A3F-DA3EA3DD22CD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FF315BD1-D223-B47B-660E-A86C40C5EE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92AA49F2-00CD-4D6A-64D2-4CD4CC52B6B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20703B93-A904-C5E0-94DB-E42B7EAF77D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F6321490-1D22-4CEE-99BD-3784F9AB62A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BE77E0DB-B3F0-5CF3-CA1A-A053034A877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8B9C637A-0893-8F38-2965-99E2132D48D6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A0317067-380B-E269-8FEE-C5D65E9FD90C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05A5B267-1A89-EE8C-9BE7-36E60139DCF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F428F0E3-0DFE-40EC-FFC6-87D264CE55A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9FF3FDC0-905C-E4BE-3A80-237ED4C7977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1C4EBEA3-6113-A00C-A6D2-AAD3256C1D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F7FB9DE4-6296-F77B-0D8C-5018336F6FCD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0FC5D90E-3A2A-4E97-016E-F6604C1A0CA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71C12783-F8FE-2E4A-E655-D7AED8AD11A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747345DB-49AB-142D-2A04-FD30CDFA801B}"/>
              </a:ext>
            </a:extLst>
          </p:cNvPr>
          <p:cNvGrpSpPr/>
          <p:nvPr/>
        </p:nvGrpSpPr>
        <p:grpSpPr>
          <a:xfrm>
            <a:off x="1524490" y="2584244"/>
            <a:ext cx="148533" cy="2912873"/>
            <a:chOff x="4853496" y="2973092"/>
            <a:chExt cx="148533" cy="2912873"/>
          </a:xfrm>
        </p:grpSpPr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2E568DC1-FB5E-2AB8-2A98-9353B23051B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4E48C6FE-2903-F0DF-69AD-71183CD4F3F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18C5DD10-99BF-CE98-3858-513FD4CCF78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43CF655D-0FBB-B7E2-341A-307E1E857AC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69E737B5-832D-9C4B-F1EF-F62C7AF96358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59CB4BE0-D13C-43C9-8AB1-F18E030BD51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A0C1BE74-1BC0-E66D-EB5E-DECFB30EA6D5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9976B877-A6CA-8407-1A49-22E739DD966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CE84AB1B-BFF7-716D-4A79-C6D01D5D5B2D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1DCBE3A4-07F3-736D-F28B-97B10C03C62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E106DEB7-14B1-0225-C243-5F1E297F08D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C9990140-2170-E322-C22E-E9CB49100E8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A8949EC3-89BA-A37D-663E-D481559EA0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EC3CE81E-F4E7-9589-1D43-09BB204DAFF1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7F611C4C-3DE2-1F4E-6192-06405717E6C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DFF2C4C7-034A-FEC8-ED57-5E93D2925348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4790398A-EB31-C58B-DEE5-DBC14934A09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D000C2FE-8486-608D-4EFE-E271F58B339F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C18B179B-10A2-8349-509F-515617CFD9C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273A1DF5-BD4A-EEC3-1033-6920E67D12B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186D2F0A-F7B7-23BB-D2D2-E9AC8BF737F9}"/>
              </a:ext>
            </a:extLst>
          </p:cNvPr>
          <p:cNvGrpSpPr/>
          <p:nvPr/>
        </p:nvGrpSpPr>
        <p:grpSpPr>
          <a:xfrm>
            <a:off x="1379750" y="2584244"/>
            <a:ext cx="148533" cy="2912873"/>
            <a:chOff x="4853496" y="2973092"/>
            <a:chExt cx="148533" cy="2912873"/>
          </a:xfrm>
        </p:grpSpPr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5FFC91DC-682D-E0B5-E379-AC34BFE6A9E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D5E06F35-CD01-B6A5-1BA8-A0BEAB9E60D2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42D036AE-2534-78F0-2E63-4E238D2286A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CB3386B0-D203-B4CE-A12B-2B0C18C89979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52D9A96C-0C4F-442E-0BD1-6961A31562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EFA64CD2-4E34-1E34-5516-FF209DDF832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D3B2773-B685-1EC1-FFD9-E7BE1D3D02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77129EBB-4D68-7F16-6BA7-A18ACF6A385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4A2AD169-13DE-8085-26F8-94F60C0E0CC2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8D7F2997-57C7-70C2-A0EA-5571BBE5DEB7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50A64FFD-BF61-8CCF-80C4-12AF07BC5F6E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BBC3F2E2-CC3C-D530-BEE2-90E3A9D1329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8FE9DC4D-31DB-E234-F102-7D0B32E4B87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17EE49F7-34B7-3376-6625-55D7E5F23EB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Oval 701">
              <a:extLst>
                <a:ext uri="{FF2B5EF4-FFF2-40B4-BE49-F238E27FC236}">
                  <a16:creationId xmlns:a16="http://schemas.microsoft.com/office/drawing/2014/main" id="{848E30A9-4D9D-A97E-96FD-EBA31A7077FA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A263B67D-E344-DABC-E063-C5EF2641D59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7AC5EFA3-4610-2028-844B-2D994C78AE4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E5B8ABBD-FD01-1728-838D-41C321E3F7D1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B69B07FB-AC78-C0F5-684F-ABBBB0980DE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4857F5C-CAA3-E736-77E4-85FB3761E433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FB30315A-05A2-CF31-A450-E43947B6627F}"/>
              </a:ext>
            </a:extLst>
          </p:cNvPr>
          <p:cNvGrpSpPr/>
          <p:nvPr/>
        </p:nvGrpSpPr>
        <p:grpSpPr>
          <a:xfrm>
            <a:off x="1235010" y="2584244"/>
            <a:ext cx="148533" cy="2912873"/>
            <a:chOff x="4853496" y="2973092"/>
            <a:chExt cx="148533" cy="2912873"/>
          </a:xfrm>
        </p:grpSpPr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14442928-9316-6A32-27D6-C7B6A86716CB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FF72C105-CCAC-A9C3-D13A-99804ACA939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>
              <a:extLst>
                <a:ext uri="{FF2B5EF4-FFF2-40B4-BE49-F238E27FC236}">
                  <a16:creationId xmlns:a16="http://schemas.microsoft.com/office/drawing/2014/main" id="{3DAD9718-376D-4E4D-58E5-1269F4EB8C1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36F6ED2-28C2-413A-040B-01D6A1F2E65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6E3F57A1-8DAF-83A4-8C79-491C751299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E0154CA0-9764-3258-9385-8DE22BAF6F5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4B56EB3C-6310-24E8-E05B-3079B4DF742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B61FF079-0D76-607C-DF03-D142F7FAE456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>
              <a:extLst>
                <a:ext uri="{FF2B5EF4-FFF2-40B4-BE49-F238E27FC236}">
                  <a16:creationId xmlns:a16="http://schemas.microsoft.com/office/drawing/2014/main" id="{0C6929F0-334E-FC48-B7A3-0CB0689EDCF4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5BEA677F-194C-524A-0189-6A631B2EEF4C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188E305E-A134-D7F7-BF25-EC13FB1C80F6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4D52DDC8-C76F-0D32-D796-191249D4B803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>
              <a:extLst>
                <a:ext uri="{FF2B5EF4-FFF2-40B4-BE49-F238E27FC236}">
                  <a16:creationId xmlns:a16="http://schemas.microsoft.com/office/drawing/2014/main" id="{33E4A86F-ADDD-A9B9-2EE0-51D172EA67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>
              <a:extLst>
                <a:ext uri="{FF2B5EF4-FFF2-40B4-BE49-F238E27FC236}">
                  <a16:creationId xmlns:a16="http://schemas.microsoft.com/office/drawing/2014/main" id="{64D4A59A-E479-E486-F9CD-CF3EA07BE5A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822F7B18-56D0-82E4-EA9E-495549F89D99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B3E7956E-6AEE-F58C-94D1-AACF6423D6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939698D5-5042-2D32-F2BC-DFDAFCA9C529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Oval 725">
              <a:extLst>
                <a:ext uri="{FF2B5EF4-FFF2-40B4-BE49-F238E27FC236}">
                  <a16:creationId xmlns:a16="http://schemas.microsoft.com/office/drawing/2014/main" id="{034D60B9-B62E-B7E7-594A-C32D8F6545C0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Oval 726">
              <a:extLst>
                <a:ext uri="{FF2B5EF4-FFF2-40B4-BE49-F238E27FC236}">
                  <a16:creationId xmlns:a16="http://schemas.microsoft.com/office/drawing/2014/main" id="{951C02B3-E847-B9F6-5F97-07DDDF0FC64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29236FB3-D7B4-5F83-609D-51CB6C2512D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6225B177-34E2-90DD-A200-95DB210AD5E7}"/>
              </a:ext>
            </a:extLst>
          </p:cNvPr>
          <p:cNvGrpSpPr/>
          <p:nvPr/>
        </p:nvGrpSpPr>
        <p:grpSpPr>
          <a:xfrm>
            <a:off x="1090270" y="2584244"/>
            <a:ext cx="148533" cy="2912873"/>
            <a:chOff x="4853496" y="2973092"/>
            <a:chExt cx="148533" cy="2912873"/>
          </a:xfrm>
        </p:grpSpPr>
        <p:sp>
          <p:nvSpPr>
            <p:cNvPr id="730" name="Oval 729">
              <a:extLst>
                <a:ext uri="{FF2B5EF4-FFF2-40B4-BE49-F238E27FC236}">
                  <a16:creationId xmlns:a16="http://schemas.microsoft.com/office/drawing/2014/main" id="{C3F3D044-CD02-007E-CA56-769A90B4909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>
              <a:extLst>
                <a:ext uri="{FF2B5EF4-FFF2-40B4-BE49-F238E27FC236}">
                  <a16:creationId xmlns:a16="http://schemas.microsoft.com/office/drawing/2014/main" id="{6DE45A04-BF49-6D91-7765-291D5D9B73C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Oval 731">
              <a:extLst>
                <a:ext uri="{FF2B5EF4-FFF2-40B4-BE49-F238E27FC236}">
                  <a16:creationId xmlns:a16="http://schemas.microsoft.com/office/drawing/2014/main" id="{09428DB0-C76A-4987-CA1E-1BC236D997C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35999B06-5E6C-2802-5010-41486CA27D8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BE50641A-BB94-9B57-A09E-BED3BB855DF2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4CAA5E8E-83EE-9804-B7C5-26508218D25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>
              <a:extLst>
                <a:ext uri="{FF2B5EF4-FFF2-40B4-BE49-F238E27FC236}">
                  <a16:creationId xmlns:a16="http://schemas.microsoft.com/office/drawing/2014/main" id="{F0AF23A4-6F96-8E97-F0BD-0A0747E2A06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FEE2938B-52D5-84AD-9DAD-071B021F2A0B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0D26227A-08FF-3AC0-1728-C6BE3B6A5AF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9D526559-8882-262B-821D-EA12E8BF11D0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A0F2BCA2-6572-0620-39C1-FE5630D4F57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D1334878-737D-311E-9AF4-CC9739D5C28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14A626A3-4088-D373-B622-61D550B9E692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Oval 742">
              <a:extLst>
                <a:ext uri="{FF2B5EF4-FFF2-40B4-BE49-F238E27FC236}">
                  <a16:creationId xmlns:a16="http://schemas.microsoft.com/office/drawing/2014/main" id="{7459B791-65B9-7C0C-8156-C4C75788C95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72F056EE-2867-39A0-F356-E0A10977F14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>
              <a:extLst>
                <a:ext uri="{FF2B5EF4-FFF2-40B4-BE49-F238E27FC236}">
                  <a16:creationId xmlns:a16="http://schemas.microsoft.com/office/drawing/2014/main" id="{88987531-5498-265F-6E70-A2676990370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Oval 745">
              <a:extLst>
                <a:ext uri="{FF2B5EF4-FFF2-40B4-BE49-F238E27FC236}">
                  <a16:creationId xmlns:a16="http://schemas.microsoft.com/office/drawing/2014/main" id="{EB2EA2A1-00EE-7E37-2196-F7B41861C99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80D21D7E-A414-7FD1-E43B-82A7F834FA45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953D69C0-8BEA-68FC-85DB-99C04FCE995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A2E60FAE-5CEC-CA40-E0D0-49F5D9792DE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0" name="Group 749">
            <a:extLst>
              <a:ext uri="{FF2B5EF4-FFF2-40B4-BE49-F238E27FC236}">
                <a16:creationId xmlns:a16="http://schemas.microsoft.com/office/drawing/2014/main" id="{1CB15AC1-E052-0E23-FB27-6C76304274CD}"/>
              </a:ext>
            </a:extLst>
          </p:cNvPr>
          <p:cNvGrpSpPr/>
          <p:nvPr/>
        </p:nvGrpSpPr>
        <p:grpSpPr>
          <a:xfrm>
            <a:off x="945530" y="2584244"/>
            <a:ext cx="148533" cy="2912873"/>
            <a:chOff x="4853496" y="2973092"/>
            <a:chExt cx="148533" cy="2912873"/>
          </a:xfrm>
        </p:grpSpPr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058B96FC-33D5-D817-3C7B-F523D8948A1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46D17E37-BCDB-90A8-BBC1-949BE3D708A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C350C668-5783-15D6-14BB-DDBA7ADA18A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B529F1CF-C027-4CA6-C4E1-BCA1FF6816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3F90CC0-B7EE-6618-BE82-294A03F3ED3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ECD66CFB-539F-0BDE-17FF-C8596A5C7CF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E2F7E2BA-4FA1-B9E9-F5B1-B884094851C0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6F67BB5B-75CA-58E8-2909-A8A534B825B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00280097-AB90-93E8-2E45-9191EA59E92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C6CE5200-49CF-28A2-6511-67671E0DFC6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2F1E59D7-671B-0F69-342A-91BB8155F64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86B136EF-2D05-EE2C-B86A-BE35FBE6F2A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354B26BB-A533-96D2-B58A-BDAECB9A07D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8B92672D-796D-F8FC-5887-76C04FA7A02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A0EFE3C3-D128-6249-DE77-A4EFA007AD4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7A123B9A-3635-BDA2-21A2-56680637723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30FEC0A4-A949-3699-429C-9D7A97FE6D51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29B71E1B-F29E-457C-C2CF-934655D8F26C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>
              <a:extLst>
                <a:ext uri="{FF2B5EF4-FFF2-40B4-BE49-F238E27FC236}">
                  <a16:creationId xmlns:a16="http://schemas.microsoft.com/office/drawing/2014/main" id="{8BD615F4-8419-4413-4CDD-9D000A14ECA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6077019F-6A2A-CD3D-E2B9-7935059CC33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3" name="Oval 812">
            <a:extLst>
              <a:ext uri="{FF2B5EF4-FFF2-40B4-BE49-F238E27FC236}">
                <a16:creationId xmlns:a16="http://schemas.microsoft.com/office/drawing/2014/main" id="{B02997CA-7854-BE95-CA2F-27704EA007BC}"/>
              </a:ext>
            </a:extLst>
          </p:cNvPr>
          <p:cNvSpPr/>
          <p:nvPr/>
        </p:nvSpPr>
        <p:spPr>
          <a:xfrm flipV="1">
            <a:off x="3699374" y="258457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B75FFE18-0374-A598-0D61-BC194AC5D0B7}"/>
              </a:ext>
            </a:extLst>
          </p:cNvPr>
          <p:cNvSpPr/>
          <p:nvPr/>
        </p:nvSpPr>
        <p:spPr>
          <a:xfrm flipV="1">
            <a:off x="3699374" y="27300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541AE055-6E99-945E-4641-77CE528094F4}"/>
              </a:ext>
            </a:extLst>
          </p:cNvPr>
          <p:cNvSpPr/>
          <p:nvPr/>
        </p:nvSpPr>
        <p:spPr>
          <a:xfrm flipV="1">
            <a:off x="3699374" y="28755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2151655D-04F3-524E-7A76-DE95B0861696}"/>
              </a:ext>
            </a:extLst>
          </p:cNvPr>
          <p:cNvSpPr/>
          <p:nvPr/>
        </p:nvSpPr>
        <p:spPr>
          <a:xfrm flipV="1">
            <a:off x="3699374" y="30210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CCF132D9-6FB5-5FD4-9B0B-E3D9E0AF137E}"/>
              </a:ext>
            </a:extLst>
          </p:cNvPr>
          <p:cNvSpPr/>
          <p:nvPr/>
        </p:nvSpPr>
        <p:spPr>
          <a:xfrm flipV="1">
            <a:off x="3699374" y="316648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C8752CE2-EA7F-E13B-A2F6-5AE491CCA8B8}"/>
              </a:ext>
            </a:extLst>
          </p:cNvPr>
          <p:cNvSpPr/>
          <p:nvPr/>
        </p:nvSpPr>
        <p:spPr>
          <a:xfrm flipV="1">
            <a:off x="3699374" y="33119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61B50479-176C-026B-C909-86AB4CD2E30C}"/>
              </a:ext>
            </a:extLst>
          </p:cNvPr>
          <p:cNvSpPr/>
          <p:nvPr/>
        </p:nvSpPr>
        <p:spPr>
          <a:xfrm flipV="1">
            <a:off x="3699374" y="34574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15BF0070-DA16-D3FC-77AA-6C35A8A1368C}"/>
              </a:ext>
            </a:extLst>
          </p:cNvPr>
          <p:cNvSpPr/>
          <p:nvPr/>
        </p:nvSpPr>
        <p:spPr>
          <a:xfrm flipV="1">
            <a:off x="3699374" y="36029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D505AC45-6C1F-1F63-517F-E824E7164437}"/>
              </a:ext>
            </a:extLst>
          </p:cNvPr>
          <p:cNvSpPr/>
          <p:nvPr/>
        </p:nvSpPr>
        <p:spPr>
          <a:xfrm flipV="1">
            <a:off x="3699374" y="374840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0FDE25C6-EF89-E672-15DF-5943FA6D709D}"/>
              </a:ext>
            </a:extLst>
          </p:cNvPr>
          <p:cNvSpPr/>
          <p:nvPr/>
        </p:nvSpPr>
        <p:spPr>
          <a:xfrm flipV="1">
            <a:off x="3699374" y="38938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B1B6AEBD-7021-7EC0-7B8F-60EA4C5B0164}"/>
              </a:ext>
            </a:extLst>
          </p:cNvPr>
          <p:cNvSpPr/>
          <p:nvPr/>
        </p:nvSpPr>
        <p:spPr>
          <a:xfrm flipV="1">
            <a:off x="3699374" y="40393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8FE2C250-342B-0743-2282-7390FD4EDD88}"/>
              </a:ext>
            </a:extLst>
          </p:cNvPr>
          <p:cNvSpPr/>
          <p:nvPr/>
        </p:nvSpPr>
        <p:spPr>
          <a:xfrm flipV="1">
            <a:off x="3699374" y="41848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57753278-CDA8-7B52-2C59-EC1DFC5A88AB}"/>
              </a:ext>
            </a:extLst>
          </p:cNvPr>
          <p:cNvSpPr/>
          <p:nvPr/>
        </p:nvSpPr>
        <p:spPr>
          <a:xfrm flipV="1">
            <a:off x="3699374" y="43303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>
            <a:extLst>
              <a:ext uri="{FF2B5EF4-FFF2-40B4-BE49-F238E27FC236}">
                <a16:creationId xmlns:a16="http://schemas.microsoft.com/office/drawing/2014/main" id="{39D0AC0B-8988-E4D5-4482-9CBCC64C857C}"/>
              </a:ext>
            </a:extLst>
          </p:cNvPr>
          <p:cNvSpPr/>
          <p:nvPr/>
        </p:nvSpPr>
        <p:spPr>
          <a:xfrm flipV="1">
            <a:off x="3699374" y="44757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>
            <a:extLst>
              <a:ext uri="{FF2B5EF4-FFF2-40B4-BE49-F238E27FC236}">
                <a16:creationId xmlns:a16="http://schemas.microsoft.com/office/drawing/2014/main" id="{579014EB-473E-59B9-764A-F03DA320DC69}"/>
              </a:ext>
            </a:extLst>
          </p:cNvPr>
          <p:cNvSpPr/>
          <p:nvPr/>
        </p:nvSpPr>
        <p:spPr>
          <a:xfrm flipV="1">
            <a:off x="3699374" y="46212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BC5CD43-3B91-AA94-4317-F3BDDE973FD2}"/>
              </a:ext>
            </a:extLst>
          </p:cNvPr>
          <p:cNvSpPr/>
          <p:nvPr/>
        </p:nvSpPr>
        <p:spPr>
          <a:xfrm flipV="1">
            <a:off x="3699374" y="47667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F1A0A916-F8FB-AB44-02D9-C830AD8EB7E9}"/>
              </a:ext>
            </a:extLst>
          </p:cNvPr>
          <p:cNvSpPr/>
          <p:nvPr/>
        </p:nvSpPr>
        <p:spPr>
          <a:xfrm flipV="1">
            <a:off x="3699374" y="49122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Oval 829">
            <a:extLst>
              <a:ext uri="{FF2B5EF4-FFF2-40B4-BE49-F238E27FC236}">
                <a16:creationId xmlns:a16="http://schemas.microsoft.com/office/drawing/2014/main" id="{AB4C0FBA-26B0-B65C-A102-5D72512F367D}"/>
              </a:ext>
            </a:extLst>
          </p:cNvPr>
          <p:cNvSpPr/>
          <p:nvPr/>
        </p:nvSpPr>
        <p:spPr>
          <a:xfrm flipV="1">
            <a:off x="3699374" y="50576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Oval 830">
            <a:extLst>
              <a:ext uri="{FF2B5EF4-FFF2-40B4-BE49-F238E27FC236}">
                <a16:creationId xmlns:a16="http://schemas.microsoft.com/office/drawing/2014/main" id="{937F6104-5923-C24D-6D4B-F77FF78ACD2F}"/>
              </a:ext>
            </a:extLst>
          </p:cNvPr>
          <p:cNvSpPr/>
          <p:nvPr/>
        </p:nvSpPr>
        <p:spPr>
          <a:xfrm flipV="1">
            <a:off x="3699374" y="52031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58F4D489-DDB4-D2A8-F1A0-5D4DBED7C1BF}"/>
              </a:ext>
            </a:extLst>
          </p:cNvPr>
          <p:cNvSpPr/>
          <p:nvPr/>
        </p:nvSpPr>
        <p:spPr>
          <a:xfrm flipV="1">
            <a:off x="3699374" y="53486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BCC3B74B-9FF6-C3A6-00E1-850EB16DCF82}"/>
              </a:ext>
            </a:extLst>
          </p:cNvPr>
          <p:cNvGrpSpPr/>
          <p:nvPr/>
        </p:nvGrpSpPr>
        <p:grpSpPr>
          <a:xfrm>
            <a:off x="6321826" y="1780847"/>
            <a:ext cx="279139" cy="4374187"/>
            <a:chOff x="5879658" y="1393184"/>
            <a:chExt cx="279139" cy="4374187"/>
          </a:xfrm>
        </p:grpSpPr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5663BD63-12C3-B8B6-94DD-F793A30269FF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BF847D0B-5196-E2A7-BA7B-7ED824598B9B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Oval 835">
              <a:extLst>
                <a:ext uri="{FF2B5EF4-FFF2-40B4-BE49-F238E27FC236}">
                  <a16:creationId xmlns:a16="http://schemas.microsoft.com/office/drawing/2014/main" id="{A5B8FDF9-00C8-F29D-7B2B-19708A5DF61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838ABBA3-44E5-B908-EB7B-F53216653B8F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C8E30FB5-5F85-0230-5F20-8DDA16A88F57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>
              <a:extLst>
                <a:ext uri="{FF2B5EF4-FFF2-40B4-BE49-F238E27FC236}">
                  <a16:creationId xmlns:a16="http://schemas.microsoft.com/office/drawing/2014/main" id="{E17AE94D-C41B-CED9-A731-91B19DF6D92E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>
              <a:extLst>
                <a:ext uri="{FF2B5EF4-FFF2-40B4-BE49-F238E27FC236}">
                  <a16:creationId xmlns:a16="http://schemas.microsoft.com/office/drawing/2014/main" id="{EAAC4EE0-C706-3DEA-7138-E89BB0AAF091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Oval 840">
              <a:extLst>
                <a:ext uri="{FF2B5EF4-FFF2-40B4-BE49-F238E27FC236}">
                  <a16:creationId xmlns:a16="http://schemas.microsoft.com/office/drawing/2014/main" id="{DBACA68B-D393-0FB4-5DCE-E3BD6E1AE260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Oval 841">
              <a:extLst>
                <a:ext uri="{FF2B5EF4-FFF2-40B4-BE49-F238E27FC236}">
                  <a16:creationId xmlns:a16="http://schemas.microsoft.com/office/drawing/2014/main" id="{DC019FE7-6F50-C492-D975-3E900BDCB5BD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Oval 842">
              <a:extLst>
                <a:ext uri="{FF2B5EF4-FFF2-40B4-BE49-F238E27FC236}">
                  <a16:creationId xmlns:a16="http://schemas.microsoft.com/office/drawing/2014/main" id="{1F0BD126-6F10-C814-FC35-D97B0A61A98E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Oval 843">
              <a:extLst>
                <a:ext uri="{FF2B5EF4-FFF2-40B4-BE49-F238E27FC236}">
                  <a16:creationId xmlns:a16="http://schemas.microsoft.com/office/drawing/2014/main" id="{52C4DE5F-9459-0DC6-C89D-4ABD5E17947D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Oval 844">
              <a:extLst>
                <a:ext uri="{FF2B5EF4-FFF2-40B4-BE49-F238E27FC236}">
                  <a16:creationId xmlns:a16="http://schemas.microsoft.com/office/drawing/2014/main" id="{0C70061D-1064-4F04-615A-B5098D220707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Oval 845">
              <a:extLst>
                <a:ext uri="{FF2B5EF4-FFF2-40B4-BE49-F238E27FC236}">
                  <a16:creationId xmlns:a16="http://schemas.microsoft.com/office/drawing/2014/main" id="{766CFFAD-D6D0-F3D0-E0F6-0E4DF1982B4D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Oval 846">
              <a:extLst>
                <a:ext uri="{FF2B5EF4-FFF2-40B4-BE49-F238E27FC236}">
                  <a16:creationId xmlns:a16="http://schemas.microsoft.com/office/drawing/2014/main" id="{DCD45734-869F-7887-22B9-4B45708CF72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Oval 847">
              <a:extLst>
                <a:ext uri="{FF2B5EF4-FFF2-40B4-BE49-F238E27FC236}">
                  <a16:creationId xmlns:a16="http://schemas.microsoft.com/office/drawing/2014/main" id="{7A968BDE-765B-11B5-2C56-7857D30A74F6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Oval 848">
              <a:extLst>
                <a:ext uri="{FF2B5EF4-FFF2-40B4-BE49-F238E27FC236}">
                  <a16:creationId xmlns:a16="http://schemas.microsoft.com/office/drawing/2014/main" id="{64AFABDF-9070-B195-0BAD-B10DA0C51CB6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Oval 849">
              <a:extLst>
                <a:ext uri="{FF2B5EF4-FFF2-40B4-BE49-F238E27FC236}">
                  <a16:creationId xmlns:a16="http://schemas.microsoft.com/office/drawing/2014/main" id="{17F3493C-B2B5-5795-9A4E-272F73B415A7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Oval 850">
              <a:extLst>
                <a:ext uri="{FF2B5EF4-FFF2-40B4-BE49-F238E27FC236}">
                  <a16:creationId xmlns:a16="http://schemas.microsoft.com/office/drawing/2014/main" id="{4FE0AA5C-9ED6-3424-D7EA-F60ADDF27839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Oval 851">
              <a:extLst>
                <a:ext uri="{FF2B5EF4-FFF2-40B4-BE49-F238E27FC236}">
                  <a16:creationId xmlns:a16="http://schemas.microsoft.com/office/drawing/2014/main" id="{BD41E417-0F4C-5904-FA24-1A302D5A81AE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Oval 852">
              <a:extLst>
                <a:ext uri="{FF2B5EF4-FFF2-40B4-BE49-F238E27FC236}">
                  <a16:creationId xmlns:a16="http://schemas.microsoft.com/office/drawing/2014/main" id="{81ED35D7-7AD1-DBF9-4CEB-F422C95519F6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>
              <a:extLst>
                <a:ext uri="{FF2B5EF4-FFF2-40B4-BE49-F238E27FC236}">
                  <a16:creationId xmlns:a16="http://schemas.microsoft.com/office/drawing/2014/main" id="{6877DC00-1747-33F0-00D8-26EBEA9B235A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Oval 854">
              <a:extLst>
                <a:ext uri="{FF2B5EF4-FFF2-40B4-BE49-F238E27FC236}">
                  <a16:creationId xmlns:a16="http://schemas.microsoft.com/office/drawing/2014/main" id="{DF1FDBC1-E080-EFF5-7A32-4974B076D90D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C1BF62ED-2CC6-C148-1AC3-DA00CF636A4F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Oval 856">
              <a:extLst>
                <a:ext uri="{FF2B5EF4-FFF2-40B4-BE49-F238E27FC236}">
                  <a16:creationId xmlns:a16="http://schemas.microsoft.com/office/drawing/2014/main" id="{6B3F37F8-AF86-EE76-E7EC-2ED069E56033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D31A7B29-15FC-921B-4DF0-8EBE30785397}"/>
              </a:ext>
            </a:extLst>
          </p:cNvPr>
          <p:cNvGrpSpPr/>
          <p:nvPr/>
        </p:nvGrpSpPr>
        <p:grpSpPr>
          <a:xfrm>
            <a:off x="9660389" y="1995222"/>
            <a:ext cx="301685" cy="3981776"/>
            <a:chOff x="9828920" y="1529234"/>
            <a:chExt cx="301685" cy="3981776"/>
          </a:xfrm>
        </p:grpSpPr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5A823A97-2CEB-5357-CB8A-980137E4E7D3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60" name="TextBox 859">
              <a:extLst>
                <a:ext uri="{FF2B5EF4-FFF2-40B4-BE49-F238E27FC236}">
                  <a16:creationId xmlns:a16="http://schemas.microsoft.com/office/drawing/2014/main" id="{6C58365D-ACAE-758F-8834-BD6E87AE487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61" name="TextBox 860">
              <a:extLst>
                <a:ext uri="{FF2B5EF4-FFF2-40B4-BE49-F238E27FC236}">
                  <a16:creationId xmlns:a16="http://schemas.microsoft.com/office/drawing/2014/main" id="{9297231F-6C69-3FF1-D34B-A4D2DCCE521D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7943F885-8AD3-E5DD-ECC2-3F594B053F6D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6097E2EB-B5A7-600C-0E73-BAE785278F61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D952E855-0692-9340-1F03-BDBADA62D6D9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9164D0B3-3DA0-4077-9C93-E78BBEA8F302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66" name="TextBox 865">
              <a:extLst>
                <a:ext uri="{FF2B5EF4-FFF2-40B4-BE49-F238E27FC236}">
                  <a16:creationId xmlns:a16="http://schemas.microsoft.com/office/drawing/2014/main" id="{70F50D6A-A77F-C293-A37C-0B45FB31BA54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867" name="TextBox 866">
              <a:extLst>
                <a:ext uri="{FF2B5EF4-FFF2-40B4-BE49-F238E27FC236}">
                  <a16:creationId xmlns:a16="http://schemas.microsoft.com/office/drawing/2014/main" id="{ED595412-158C-A6EF-6CA4-569F02ECAD65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868" name="TextBox 867">
              <a:extLst>
                <a:ext uri="{FF2B5EF4-FFF2-40B4-BE49-F238E27FC236}">
                  <a16:creationId xmlns:a16="http://schemas.microsoft.com/office/drawing/2014/main" id="{328F8FE4-8D75-2217-ABF9-70B755BC4A44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pic>
        <p:nvPicPr>
          <p:cNvPr id="519" name="Picture 518">
            <a:extLst>
              <a:ext uri="{FF2B5EF4-FFF2-40B4-BE49-F238E27FC236}">
                <a16:creationId xmlns:a16="http://schemas.microsoft.com/office/drawing/2014/main" id="{8DFC5EDC-AFA4-B07C-F016-4991161C4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50" y="2382602"/>
            <a:ext cx="3205700" cy="3291840"/>
          </a:xfrm>
          <a:prstGeom prst="rect">
            <a:avLst/>
          </a:prstGeom>
        </p:spPr>
      </p:pic>
      <p:grpSp>
        <p:nvGrpSpPr>
          <p:cNvPr id="521" name="Group 520">
            <a:extLst>
              <a:ext uri="{FF2B5EF4-FFF2-40B4-BE49-F238E27FC236}">
                <a16:creationId xmlns:a16="http://schemas.microsoft.com/office/drawing/2014/main" id="{78EFB2F4-E574-BA0C-E45B-DEFC167A8635}"/>
              </a:ext>
            </a:extLst>
          </p:cNvPr>
          <p:cNvGrpSpPr/>
          <p:nvPr/>
        </p:nvGrpSpPr>
        <p:grpSpPr>
          <a:xfrm>
            <a:off x="941975" y="2577124"/>
            <a:ext cx="2909488" cy="2932693"/>
            <a:chOff x="4989234" y="2430035"/>
            <a:chExt cx="2909488" cy="2932693"/>
          </a:xfrm>
        </p:grpSpPr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5856CA0D-2EF4-1D16-D14A-B484423382F7}"/>
                </a:ext>
              </a:extLst>
            </p:cNvPr>
            <p:cNvSpPr/>
            <p:nvPr/>
          </p:nvSpPr>
          <p:spPr>
            <a:xfrm flipV="1">
              <a:off x="7173134" y="272806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C04758CB-F61B-80D0-D032-2775DFBF9E81}"/>
                </a:ext>
              </a:extLst>
            </p:cNvPr>
            <p:cNvSpPr/>
            <p:nvPr/>
          </p:nvSpPr>
          <p:spPr>
            <a:xfrm flipV="1">
              <a:off x="745692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9FDC1147-4F53-0B6B-0C76-B178009963B9}"/>
                </a:ext>
              </a:extLst>
            </p:cNvPr>
            <p:cNvSpPr/>
            <p:nvPr/>
          </p:nvSpPr>
          <p:spPr>
            <a:xfrm flipV="1">
              <a:off x="7456925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F4B05EA1-8AB1-06E1-F7A7-D55B690C07E7}"/>
                </a:ext>
              </a:extLst>
            </p:cNvPr>
            <p:cNvSpPr/>
            <p:nvPr/>
          </p:nvSpPr>
          <p:spPr>
            <a:xfrm flipV="1">
              <a:off x="74569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1FC6C48-7D0F-A17E-4162-D8BC776504E7}"/>
                </a:ext>
              </a:extLst>
            </p:cNvPr>
            <p:cNvSpPr/>
            <p:nvPr/>
          </p:nvSpPr>
          <p:spPr>
            <a:xfrm flipV="1">
              <a:off x="74569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244DFB63-B01B-4E0C-8EC7-F7554F2BD621}"/>
                </a:ext>
              </a:extLst>
            </p:cNvPr>
            <p:cNvSpPr/>
            <p:nvPr/>
          </p:nvSpPr>
          <p:spPr>
            <a:xfrm flipV="1">
              <a:off x="73121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DD7C2386-9A15-A8AB-6834-21D1E69B9EAE}"/>
                </a:ext>
              </a:extLst>
            </p:cNvPr>
            <p:cNvSpPr/>
            <p:nvPr/>
          </p:nvSpPr>
          <p:spPr>
            <a:xfrm flipV="1">
              <a:off x="7312185" y="28751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BF71087D-C580-7557-AA0F-610CC37CA744}"/>
                </a:ext>
              </a:extLst>
            </p:cNvPr>
            <p:cNvSpPr/>
            <p:nvPr/>
          </p:nvSpPr>
          <p:spPr>
            <a:xfrm flipV="1">
              <a:off x="731218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CD460727-FFB3-95BB-28A7-89E60CF8DE72}"/>
                </a:ext>
              </a:extLst>
            </p:cNvPr>
            <p:cNvSpPr/>
            <p:nvPr/>
          </p:nvSpPr>
          <p:spPr>
            <a:xfrm flipV="1">
              <a:off x="731218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F56E99F-6DC1-2F3E-9B21-48E7ADA6C5EE}"/>
                </a:ext>
              </a:extLst>
            </p:cNvPr>
            <p:cNvSpPr/>
            <p:nvPr/>
          </p:nvSpPr>
          <p:spPr>
            <a:xfrm flipV="1">
              <a:off x="73121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BE295F5B-5CD9-4635-E043-1F08DA1B61EC}"/>
                </a:ext>
              </a:extLst>
            </p:cNvPr>
            <p:cNvSpPr/>
            <p:nvPr/>
          </p:nvSpPr>
          <p:spPr>
            <a:xfrm flipV="1">
              <a:off x="7167445" y="302067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6E65A3A6-1C1A-F796-0F9E-B2B0174A11CE}"/>
                </a:ext>
              </a:extLst>
            </p:cNvPr>
            <p:cNvSpPr/>
            <p:nvPr/>
          </p:nvSpPr>
          <p:spPr>
            <a:xfrm flipV="1">
              <a:off x="716744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5E94C334-8CA4-CB21-D380-64B3AEFA42D8}"/>
                </a:ext>
              </a:extLst>
            </p:cNvPr>
            <p:cNvSpPr/>
            <p:nvPr/>
          </p:nvSpPr>
          <p:spPr>
            <a:xfrm flipV="1">
              <a:off x="716744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FBBB18E7-4A27-428B-9E19-2C0958906F11}"/>
                </a:ext>
              </a:extLst>
            </p:cNvPr>
            <p:cNvSpPr/>
            <p:nvPr/>
          </p:nvSpPr>
          <p:spPr>
            <a:xfrm flipV="1">
              <a:off x="71674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20EA567B-F310-270B-7F50-37FA097C5464}"/>
                </a:ext>
              </a:extLst>
            </p:cNvPr>
            <p:cNvSpPr/>
            <p:nvPr/>
          </p:nvSpPr>
          <p:spPr>
            <a:xfrm flipV="1">
              <a:off x="70227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349D5D29-6B3B-FD3E-B4FD-40C71804B684}"/>
                </a:ext>
              </a:extLst>
            </p:cNvPr>
            <p:cNvSpPr/>
            <p:nvPr/>
          </p:nvSpPr>
          <p:spPr>
            <a:xfrm flipV="1">
              <a:off x="702270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54F12A87-E8F6-4D8E-19C2-2377D87DA0F5}"/>
                </a:ext>
              </a:extLst>
            </p:cNvPr>
            <p:cNvSpPr/>
            <p:nvPr/>
          </p:nvSpPr>
          <p:spPr>
            <a:xfrm flipV="1">
              <a:off x="702270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6D971CB7-FA5B-26F7-E11E-5DE35B321388}"/>
                </a:ext>
              </a:extLst>
            </p:cNvPr>
            <p:cNvSpPr/>
            <p:nvPr/>
          </p:nvSpPr>
          <p:spPr>
            <a:xfrm flipV="1">
              <a:off x="702270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1388DA6E-A161-2C92-3F52-4AD1037FB79A}"/>
                </a:ext>
              </a:extLst>
            </p:cNvPr>
            <p:cNvSpPr/>
            <p:nvPr/>
          </p:nvSpPr>
          <p:spPr>
            <a:xfrm flipV="1">
              <a:off x="702270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7682C61-0421-C8F1-0217-FB6B62B041E4}"/>
                </a:ext>
              </a:extLst>
            </p:cNvPr>
            <p:cNvSpPr/>
            <p:nvPr/>
          </p:nvSpPr>
          <p:spPr>
            <a:xfrm flipV="1">
              <a:off x="702270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306764FF-2501-557D-9B94-193276EA51CA}"/>
                </a:ext>
              </a:extLst>
            </p:cNvPr>
            <p:cNvSpPr/>
            <p:nvPr/>
          </p:nvSpPr>
          <p:spPr>
            <a:xfrm flipV="1">
              <a:off x="70227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6F575CB8-0445-5701-C85E-CF04D538FF2E}"/>
                </a:ext>
              </a:extLst>
            </p:cNvPr>
            <p:cNvSpPr/>
            <p:nvPr/>
          </p:nvSpPr>
          <p:spPr>
            <a:xfrm flipV="1">
              <a:off x="68779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E36E03A0-50A4-249B-1FAC-D4AAC299C90A}"/>
                </a:ext>
              </a:extLst>
            </p:cNvPr>
            <p:cNvSpPr/>
            <p:nvPr/>
          </p:nvSpPr>
          <p:spPr>
            <a:xfrm flipV="1">
              <a:off x="687796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17C81E71-1B51-C0D5-726F-564C906CC8D0}"/>
                </a:ext>
              </a:extLst>
            </p:cNvPr>
            <p:cNvSpPr/>
            <p:nvPr/>
          </p:nvSpPr>
          <p:spPr>
            <a:xfrm flipV="1">
              <a:off x="687796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34BBEF36-5750-E4AA-3A03-3E2C2643B142}"/>
                </a:ext>
              </a:extLst>
            </p:cNvPr>
            <p:cNvSpPr/>
            <p:nvPr/>
          </p:nvSpPr>
          <p:spPr>
            <a:xfrm flipV="1">
              <a:off x="687796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F2E1E9CA-3395-2267-F515-ECC05F1E6BAC}"/>
                </a:ext>
              </a:extLst>
            </p:cNvPr>
            <p:cNvSpPr/>
            <p:nvPr/>
          </p:nvSpPr>
          <p:spPr>
            <a:xfrm flipV="1">
              <a:off x="68779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8D58A2C-5F8C-CF87-9426-6FD325EDFA31}"/>
                </a:ext>
              </a:extLst>
            </p:cNvPr>
            <p:cNvSpPr/>
            <p:nvPr/>
          </p:nvSpPr>
          <p:spPr>
            <a:xfrm flipV="1">
              <a:off x="687796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AEB7D5C0-88C4-F86B-427E-6284EB330DDA}"/>
                </a:ext>
              </a:extLst>
            </p:cNvPr>
            <p:cNvSpPr/>
            <p:nvPr/>
          </p:nvSpPr>
          <p:spPr>
            <a:xfrm flipV="1">
              <a:off x="67332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FA361BD7-7917-9A04-86CC-E372DD779943}"/>
                </a:ext>
              </a:extLst>
            </p:cNvPr>
            <p:cNvSpPr/>
            <p:nvPr/>
          </p:nvSpPr>
          <p:spPr>
            <a:xfrm flipV="1">
              <a:off x="673322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4B540933-5CF2-C870-D678-E4A35C5EB020}"/>
                </a:ext>
              </a:extLst>
            </p:cNvPr>
            <p:cNvSpPr/>
            <p:nvPr/>
          </p:nvSpPr>
          <p:spPr>
            <a:xfrm flipV="1">
              <a:off x="673322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852BD3DC-1AC1-8212-4556-11896CD33780}"/>
                </a:ext>
              </a:extLst>
            </p:cNvPr>
            <p:cNvSpPr/>
            <p:nvPr/>
          </p:nvSpPr>
          <p:spPr>
            <a:xfrm flipV="1">
              <a:off x="67332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B89C229B-29D0-2475-916D-A1B2D227A610}"/>
                </a:ext>
              </a:extLst>
            </p:cNvPr>
            <p:cNvSpPr/>
            <p:nvPr/>
          </p:nvSpPr>
          <p:spPr>
            <a:xfrm flipV="1">
              <a:off x="673322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016064B1-BB7A-14A8-8E46-E0DF6F54FEBE}"/>
                </a:ext>
              </a:extLst>
            </p:cNvPr>
            <p:cNvSpPr/>
            <p:nvPr/>
          </p:nvSpPr>
          <p:spPr>
            <a:xfrm flipV="1">
              <a:off x="658848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E03AAD5B-F735-1F8D-E266-3032EB17001C}"/>
                </a:ext>
              </a:extLst>
            </p:cNvPr>
            <p:cNvSpPr/>
            <p:nvPr/>
          </p:nvSpPr>
          <p:spPr>
            <a:xfrm flipV="1">
              <a:off x="65884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5B61CCBE-1193-B15A-E5FE-CE7B4CA680E0}"/>
                </a:ext>
              </a:extLst>
            </p:cNvPr>
            <p:cNvSpPr/>
            <p:nvPr/>
          </p:nvSpPr>
          <p:spPr>
            <a:xfrm flipV="1">
              <a:off x="65884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BADCA435-1D1A-E786-4855-29D77B4C1FCC}"/>
                </a:ext>
              </a:extLst>
            </p:cNvPr>
            <p:cNvSpPr/>
            <p:nvPr/>
          </p:nvSpPr>
          <p:spPr>
            <a:xfrm flipV="1">
              <a:off x="658848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126FA98A-68F0-8C5E-B87F-1398DD16D5FF}"/>
                </a:ext>
              </a:extLst>
            </p:cNvPr>
            <p:cNvSpPr/>
            <p:nvPr/>
          </p:nvSpPr>
          <p:spPr>
            <a:xfrm flipV="1">
              <a:off x="65884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67D6C081-A6EA-6F46-D39E-5E17E34061FF}"/>
                </a:ext>
              </a:extLst>
            </p:cNvPr>
            <p:cNvSpPr/>
            <p:nvPr/>
          </p:nvSpPr>
          <p:spPr>
            <a:xfrm flipV="1">
              <a:off x="658848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76021C95-F6FC-EBBC-609A-80CD0E99356F}"/>
                </a:ext>
              </a:extLst>
            </p:cNvPr>
            <p:cNvSpPr/>
            <p:nvPr/>
          </p:nvSpPr>
          <p:spPr>
            <a:xfrm flipV="1">
              <a:off x="644374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2FD477F4-1DC9-0045-17E9-2E18291B18D0}"/>
                </a:ext>
              </a:extLst>
            </p:cNvPr>
            <p:cNvSpPr/>
            <p:nvPr/>
          </p:nvSpPr>
          <p:spPr>
            <a:xfrm flipV="1">
              <a:off x="64437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4CF44913-E8B6-9663-0415-E0FBBCC54313}"/>
                </a:ext>
              </a:extLst>
            </p:cNvPr>
            <p:cNvSpPr/>
            <p:nvPr/>
          </p:nvSpPr>
          <p:spPr>
            <a:xfrm flipV="1">
              <a:off x="644374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F1F06DDC-FB0C-939F-F04F-DB1AB963E1F4}"/>
                </a:ext>
              </a:extLst>
            </p:cNvPr>
            <p:cNvSpPr/>
            <p:nvPr/>
          </p:nvSpPr>
          <p:spPr>
            <a:xfrm flipV="1">
              <a:off x="644374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EB4E45B8-237D-D562-051C-3683B82F4DEE}"/>
                </a:ext>
              </a:extLst>
            </p:cNvPr>
            <p:cNvSpPr/>
            <p:nvPr/>
          </p:nvSpPr>
          <p:spPr>
            <a:xfrm flipV="1">
              <a:off x="644374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ABA8ABC0-2DC5-1297-50F7-AC2C37E09D66}"/>
                </a:ext>
              </a:extLst>
            </p:cNvPr>
            <p:cNvSpPr/>
            <p:nvPr/>
          </p:nvSpPr>
          <p:spPr>
            <a:xfrm flipV="1">
              <a:off x="64437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0EA97FE4-6ABE-198A-5ED3-4591BE5F7AD4}"/>
                </a:ext>
              </a:extLst>
            </p:cNvPr>
            <p:cNvSpPr/>
            <p:nvPr/>
          </p:nvSpPr>
          <p:spPr>
            <a:xfrm flipV="1">
              <a:off x="629900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F58C2839-1992-122D-AEFB-ADA080387C16}"/>
                </a:ext>
              </a:extLst>
            </p:cNvPr>
            <p:cNvSpPr/>
            <p:nvPr/>
          </p:nvSpPr>
          <p:spPr>
            <a:xfrm flipV="1">
              <a:off x="62990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5D6A8BC7-1F29-C8D1-D3E5-DD9432DFEF81}"/>
                </a:ext>
              </a:extLst>
            </p:cNvPr>
            <p:cNvSpPr/>
            <p:nvPr/>
          </p:nvSpPr>
          <p:spPr>
            <a:xfrm flipV="1">
              <a:off x="629900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F197B2F0-E9A6-B16C-2961-2A9F8DFD5B6F}"/>
                </a:ext>
              </a:extLst>
            </p:cNvPr>
            <p:cNvSpPr/>
            <p:nvPr/>
          </p:nvSpPr>
          <p:spPr>
            <a:xfrm flipV="1">
              <a:off x="629900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D080EFC4-7E03-FC98-60CD-525EF04DA93A}"/>
                </a:ext>
              </a:extLst>
            </p:cNvPr>
            <p:cNvSpPr/>
            <p:nvPr/>
          </p:nvSpPr>
          <p:spPr>
            <a:xfrm flipV="1">
              <a:off x="629900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A2E93F7A-5395-9342-3CD7-F361C2B833D3}"/>
                </a:ext>
              </a:extLst>
            </p:cNvPr>
            <p:cNvSpPr/>
            <p:nvPr/>
          </p:nvSpPr>
          <p:spPr>
            <a:xfrm flipV="1">
              <a:off x="62990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1EAD6511-357E-4D86-6294-455387611B0F}"/>
                </a:ext>
              </a:extLst>
            </p:cNvPr>
            <p:cNvSpPr/>
            <p:nvPr/>
          </p:nvSpPr>
          <p:spPr>
            <a:xfrm flipV="1">
              <a:off x="615426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ECCAB4EA-DBDD-FCC7-982C-57560B8F2710}"/>
                </a:ext>
              </a:extLst>
            </p:cNvPr>
            <p:cNvSpPr/>
            <p:nvPr/>
          </p:nvSpPr>
          <p:spPr>
            <a:xfrm flipV="1">
              <a:off x="615426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3A53556D-18E9-7407-5F47-C775B831EB6F}"/>
                </a:ext>
              </a:extLst>
            </p:cNvPr>
            <p:cNvSpPr/>
            <p:nvPr/>
          </p:nvSpPr>
          <p:spPr>
            <a:xfrm flipV="1">
              <a:off x="615426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70671B24-35DA-AE84-FFC3-514E0604AD57}"/>
                </a:ext>
              </a:extLst>
            </p:cNvPr>
            <p:cNvSpPr/>
            <p:nvPr/>
          </p:nvSpPr>
          <p:spPr>
            <a:xfrm flipV="1">
              <a:off x="61542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8F55446E-4CEA-E36A-7F6A-AE4AAE7BE5B7}"/>
                </a:ext>
              </a:extLst>
            </p:cNvPr>
            <p:cNvSpPr/>
            <p:nvPr/>
          </p:nvSpPr>
          <p:spPr>
            <a:xfrm flipV="1">
              <a:off x="60095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75A764AD-6ABA-9C15-EA29-553E531C8A96}"/>
                </a:ext>
              </a:extLst>
            </p:cNvPr>
            <p:cNvSpPr/>
            <p:nvPr/>
          </p:nvSpPr>
          <p:spPr>
            <a:xfrm flipV="1">
              <a:off x="600952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2F2616DF-566F-4F52-42E4-9617BD387CBD}"/>
                </a:ext>
              </a:extLst>
            </p:cNvPr>
            <p:cNvSpPr/>
            <p:nvPr/>
          </p:nvSpPr>
          <p:spPr>
            <a:xfrm flipV="1">
              <a:off x="60095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F6B14747-F0C7-0562-FBBD-A900EFD7B90C}"/>
                </a:ext>
              </a:extLst>
            </p:cNvPr>
            <p:cNvSpPr/>
            <p:nvPr/>
          </p:nvSpPr>
          <p:spPr>
            <a:xfrm flipV="1">
              <a:off x="60095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0945B021-4C8B-4816-D773-51B5498B9110}"/>
                </a:ext>
              </a:extLst>
            </p:cNvPr>
            <p:cNvSpPr/>
            <p:nvPr/>
          </p:nvSpPr>
          <p:spPr>
            <a:xfrm flipV="1">
              <a:off x="58647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507CC229-6E57-DC04-7651-0756E667A0E3}"/>
                </a:ext>
              </a:extLst>
            </p:cNvPr>
            <p:cNvSpPr/>
            <p:nvPr/>
          </p:nvSpPr>
          <p:spPr>
            <a:xfrm flipV="1">
              <a:off x="58647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6CA8640B-570F-FE4C-EF3C-C7A2D27CEFC0}"/>
                </a:ext>
              </a:extLst>
            </p:cNvPr>
            <p:cNvSpPr/>
            <p:nvPr/>
          </p:nvSpPr>
          <p:spPr>
            <a:xfrm flipV="1">
              <a:off x="5864785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175B03ED-574E-3587-5F80-11D7C89F09D3}"/>
                </a:ext>
              </a:extLst>
            </p:cNvPr>
            <p:cNvSpPr/>
            <p:nvPr/>
          </p:nvSpPr>
          <p:spPr>
            <a:xfrm flipV="1">
              <a:off x="586478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A2540D4D-E2E4-A040-EBC6-0D5D07139AF5}"/>
                </a:ext>
              </a:extLst>
            </p:cNvPr>
            <p:cNvSpPr/>
            <p:nvPr/>
          </p:nvSpPr>
          <p:spPr>
            <a:xfrm flipV="1">
              <a:off x="57200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A4D04FCE-F675-91DF-3AF8-53C5FA66A670}"/>
                </a:ext>
              </a:extLst>
            </p:cNvPr>
            <p:cNvSpPr/>
            <p:nvPr/>
          </p:nvSpPr>
          <p:spPr>
            <a:xfrm flipV="1">
              <a:off x="55753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25E0050C-32E1-2C58-0838-5B194EE57519}"/>
                </a:ext>
              </a:extLst>
            </p:cNvPr>
            <p:cNvSpPr/>
            <p:nvPr/>
          </p:nvSpPr>
          <p:spPr>
            <a:xfrm flipV="1">
              <a:off x="54305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DE89F32D-CB1D-9DEB-1089-7862EF52A569}"/>
                </a:ext>
              </a:extLst>
            </p:cNvPr>
            <p:cNvSpPr/>
            <p:nvPr/>
          </p:nvSpPr>
          <p:spPr>
            <a:xfrm flipV="1">
              <a:off x="52858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5B37D9B5-B263-B95B-DD6E-CC0FF148B980}"/>
                </a:ext>
              </a:extLst>
            </p:cNvPr>
            <p:cNvSpPr/>
            <p:nvPr/>
          </p:nvSpPr>
          <p:spPr>
            <a:xfrm flipV="1">
              <a:off x="51410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C87A978D-C1B1-C862-89C0-BD41DC419FD0}"/>
                </a:ext>
              </a:extLst>
            </p:cNvPr>
            <p:cNvSpPr/>
            <p:nvPr/>
          </p:nvSpPr>
          <p:spPr>
            <a:xfrm flipV="1">
              <a:off x="51410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17A953B0-2E1E-05D2-6FD3-33F4A3E82250}"/>
                </a:ext>
              </a:extLst>
            </p:cNvPr>
            <p:cNvSpPr/>
            <p:nvPr/>
          </p:nvSpPr>
          <p:spPr>
            <a:xfrm flipV="1">
              <a:off x="7601656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40ECFD8C-BB3E-9CE1-FCCA-190BD9CB6D0E}"/>
                </a:ext>
              </a:extLst>
            </p:cNvPr>
            <p:cNvSpPr/>
            <p:nvPr/>
          </p:nvSpPr>
          <p:spPr>
            <a:xfrm flipV="1">
              <a:off x="7601656" y="46209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1E762ED7-714A-6452-75BF-DA3D71505208}"/>
                </a:ext>
              </a:extLst>
            </p:cNvPr>
            <p:cNvSpPr/>
            <p:nvPr/>
          </p:nvSpPr>
          <p:spPr>
            <a:xfrm flipV="1">
              <a:off x="7601656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A899D4C0-9770-89AF-A65C-CDE37B168962}"/>
                </a:ext>
              </a:extLst>
            </p:cNvPr>
            <p:cNvSpPr/>
            <p:nvPr/>
          </p:nvSpPr>
          <p:spPr>
            <a:xfrm flipV="1">
              <a:off x="6148576" y="258092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A0AFA635-BAAA-8573-B32B-EB729AE0F836}"/>
                </a:ext>
              </a:extLst>
            </p:cNvPr>
            <p:cNvSpPr/>
            <p:nvPr/>
          </p:nvSpPr>
          <p:spPr>
            <a:xfrm flipV="1">
              <a:off x="6733225" y="35992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B36FFC25-A636-C8E4-7E67-C4C30090167E}"/>
                </a:ext>
              </a:extLst>
            </p:cNvPr>
            <p:cNvSpPr/>
            <p:nvPr/>
          </p:nvSpPr>
          <p:spPr>
            <a:xfrm flipV="1">
              <a:off x="6733225" y="374474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Oval 595">
              <a:extLst>
                <a:ext uri="{FF2B5EF4-FFF2-40B4-BE49-F238E27FC236}">
                  <a16:creationId xmlns:a16="http://schemas.microsoft.com/office/drawing/2014/main" id="{D83F07F5-424C-75C8-5473-4033DD11CAC9}"/>
                </a:ext>
              </a:extLst>
            </p:cNvPr>
            <p:cNvSpPr/>
            <p:nvPr/>
          </p:nvSpPr>
          <p:spPr>
            <a:xfrm flipV="1">
              <a:off x="7601656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Oval 596">
              <a:extLst>
                <a:ext uri="{FF2B5EF4-FFF2-40B4-BE49-F238E27FC236}">
                  <a16:creationId xmlns:a16="http://schemas.microsoft.com/office/drawing/2014/main" id="{AB41C4B0-6FD5-2BD5-BF12-4D48F410AF91}"/>
                </a:ext>
              </a:extLst>
            </p:cNvPr>
            <p:cNvSpPr/>
            <p:nvPr/>
          </p:nvSpPr>
          <p:spPr>
            <a:xfrm flipV="1">
              <a:off x="7601656" y="44754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Oval 597">
              <a:extLst>
                <a:ext uri="{FF2B5EF4-FFF2-40B4-BE49-F238E27FC236}">
                  <a16:creationId xmlns:a16="http://schemas.microsoft.com/office/drawing/2014/main" id="{A9AD4D39-EFD0-20DA-BF70-6DC102F9F5EA}"/>
                </a:ext>
              </a:extLst>
            </p:cNvPr>
            <p:cNvSpPr/>
            <p:nvPr/>
          </p:nvSpPr>
          <p:spPr>
            <a:xfrm flipV="1">
              <a:off x="7161756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3B548256-E475-450F-3954-3E77BEB1BF89}"/>
                </a:ext>
              </a:extLst>
            </p:cNvPr>
            <p:cNvSpPr/>
            <p:nvPr/>
          </p:nvSpPr>
          <p:spPr>
            <a:xfrm flipV="1">
              <a:off x="7601656" y="49085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9D1E95F7-BFD3-7346-B727-1D47C0F18089}"/>
                </a:ext>
              </a:extLst>
            </p:cNvPr>
            <p:cNvSpPr/>
            <p:nvPr/>
          </p:nvSpPr>
          <p:spPr>
            <a:xfrm flipV="1">
              <a:off x="658469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Oval 600">
              <a:extLst>
                <a:ext uri="{FF2B5EF4-FFF2-40B4-BE49-F238E27FC236}">
                  <a16:creationId xmlns:a16="http://schemas.microsoft.com/office/drawing/2014/main" id="{252F0D5A-3FCE-F046-3CB3-AE835AB96902}"/>
                </a:ext>
              </a:extLst>
            </p:cNvPr>
            <p:cNvSpPr/>
            <p:nvPr/>
          </p:nvSpPr>
          <p:spPr>
            <a:xfrm flipV="1">
              <a:off x="643995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Oval 601">
              <a:extLst>
                <a:ext uri="{FF2B5EF4-FFF2-40B4-BE49-F238E27FC236}">
                  <a16:creationId xmlns:a16="http://schemas.microsoft.com/office/drawing/2014/main" id="{8BF62372-4347-E154-A0CB-D61C45621A81}"/>
                </a:ext>
              </a:extLst>
            </p:cNvPr>
            <p:cNvSpPr/>
            <p:nvPr/>
          </p:nvSpPr>
          <p:spPr>
            <a:xfrm flipV="1">
              <a:off x="7168393" y="28801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4E1826DA-6031-FD49-B5A7-2B24182AF500}"/>
                </a:ext>
              </a:extLst>
            </p:cNvPr>
            <p:cNvSpPr/>
            <p:nvPr/>
          </p:nvSpPr>
          <p:spPr>
            <a:xfrm flipV="1">
              <a:off x="615805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1D0AA3AE-805A-6987-EFC2-B21CA23FD3D3}"/>
                </a:ext>
              </a:extLst>
            </p:cNvPr>
            <p:cNvSpPr/>
            <p:nvPr/>
          </p:nvSpPr>
          <p:spPr>
            <a:xfrm flipV="1">
              <a:off x="601331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68431461-DEEC-F212-E2B6-D7E8854C0D07}"/>
                </a:ext>
              </a:extLst>
            </p:cNvPr>
            <p:cNvSpPr/>
            <p:nvPr/>
          </p:nvSpPr>
          <p:spPr>
            <a:xfrm flipV="1">
              <a:off x="61523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9D91CE42-16FF-CFF7-C133-A4C4EDDB09C2}"/>
                </a:ext>
              </a:extLst>
            </p:cNvPr>
            <p:cNvSpPr/>
            <p:nvPr/>
          </p:nvSpPr>
          <p:spPr>
            <a:xfrm flipV="1">
              <a:off x="60076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291DE388-2218-30F7-7340-EAEC3CB83E4D}"/>
                </a:ext>
              </a:extLst>
            </p:cNvPr>
            <p:cNvSpPr/>
            <p:nvPr/>
          </p:nvSpPr>
          <p:spPr>
            <a:xfrm flipV="1">
              <a:off x="586288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Oval 607">
              <a:extLst>
                <a:ext uri="{FF2B5EF4-FFF2-40B4-BE49-F238E27FC236}">
                  <a16:creationId xmlns:a16="http://schemas.microsoft.com/office/drawing/2014/main" id="{D1BC6F81-F6D4-54D7-69A8-647F6CE71249}"/>
                </a:ext>
              </a:extLst>
            </p:cNvPr>
            <p:cNvSpPr/>
            <p:nvPr/>
          </p:nvSpPr>
          <p:spPr>
            <a:xfrm flipV="1">
              <a:off x="571814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D4E34D46-8691-9948-61C0-A38D326FE31A}"/>
                </a:ext>
              </a:extLst>
            </p:cNvPr>
            <p:cNvSpPr/>
            <p:nvPr/>
          </p:nvSpPr>
          <p:spPr>
            <a:xfrm flipV="1">
              <a:off x="557340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Oval 609">
              <a:extLst>
                <a:ext uri="{FF2B5EF4-FFF2-40B4-BE49-F238E27FC236}">
                  <a16:creationId xmlns:a16="http://schemas.microsoft.com/office/drawing/2014/main" id="{BA000F3D-B902-E221-F178-CDD9D62F5022}"/>
                </a:ext>
              </a:extLst>
            </p:cNvPr>
            <p:cNvSpPr/>
            <p:nvPr/>
          </p:nvSpPr>
          <p:spPr>
            <a:xfrm flipV="1">
              <a:off x="54286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363CBB31-F65A-A912-4DEC-9DDCBCD1282E}"/>
                </a:ext>
              </a:extLst>
            </p:cNvPr>
            <p:cNvSpPr/>
            <p:nvPr/>
          </p:nvSpPr>
          <p:spPr>
            <a:xfrm flipV="1">
              <a:off x="52839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A332B7C2-0644-0C02-6601-FD7D8CBDB978}"/>
                </a:ext>
              </a:extLst>
            </p:cNvPr>
            <p:cNvSpPr/>
            <p:nvPr/>
          </p:nvSpPr>
          <p:spPr>
            <a:xfrm flipV="1">
              <a:off x="4989370" y="258756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F0726A41-2119-D201-6E64-9922DC466248}"/>
                </a:ext>
              </a:extLst>
            </p:cNvPr>
            <p:cNvSpPr/>
            <p:nvPr/>
          </p:nvSpPr>
          <p:spPr>
            <a:xfrm flipV="1">
              <a:off x="4989234" y="2736358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5D4ED04D-4EB7-43EF-00AD-88FBCBD36DA9}"/>
                </a:ext>
              </a:extLst>
            </p:cNvPr>
            <p:cNvSpPr/>
            <p:nvPr/>
          </p:nvSpPr>
          <p:spPr>
            <a:xfrm flipV="1">
              <a:off x="6730682" y="243003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FC5488B0-6027-5EFF-4D2D-44420BF8FDD5}"/>
                </a:ext>
              </a:extLst>
            </p:cNvPr>
            <p:cNvSpPr/>
            <p:nvPr/>
          </p:nvSpPr>
          <p:spPr>
            <a:xfrm flipV="1">
              <a:off x="688425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Oval 615">
              <a:extLst>
                <a:ext uri="{FF2B5EF4-FFF2-40B4-BE49-F238E27FC236}">
                  <a16:creationId xmlns:a16="http://schemas.microsoft.com/office/drawing/2014/main" id="{51039BE4-CC61-3730-BE51-0FFBF6460408}"/>
                </a:ext>
              </a:extLst>
            </p:cNvPr>
            <p:cNvSpPr/>
            <p:nvPr/>
          </p:nvSpPr>
          <p:spPr>
            <a:xfrm flipV="1">
              <a:off x="673951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2A176E36-10C5-F7A7-680E-4D168CCD96D4}"/>
                </a:ext>
              </a:extLst>
            </p:cNvPr>
            <p:cNvSpPr/>
            <p:nvPr/>
          </p:nvSpPr>
          <p:spPr>
            <a:xfrm flipV="1">
              <a:off x="659477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B3B2E5F6-928B-0E06-D047-6970DC650EF6}"/>
                </a:ext>
              </a:extLst>
            </p:cNvPr>
            <p:cNvSpPr/>
            <p:nvPr/>
          </p:nvSpPr>
          <p:spPr>
            <a:xfrm flipV="1">
              <a:off x="645003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Oval 618">
              <a:extLst>
                <a:ext uri="{FF2B5EF4-FFF2-40B4-BE49-F238E27FC236}">
                  <a16:creationId xmlns:a16="http://schemas.microsoft.com/office/drawing/2014/main" id="{C5B76FD7-95E2-D78C-E4E0-AB37DC437483}"/>
                </a:ext>
              </a:extLst>
            </p:cNvPr>
            <p:cNvSpPr/>
            <p:nvPr/>
          </p:nvSpPr>
          <p:spPr>
            <a:xfrm flipV="1">
              <a:off x="630529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Oval 619">
              <a:extLst>
                <a:ext uri="{FF2B5EF4-FFF2-40B4-BE49-F238E27FC236}">
                  <a16:creationId xmlns:a16="http://schemas.microsoft.com/office/drawing/2014/main" id="{D458E4F9-4C1D-40AA-5B5D-54FD221505B2}"/>
                </a:ext>
              </a:extLst>
            </p:cNvPr>
            <p:cNvSpPr/>
            <p:nvPr/>
          </p:nvSpPr>
          <p:spPr>
            <a:xfrm flipV="1">
              <a:off x="6884257" y="2442083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Oval 620">
              <a:extLst>
                <a:ext uri="{FF2B5EF4-FFF2-40B4-BE49-F238E27FC236}">
                  <a16:creationId xmlns:a16="http://schemas.microsoft.com/office/drawing/2014/main" id="{FFA9125E-FB4C-A98C-06FA-DEB56B853A5B}"/>
                </a:ext>
              </a:extLst>
            </p:cNvPr>
            <p:cNvSpPr/>
            <p:nvPr/>
          </p:nvSpPr>
          <p:spPr>
            <a:xfrm flipV="1">
              <a:off x="7029628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Oval 621">
              <a:extLst>
                <a:ext uri="{FF2B5EF4-FFF2-40B4-BE49-F238E27FC236}">
                  <a16:creationId xmlns:a16="http://schemas.microsoft.com/office/drawing/2014/main" id="{BBFD4679-4617-87EE-B839-C0E0B7BBC09C}"/>
                </a:ext>
              </a:extLst>
            </p:cNvPr>
            <p:cNvSpPr/>
            <p:nvPr/>
          </p:nvSpPr>
          <p:spPr>
            <a:xfrm flipV="1">
              <a:off x="5866366" y="243567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id="{DAC4444C-DE0F-C65F-2119-CF71CA89DCAF}"/>
                </a:ext>
              </a:extLst>
            </p:cNvPr>
            <p:cNvSpPr/>
            <p:nvPr/>
          </p:nvSpPr>
          <p:spPr>
            <a:xfrm flipV="1">
              <a:off x="5722833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062515C9-487B-8FE8-1805-9DFF8D03F88A}"/>
                </a:ext>
              </a:extLst>
            </p:cNvPr>
            <p:cNvSpPr/>
            <p:nvPr/>
          </p:nvSpPr>
          <p:spPr>
            <a:xfrm flipV="1">
              <a:off x="5568035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F8E03890-0CBF-4E27-0E4A-32E54188A5F0}"/>
                </a:ext>
              </a:extLst>
            </p:cNvPr>
            <p:cNvSpPr/>
            <p:nvPr/>
          </p:nvSpPr>
          <p:spPr>
            <a:xfrm flipV="1">
              <a:off x="6305296" y="3744461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Oval 625">
              <a:extLst>
                <a:ext uri="{FF2B5EF4-FFF2-40B4-BE49-F238E27FC236}">
                  <a16:creationId xmlns:a16="http://schemas.microsoft.com/office/drawing/2014/main" id="{72E66C10-053E-1AA0-472A-436A3F099AAB}"/>
                </a:ext>
              </a:extLst>
            </p:cNvPr>
            <p:cNvSpPr/>
            <p:nvPr/>
          </p:nvSpPr>
          <p:spPr>
            <a:xfrm flipV="1">
              <a:off x="6180498" y="376389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69EFFF91-F4E0-0A75-56E7-3D5BBBCE8DBC}"/>
                </a:ext>
              </a:extLst>
            </p:cNvPr>
            <p:cNvSpPr/>
            <p:nvPr/>
          </p:nvSpPr>
          <p:spPr>
            <a:xfrm flipV="1">
              <a:off x="6723141" y="389812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4F45790D-F900-2303-33E1-41D43BA22F27}"/>
                </a:ext>
              </a:extLst>
            </p:cNvPr>
            <p:cNvSpPr/>
            <p:nvPr/>
          </p:nvSpPr>
          <p:spPr>
            <a:xfrm flipV="1">
              <a:off x="7303048" y="301404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Oval 628">
              <a:extLst>
                <a:ext uri="{FF2B5EF4-FFF2-40B4-BE49-F238E27FC236}">
                  <a16:creationId xmlns:a16="http://schemas.microsoft.com/office/drawing/2014/main" id="{7437E520-F076-E8D8-1668-302C838A8250}"/>
                </a:ext>
              </a:extLst>
            </p:cNvPr>
            <p:cNvSpPr/>
            <p:nvPr/>
          </p:nvSpPr>
          <p:spPr>
            <a:xfrm flipV="1">
              <a:off x="7750189" y="4613316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Oval 629">
              <a:extLst>
                <a:ext uri="{FF2B5EF4-FFF2-40B4-BE49-F238E27FC236}">
                  <a16:creationId xmlns:a16="http://schemas.microsoft.com/office/drawing/2014/main" id="{465C3D22-1A6A-D576-1B7B-5E4DF050CC60}"/>
                </a:ext>
              </a:extLst>
            </p:cNvPr>
            <p:cNvSpPr/>
            <p:nvPr/>
          </p:nvSpPr>
          <p:spPr>
            <a:xfrm flipV="1">
              <a:off x="7741244" y="446839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FAD221C9-B02B-2420-2932-B99BBF6E4AC3}"/>
                </a:ext>
              </a:extLst>
            </p:cNvPr>
            <p:cNvSpPr/>
            <p:nvPr/>
          </p:nvSpPr>
          <p:spPr>
            <a:xfrm flipV="1">
              <a:off x="7308035" y="521393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294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4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6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7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8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9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1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2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3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4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5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" grpId="0" animBg="1"/>
      <p:bldP spid="814" grpId="0" animBg="1"/>
      <p:bldP spid="815" grpId="0" animBg="1"/>
      <p:bldP spid="816" grpId="0" animBg="1"/>
      <p:bldP spid="817" grpId="0" animBg="1"/>
      <p:bldP spid="818" grpId="0" animBg="1"/>
      <p:bldP spid="819" grpId="0" animBg="1"/>
      <p:bldP spid="820" grpId="0" animBg="1"/>
      <p:bldP spid="821" grpId="0" animBg="1"/>
      <p:bldP spid="822" grpId="0" animBg="1"/>
      <p:bldP spid="823" grpId="0" animBg="1"/>
      <p:bldP spid="824" grpId="0" animBg="1"/>
      <p:bldP spid="825" grpId="0" animBg="1"/>
      <p:bldP spid="826" grpId="0" animBg="1"/>
      <p:bldP spid="827" grpId="0" animBg="1"/>
      <p:bldP spid="828" grpId="0" animBg="1"/>
      <p:bldP spid="829" grpId="0" animBg="1"/>
      <p:bldP spid="830" grpId="0" animBg="1"/>
      <p:bldP spid="831" grpId="0" animBg="1"/>
      <p:bldP spid="8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90EACC-BAB7-33F4-0629-38734E32E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32" t="15403" r="16076" b="9347"/>
          <a:stretch/>
        </p:blipFill>
        <p:spPr>
          <a:xfrm>
            <a:off x="838200" y="2403835"/>
            <a:ext cx="3176833" cy="3261674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C9CD091-BFF8-B79F-9B89-BA48B448BE99}"/>
              </a:ext>
            </a:extLst>
          </p:cNvPr>
          <p:cNvGrpSpPr/>
          <p:nvPr/>
        </p:nvGrpSpPr>
        <p:grpSpPr>
          <a:xfrm>
            <a:off x="3550841" y="2584244"/>
            <a:ext cx="148533" cy="2912873"/>
            <a:chOff x="4853496" y="2973092"/>
            <a:chExt cx="148533" cy="291287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83CABBF-0C60-9848-A393-2538E33FEBCD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B22957E-6D59-D279-0605-EB94178CF1EF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4501D1-0D8E-179B-469C-28D0412C6B9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0791CD6-AD60-C990-2D51-DCC151C348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0A69933-36D2-8EF7-83AE-30A1D04AC3E4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3499A5C-6DA2-F8AC-F832-5A7B524F5B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59F3E8-7621-A71A-D53A-6347F4C1742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4E18E1E-F498-6971-321F-37CDE69BD49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702D193-9ABE-5B4C-CA91-1398543684E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8DCA156-658A-3B86-1677-0BA91FF871C1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E808204-C4D4-395D-F5D1-58C1EB3998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A21CD28-A735-7B74-9565-D9E831E062A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B2043B7-AFD5-B53E-5776-750B7A684BF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85907D3-5A31-5612-6C3C-EE63508F1D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CDC71F-B0CA-1959-74B1-D7E2E83C319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F6D3DD7-6423-46D4-C4F2-290982AB0F2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89C7D1A-5F44-D56A-A400-736D2B7D8F3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602CFCB-101E-F804-0322-600FF39037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4330104-CE97-3600-1D36-7CB07E976C7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A3D7184-C29B-532D-4354-0B391285167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863B90E-836C-6965-BA39-6A0F871A2BCD}"/>
              </a:ext>
            </a:extLst>
          </p:cNvPr>
          <p:cNvGrpSpPr/>
          <p:nvPr/>
        </p:nvGrpSpPr>
        <p:grpSpPr>
          <a:xfrm>
            <a:off x="3406110" y="2584244"/>
            <a:ext cx="148533" cy="2912873"/>
            <a:chOff x="4853496" y="2973092"/>
            <a:chExt cx="148533" cy="291287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897021-CB41-7026-8454-2AD20A2B34F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6F7BDA8-8735-4D77-B54F-9FF588EEFD7E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754DEAD-2080-062A-887C-C9265978C8C1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6F47661-59BE-50A1-5437-6B0C466A037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6212EFD-910C-C291-29E6-64DF2EEC56F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9EB74C6-A34E-05BC-ADD6-5E0FABDD3D0A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EAE5DD9-E200-4310-9036-0A229452BE58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0E32E18-DE28-12D1-0348-4F185990278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471437F-A946-18C7-1EBA-58587D61B2EA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D4AF949-74D6-8724-4A46-22487200A9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72A1717-DB78-4A33-3B2D-C5A7B2A96DA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061CC90-44EE-8A76-8BAE-5AB5F6407DE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0FBA28A-24CB-647A-CA34-9BC05E86AD89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D5BE3-D8D4-743D-C8A7-83E4A8A79F9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A762710-E319-C4AF-F76B-E7AF9F69E9D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FF1D541-C8B4-2DEB-3291-06C7C2A3BE9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BF3C961-8A1B-D23E-EAA3-33DAF515F900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72A49DB-B156-A266-C103-4435AB89BD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29664EA-5C28-C18C-E998-78C6D3E18196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A178A03-056A-24C5-0520-3A90A4E9625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19DDC7-89EA-9CA6-EE1C-447C93470A27}"/>
              </a:ext>
            </a:extLst>
          </p:cNvPr>
          <p:cNvGrpSpPr/>
          <p:nvPr/>
        </p:nvGrpSpPr>
        <p:grpSpPr>
          <a:xfrm>
            <a:off x="3261370" y="2584244"/>
            <a:ext cx="148533" cy="2912873"/>
            <a:chOff x="4853496" y="2973092"/>
            <a:chExt cx="148533" cy="2912873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658E392-2BE6-14D3-8DB6-05EEA30534BC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AE7B215-DADD-9D25-5F63-49244D8A181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61B70E6-E374-CCA4-E211-55CD1545FD7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AC4362F-9C9B-5BC1-813B-568A7C9297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F39BA22-0737-C2AD-782A-391EC48A06B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3BEEBBF-6F23-7AA8-EB3C-4285F710253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866033B-7A62-D0D2-E087-50DFD29F46B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1D273D4-4EBF-0421-B774-B4F1A711DE9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D6967FB-95A8-586B-64F9-82C75DF08E3F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3EB96C3-E068-0741-4791-A77EA174D4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FFF791C-B232-8101-C80E-BAA32C026B9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890EF46-C2A8-4A8A-27D6-397DCEB0465A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747C18E-B6E1-5DD1-5D83-FF7CD14DF34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33622FE-5F4C-2E83-5CD2-C4309D622C8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64F16F7-4DAE-09B5-F1E4-73FB9826503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F50935B-0003-941B-1A0A-740D0D3E6E2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D16F575-2C35-DD35-4F8F-7D7511DDE88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C32701A-B828-5B47-0722-5EA555D95A7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FCA754A-3523-02FF-CA2C-9376F355AC4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7D83C62-FF04-1FD7-689E-8E35B81417E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88E9BAB-8183-C53C-9FCF-AFF4F187DE15}"/>
              </a:ext>
            </a:extLst>
          </p:cNvPr>
          <p:cNvGrpSpPr/>
          <p:nvPr/>
        </p:nvGrpSpPr>
        <p:grpSpPr>
          <a:xfrm>
            <a:off x="3116630" y="2584244"/>
            <a:ext cx="148533" cy="2912873"/>
            <a:chOff x="4853496" y="2973092"/>
            <a:chExt cx="148533" cy="2912873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1DE23EA-2987-FCF0-62FD-EC3CA7AADFB0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76310A1-2926-BBEE-7BB1-13F1E9C25F6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82C2175-C367-BC91-3371-B5CE0F1C9B8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091E8EE-ED52-4F59-B5C6-61FF421A2B9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F3BC075-27A8-7E8D-4936-E1F6F9B7E15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6A98D27-AC75-36BC-A7CF-5623B3812CF4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EF32757-6CB7-5539-8967-DBF933A411D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77D4717-ED94-AABC-30A4-A3D687F5379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69D3335-7205-8219-17FD-D07F349B7B55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A2F7C53-29DA-9E75-DB1E-71991015FC8A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141278E-0CD2-6669-6581-AC926058AF8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41EC89F-5A20-3E24-C035-C619D234561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D28B51C-A459-8E50-FF01-2F4FD62AC45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693B54F-DE3D-4083-EAEA-3545BEF111B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1BD8B66-D0DC-4FB3-1D2E-42B604C98760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49BBF67-AEF4-411D-1B89-A7E6A3E748D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953E7D0-71A3-AE17-0765-906B04449E3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673AA8A-0D6B-71DB-7DA0-0AD137DEEC6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5FB9694-9012-69F4-F82E-E3512F22C2E3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03EE9C8-8F07-7816-3616-F2B4E03E97D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E89E6DB-4D20-E61C-69C5-4B86DC9CFEBC}"/>
              </a:ext>
            </a:extLst>
          </p:cNvPr>
          <p:cNvGrpSpPr/>
          <p:nvPr/>
        </p:nvGrpSpPr>
        <p:grpSpPr>
          <a:xfrm>
            <a:off x="2971890" y="2584244"/>
            <a:ext cx="148533" cy="2912873"/>
            <a:chOff x="4853496" y="2973092"/>
            <a:chExt cx="148533" cy="2912873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EB41A23-692C-34E7-27D8-340A62EB2FE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4F5DE50-2A04-9242-54E6-FFF69225D22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8569C17-9DE1-C710-A0ED-4FC317DDC47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89FB49-1729-0D12-B0FB-D3C8D637419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3E927FC-0A05-3E38-572E-55D5A17072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D3C5A4D-53EB-3F57-EB12-98F0276A21D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C8CF659-65D6-5788-38D7-7D1B5AA0337E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87365A4-BF8F-D71A-E16E-6E79379B6A2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0ECE497-BF8E-1F46-E7C8-E1E6D221A07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EF971C9-FD3B-BA87-53D1-D14637CD1A9F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E576E2F-1791-8758-F98F-929DA287EC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3C86894-900E-18D6-E420-8C5B09CFD12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1A84108-3720-D725-1988-659664B2D5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1D552FD-77E5-1559-6EB3-E1EA24BB947A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2CA8999-6B5F-B677-5DDA-F28520E5A096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FF2BCA0-614B-3B58-72F3-F9A60B5202FF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3FA1C17-3E49-D623-6367-D81B0F12997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14C9809-28E9-E335-4CFC-0A0D8A4CC81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D48E85B-DF50-E411-AA30-CA911272E43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2F9CA99A-5409-3BC4-2473-797819616D74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10F037E-286E-BC5C-891D-263463057E68}"/>
              </a:ext>
            </a:extLst>
          </p:cNvPr>
          <p:cNvGrpSpPr/>
          <p:nvPr/>
        </p:nvGrpSpPr>
        <p:grpSpPr>
          <a:xfrm>
            <a:off x="2827150" y="2584244"/>
            <a:ext cx="148533" cy="2912873"/>
            <a:chOff x="4853496" y="2973092"/>
            <a:chExt cx="148533" cy="2912873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BA51932-0094-5CB8-9BFE-A7BFBF3A55F1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0FCD0A0-8880-E4BB-34ED-6AC3276E9306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89EB75F-0391-9ABF-D0E8-53414A8C754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A26C8BC-215C-DF39-9C06-88F71AC2003B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5897C6A-C45E-9207-BDBC-E7AEF34DDD4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6D0AC3E-1A69-CAC0-9C04-6E7C5293BBD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525D13F-0EF3-85AF-1FCD-7C9B88B20E5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7DA18072-B5F7-D59D-9F6C-6A088927BFC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D61FAED-7280-18C9-699A-D1DEFB7AAA8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E7C5AC9-C8EE-F6E4-3203-DEC607518A9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105CB6D-F077-73E8-14E8-94DF4544CB44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B5396E1-DE2F-9C1A-C224-0EDF58569FA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54ED496-7CEC-E1DE-D669-B24C21A8ACB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F69F8430-C860-AF27-E199-B31F165078B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6BC542E-81F3-CB0D-9DD4-F14ADF01196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3D8312F-9505-DEED-9051-E4DE35EE1EC9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BB2B7AA-DD92-6445-BD17-787D881ED5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16ADA3C-7B65-D1BF-1DB5-DAB467F95C2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0BB8467-775C-F67A-EAC5-96A4530C63C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3BBB69A-CB4C-9502-B7BD-C98E25ECD34B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95DE66C-C3E9-FA28-BF86-459E81E3765D}"/>
              </a:ext>
            </a:extLst>
          </p:cNvPr>
          <p:cNvGrpSpPr/>
          <p:nvPr/>
        </p:nvGrpSpPr>
        <p:grpSpPr>
          <a:xfrm>
            <a:off x="2682410" y="2584244"/>
            <a:ext cx="148533" cy="2912873"/>
            <a:chOff x="4853496" y="2973092"/>
            <a:chExt cx="148533" cy="291287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A21AA824-898F-3A78-A443-4E44E7D0466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BAD70C2-1B1A-772E-9F6B-3F996EF7FDA3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C5D324F-18AE-CBFD-6E5D-729C187A900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0D5C6DA-6AEA-CCB2-9914-4351AAB3E5B1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885864F3-3ED2-C46D-0C40-DAF31B30C2E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34125F2-C7E8-A148-4EEE-25C896654C26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0AE1FDE-02B7-0B9B-EF14-ECA18927605F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3F35054-1FEB-D9F6-54C9-D7697E4789CE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1EE47A2-1B61-3AB1-ACCA-4C2EED01F270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E939F197-7987-F88C-060F-46E02ACE3072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BFCB80A-D5B3-8494-3F41-1D7C2BB63969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760C0A2-B77B-6A91-D91C-01C3FA573A8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6579E7B-2D88-003F-256F-FC4564692F6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4A9CE94-50D3-F0B1-3FAA-9137AEBCC2C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F70C40E-05D8-5B88-62D6-13420FCCB31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E0811D3-993A-66D2-99C1-0E6DD69EB73D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3B5B1B1-BB35-F5D1-DF93-94E302B76F1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452ACB75-CD6C-C20E-9C97-32AAFD13B35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09135015-2DF8-CB55-5BB9-D5E368F9A7E4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0A24F5-867F-C421-1368-2D52FABC37B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D82F508D-02A3-7168-EAC0-F9FB460B93FA}"/>
              </a:ext>
            </a:extLst>
          </p:cNvPr>
          <p:cNvGrpSpPr/>
          <p:nvPr/>
        </p:nvGrpSpPr>
        <p:grpSpPr>
          <a:xfrm>
            <a:off x="2537670" y="2584244"/>
            <a:ext cx="148533" cy="2912873"/>
            <a:chOff x="4853496" y="2973092"/>
            <a:chExt cx="148533" cy="2912873"/>
          </a:xfrm>
        </p:grpSpPr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37516E07-9925-E85F-094A-588F3262526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4E643584-0A60-D86C-BE1A-C4B31A03A29A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C20114EB-3929-0658-B9EC-D894DDD210BB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37135CA8-C388-85A2-519B-EC2B01424FD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5DA55FC4-24BC-AED6-F88E-8A940E183C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8812F3C-87BF-2A2F-1093-29C44C34E8E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CAE574CE-8E80-CE31-F627-F55F9ADDA4F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96F5737C-E7F0-45FC-C856-41AF359831D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86AB2C87-73D6-0E77-E418-691C00B838B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3CD1AA4F-9458-7F4D-64BD-38A6C5605AD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F9DDF568-9EB5-F755-82CC-51948C1FEB6C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F14E44C3-9E1C-462B-A991-EA805D008B47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9330036E-D27B-D815-6265-681E78FF57A4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EA960B5B-B648-212E-BBE8-5CD785E7B4E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73F8430-A1E3-C01B-F164-54E2660BF2D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00492429-5143-9C32-19ED-62A998D28A2E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57D8B9CB-C976-B93C-6B54-E11329EB3AEB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595EBD75-1531-B0E2-7BFC-1CCCD5CA539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9B60E567-CA11-89E2-86DF-BE18300FBB2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FF7EEEF9-868E-4E33-C1C1-BFBF61749D0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3D9626DD-67F6-10E0-09DA-59367701ADFC}"/>
              </a:ext>
            </a:extLst>
          </p:cNvPr>
          <p:cNvGrpSpPr/>
          <p:nvPr/>
        </p:nvGrpSpPr>
        <p:grpSpPr>
          <a:xfrm>
            <a:off x="2392930" y="2584244"/>
            <a:ext cx="148533" cy="2912873"/>
            <a:chOff x="4853496" y="2973092"/>
            <a:chExt cx="148533" cy="2912873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7EBA8D1C-2765-EE52-59C5-9286D467E996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D0174E7F-41F5-B26A-8F2A-29DECF58BD5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23AFEE52-C3A7-8617-DF40-0A7FC7A71A0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61A22625-C4DC-5870-41D8-A7E9B506D1A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E7D3ECE-51C2-7AF8-3456-661FB4F9998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A130CBEF-B288-29EB-CA91-6B8144A0E48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8683241D-06F1-284E-F3AD-3FAEC49A260A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73998B2D-E1F4-D4A3-0705-3E9D1E60F20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900A9FEE-E286-D2FC-4AEC-881F2BBD8A8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82297215-9D39-223B-0457-CAE37C81DC06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95BD7E70-BE24-4F8A-21E8-5791AA37CA25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0EA40BF6-2462-C3CB-DD48-184F86C190C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F5FFD1FA-F763-E40E-3708-FB913AE3633F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719F9DD4-D290-E610-56DF-6B025B4811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8EAC83A-4768-FEAD-B483-3BAEFE3879A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C0777123-E487-66BF-E09B-B632B7A6D21C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9134E54D-3DFB-7161-80DC-8D97166AA51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EDB406DA-18E1-CC99-2359-A54E676F955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20950B9-2BFC-D916-69E0-C6C153C9199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98EB206-7000-65EB-13BF-02FF03D70E9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3841F72D-B9A4-DB2F-1A5F-231FFDE52E54}"/>
              </a:ext>
            </a:extLst>
          </p:cNvPr>
          <p:cNvGrpSpPr/>
          <p:nvPr/>
        </p:nvGrpSpPr>
        <p:grpSpPr>
          <a:xfrm>
            <a:off x="2248190" y="2584244"/>
            <a:ext cx="148533" cy="2912873"/>
            <a:chOff x="4853496" y="2973092"/>
            <a:chExt cx="148533" cy="2912873"/>
          </a:xfrm>
        </p:grpSpPr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52B5625B-DCDE-B612-DBF6-F74DD3FAC09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B52674BA-5A16-A515-2317-036FA0C461F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E27A83D3-2495-7242-5A43-1911F8256773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5BF89C81-31DC-991D-9839-4FA8865FA20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D977B3D3-F5E1-E29F-0782-F8FABE6FC49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2F3D01EB-1AC0-E30E-E1D2-96BEAC8E8C4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18D5A3D9-D51A-39D1-2204-68CAFB57EBA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985D392F-622D-4172-35DC-7EEA8A1C14D7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61828E09-7222-DCD4-8453-D17675C514D6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0DEC651A-CA68-796F-AA35-DF87BB47F2C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883E388-71CE-986E-7A50-E21D9E4ECA2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DDCB41A-EFAB-DBF3-83CA-2CDEAB68D8DE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8DDDB81B-87DF-90CC-7212-759E472495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6D4AEF23-540C-1E56-277E-EA606683AEC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A6075365-034F-8B25-BC82-F0E1421297EB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7085CD82-7931-75A1-A873-867C23A5CE21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53E904FB-1552-65C9-D501-C396E0CED19E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AF25E5C8-1380-5462-F05C-4501685AC706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079312D1-12F9-CDC5-207C-A377E3C4B30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7D1CDD43-91D4-CAD9-5EA8-EAE39CA57BE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7F4695CD-F53D-C041-3B77-C4B7DD4A80E1}"/>
              </a:ext>
            </a:extLst>
          </p:cNvPr>
          <p:cNvGrpSpPr/>
          <p:nvPr/>
        </p:nvGrpSpPr>
        <p:grpSpPr>
          <a:xfrm>
            <a:off x="2103450" y="2584244"/>
            <a:ext cx="148533" cy="2912873"/>
            <a:chOff x="4853496" y="2973092"/>
            <a:chExt cx="148533" cy="2912873"/>
          </a:xfrm>
        </p:grpSpPr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F46E2EC-0663-7BE0-6066-2E2AE2C56F27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EEEE15B1-3062-960C-86A8-30A08025854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713AE14A-4412-B294-3919-A76F0BAB11D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B8533051-5FAE-E0E3-A911-73B829CB8FA7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3C580BF9-BF19-EB98-E0F8-BDA2BB10CF0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0E275393-2FF4-7C77-3479-A2907FB5E4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E27CB219-1A7B-2A6B-1365-23D78F00D30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7B2DD8DE-8B2E-ABAB-99FE-7415D6A0D46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850D1A76-3BF5-5EF0-E74C-72D6CA806FA9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2755F05C-0134-12CE-CE88-E43F7F3381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A3E9CFC0-322D-C65D-5E89-C163A23159FD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BA7637B2-D0F8-338C-7CB9-5F7977DAFAF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C2AEDA47-5EC8-44D3-FAB3-99398E832D9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B10986CD-B03B-99D3-FE76-DFDABF9EEB95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49047F4C-F10B-B496-CA33-F23D962E82E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29777A5F-35C7-50FF-DA75-51899B3A4357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56AD8B84-41AE-6AF7-E890-F617CF400AB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FE21E2C6-893B-0FC4-8595-1FAC77B8C7C4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5772DC88-1AFA-0CE9-3082-B7622315ACE5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7B4F7C65-49BF-432D-352E-F244632F661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B00749F6-1093-B413-1A35-F2C156F04226}"/>
              </a:ext>
            </a:extLst>
          </p:cNvPr>
          <p:cNvGrpSpPr/>
          <p:nvPr/>
        </p:nvGrpSpPr>
        <p:grpSpPr>
          <a:xfrm>
            <a:off x="1958710" y="2584244"/>
            <a:ext cx="148533" cy="2912873"/>
            <a:chOff x="4853496" y="2973092"/>
            <a:chExt cx="148533" cy="2912873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59F770C7-46C6-2C75-FDC6-4D962C5ED80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BCBD85AA-C5B3-EB6D-77F7-062C816BDB7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8479B50C-3F8C-BDB3-ACF4-FA96CE140798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6BF7942C-DAEE-A5D0-AF86-F637A5F4104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0C9CA615-7ACD-CC24-71BD-0C8ADD87EBC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60ADBF85-2B8A-5245-EC74-3922A7CBFC0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3A93A52B-12D3-C62B-D42C-DCA64084F57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499472A7-376B-FCCC-3D31-96ABDE9753F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5FD7412F-6D63-05CB-09C8-E0EE08140A0B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9571E1DC-F50E-C941-1CFC-2F315D8C64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BD442392-42D8-0CAC-A7AC-F9F0C002CA6F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E0C28639-9ADE-CD05-BC25-FA51EBB0637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3FB9865A-B0E9-C613-4ECD-FE9E761FFE2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FF749B49-8E39-3451-4CE8-F4DF37A4DAC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34897D77-DC17-39F3-6E75-D389EA99E1F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36EB0026-9630-7061-0D56-AA99E7615662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96999C9E-0051-D6D3-8FAC-B7768F7687AA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E6A66140-4245-979A-6EF8-9B0A5B987DD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D84E8718-DE7B-897D-9FB1-190C6D66197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3655FDBA-7F1A-4817-59D2-D8CC2EAE1E7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038749BF-7A0D-6797-2A7D-CE278CEDC083}"/>
              </a:ext>
            </a:extLst>
          </p:cNvPr>
          <p:cNvGrpSpPr/>
          <p:nvPr/>
        </p:nvGrpSpPr>
        <p:grpSpPr>
          <a:xfrm>
            <a:off x="1813970" y="2584244"/>
            <a:ext cx="148533" cy="2912873"/>
            <a:chOff x="4853496" y="2973092"/>
            <a:chExt cx="148533" cy="2912873"/>
          </a:xfrm>
        </p:grpSpPr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0F732544-023C-AFAC-D3CE-EF3A61DDCB0A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625A94ED-E1A2-A916-01C1-BFB28632E7C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DCBA8BDD-CD4E-2E38-AA52-40FED45D0F2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749E2DA9-2266-A956-C207-1C8BF563EF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C99CF33B-96ED-CD3C-64C2-ECC9201FCCE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F30FC419-0713-1C22-92DB-50B4EF1B363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3A6761F0-AAD4-3FE3-C617-63146388E7E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76F46A64-4F35-BCB7-90E7-88043B140F2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C9604E0B-360D-3C5C-378F-E1B35E8B1FB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B7116D36-5DF2-252A-075A-09AA6B33C6E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06FB333C-A5AC-23CD-38DD-BDDD911D34DA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71A83BD5-AB47-99F1-8B77-54E22B538AB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6697DEE0-C27C-AA42-4BD9-929F1AAD1908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B4CAE5E8-506B-FFCD-DBAB-C77769AECA3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C6ADFD24-41C5-C6B0-51CB-1B7125490D5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6E0B4DE6-2E4C-5F3B-4782-C8B6EA3851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0D7FE51F-E64E-6146-4D18-496941B1ED6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C1A42E13-3504-6A28-AB60-CFF36FDD242E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85866DCD-7870-6EAE-DA4B-23B4D348014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3CF2D81D-C008-18C7-1460-EC8E275BB9A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225D05DF-8B12-A868-DA40-8B282561AA36}"/>
              </a:ext>
            </a:extLst>
          </p:cNvPr>
          <p:cNvGrpSpPr/>
          <p:nvPr/>
        </p:nvGrpSpPr>
        <p:grpSpPr>
          <a:xfrm>
            <a:off x="1669230" y="2584244"/>
            <a:ext cx="148533" cy="2912873"/>
            <a:chOff x="4853496" y="2973092"/>
            <a:chExt cx="148533" cy="2912873"/>
          </a:xfrm>
        </p:grpSpPr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8DAD7F19-4BB0-40C3-71F5-85A53DC72BF3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DB5154EA-C701-A003-5ABD-E9AE6D6C25B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0DF20E3E-86A0-AF6C-701E-C4D9255EB1C4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BE1188A8-32C8-101F-905E-58B383B00EFD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8294686D-0C07-B926-1CE2-D529ED55400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DB1AB262-5F72-27AF-8A3F-DA3EA3DD22CD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FF315BD1-D223-B47B-660E-A86C40C5EE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92AA49F2-00CD-4D6A-64D2-4CD4CC52B6B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20703B93-A904-C5E0-94DB-E42B7EAF77D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F6321490-1D22-4CEE-99BD-3784F9AB62A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BE77E0DB-B3F0-5CF3-CA1A-A053034A877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8B9C637A-0893-8F38-2965-99E2132D48D6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A0317067-380B-E269-8FEE-C5D65E9FD90C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05A5B267-1A89-EE8C-9BE7-36E60139DCF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F428F0E3-0DFE-40EC-FFC6-87D264CE55A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9FF3FDC0-905C-E4BE-3A80-237ED4C7977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1C4EBEA3-6113-A00C-A6D2-AAD3256C1D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F7FB9DE4-6296-F77B-0D8C-5018336F6FCD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0FC5D90E-3A2A-4E97-016E-F6604C1A0CA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71C12783-F8FE-2E4A-E655-D7AED8AD11A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747345DB-49AB-142D-2A04-FD30CDFA801B}"/>
              </a:ext>
            </a:extLst>
          </p:cNvPr>
          <p:cNvGrpSpPr/>
          <p:nvPr/>
        </p:nvGrpSpPr>
        <p:grpSpPr>
          <a:xfrm>
            <a:off x="1524490" y="2584244"/>
            <a:ext cx="148533" cy="2912873"/>
            <a:chOff x="4853496" y="2973092"/>
            <a:chExt cx="148533" cy="2912873"/>
          </a:xfrm>
        </p:grpSpPr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2E568DC1-FB5E-2AB8-2A98-9353B23051B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4E48C6FE-2903-F0DF-69AD-71183CD4F3F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18C5DD10-99BF-CE98-3858-513FD4CCF78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43CF655D-0FBB-B7E2-341A-307E1E857AC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69E737B5-832D-9C4B-F1EF-F62C7AF96358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59CB4BE0-D13C-43C9-8AB1-F18E030BD51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A0C1BE74-1BC0-E66D-EB5E-DECFB30EA6D5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9976B877-A6CA-8407-1A49-22E739DD966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CE84AB1B-BFF7-716D-4A79-C6D01D5D5B2D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1DCBE3A4-07F3-736D-F28B-97B10C03C62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E106DEB7-14B1-0225-C243-5F1E297F08D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C9990140-2170-E322-C22E-E9CB49100E8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A8949EC3-89BA-A37D-663E-D481559EA0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EC3CE81E-F4E7-9589-1D43-09BB204DAFF1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7F611C4C-3DE2-1F4E-6192-06405717E6C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DFF2C4C7-034A-FEC8-ED57-5E93D2925348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4790398A-EB31-C58B-DEE5-DBC14934A09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D000C2FE-8486-608D-4EFE-E271F58B339F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C18B179B-10A2-8349-509F-515617CFD9C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273A1DF5-BD4A-EEC3-1033-6920E67D12B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186D2F0A-F7B7-23BB-D2D2-E9AC8BF737F9}"/>
              </a:ext>
            </a:extLst>
          </p:cNvPr>
          <p:cNvGrpSpPr/>
          <p:nvPr/>
        </p:nvGrpSpPr>
        <p:grpSpPr>
          <a:xfrm>
            <a:off x="1379750" y="2584244"/>
            <a:ext cx="148533" cy="2912873"/>
            <a:chOff x="4853496" y="2973092"/>
            <a:chExt cx="148533" cy="2912873"/>
          </a:xfrm>
        </p:grpSpPr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5FFC91DC-682D-E0B5-E379-AC34BFE6A9E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D5E06F35-CD01-B6A5-1BA8-A0BEAB9E60D2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42D036AE-2534-78F0-2E63-4E238D2286A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CB3386B0-D203-B4CE-A12B-2B0C18C89979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52D9A96C-0C4F-442E-0BD1-6961A31562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EFA64CD2-4E34-1E34-5516-FF209DDF832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D3B2773-B685-1EC1-FFD9-E7BE1D3D02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77129EBB-4D68-7F16-6BA7-A18ACF6A385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4A2AD169-13DE-8085-26F8-94F60C0E0CC2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8D7F2997-57C7-70C2-A0EA-5571BBE5DEB7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50A64FFD-BF61-8CCF-80C4-12AF07BC5F6E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BBC3F2E2-CC3C-D530-BEE2-90E3A9D1329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8FE9DC4D-31DB-E234-F102-7D0B32E4B87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17EE49F7-34B7-3376-6625-55D7E5F23EB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Oval 701">
              <a:extLst>
                <a:ext uri="{FF2B5EF4-FFF2-40B4-BE49-F238E27FC236}">
                  <a16:creationId xmlns:a16="http://schemas.microsoft.com/office/drawing/2014/main" id="{848E30A9-4D9D-A97E-96FD-EBA31A7077FA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A263B67D-E344-DABC-E063-C5EF2641D59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7AC5EFA3-4610-2028-844B-2D994C78AE4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E5B8ABBD-FD01-1728-838D-41C321E3F7D1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B69B07FB-AC78-C0F5-684F-ABBBB0980DE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4857F5C-CAA3-E736-77E4-85FB3761E433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FB30315A-05A2-CF31-A450-E43947B6627F}"/>
              </a:ext>
            </a:extLst>
          </p:cNvPr>
          <p:cNvGrpSpPr/>
          <p:nvPr/>
        </p:nvGrpSpPr>
        <p:grpSpPr>
          <a:xfrm>
            <a:off x="1235010" y="2584244"/>
            <a:ext cx="148533" cy="2912873"/>
            <a:chOff x="4853496" y="2973092"/>
            <a:chExt cx="148533" cy="2912873"/>
          </a:xfrm>
        </p:grpSpPr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14442928-9316-6A32-27D6-C7B6A86716CB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FF72C105-CCAC-A9C3-D13A-99804ACA939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>
              <a:extLst>
                <a:ext uri="{FF2B5EF4-FFF2-40B4-BE49-F238E27FC236}">
                  <a16:creationId xmlns:a16="http://schemas.microsoft.com/office/drawing/2014/main" id="{3DAD9718-376D-4E4D-58E5-1269F4EB8C1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36F6ED2-28C2-413A-040B-01D6A1F2E65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6E3F57A1-8DAF-83A4-8C79-491C751299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E0154CA0-9764-3258-9385-8DE22BAF6F5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4B56EB3C-6310-24E8-E05B-3079B4DF742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B61FF079-0D76-607C-DF03-D142F7FAE456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>
              <a:extLst>
                <a:ext uri="{FF2B5EF4-FFF2-40B4-BE49-F238E27FC236}">
                  <a16:creationId xmlns:a16="http://schemas.microsoft.com/office/drawing/2014/main" id="{0C6929F0-334E-FC48-B7A3-0CB0689EDCF4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5BEA677F-194C-524A-0189-6A631B2EEF4C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188E305E-A134-D7F7-BF25-EC13FB1C80F6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4D52DDC8-C76F-0D32-D796-191249D4B803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>
              <a:extLst>
                <a:ext uri="{FF2B5EF4-FFF2-40B4-BE49-F238E27FC236}">
                  <a16:creationId xmlns:a16="http://schemas.microsoft.com/office/drawing/2014/main" id="{33E4A86F-ADDD-A9B9-2EE0-51D172EA67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>
              <a:extLst>
                <a:ext uri="{FF2B5EF4-FFF2-40B4-BE49-F238E27FC236}">
                  <a16:creationId xmlns:a16="http://schemas.microsoft.com/office/drawing/2014/main" id="{64D4A59A-E479-E486-F9CD-CF3EA07BE5A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822F7B18-56D0-82E4-EA9E-495549F89D99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B3E7956E-6AEE-F58C-94D1-AACF6423D6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939698D5-5042-2D32-F2BC-DFDAFCA9C529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Oval 725">
              <a:extLst>
                <a:ext uri="{FF2B5EF4-FFF2-40B4-BE49-F238E27FC236}">
                  <a16:creationId xmlns:a16="http://schemas.microsoft.com/office/drawing/2014/main" id="{034D60B9-B62E-B7E7-594A-C32D8F6545C0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Oval 726">
              <a:extLst>
                <a:ext uri="{FF2B5EF4-FFF2-40B4-BE49-F238E27FC236}">
                  <a16:creationId xmlns:a16="http://schemas.microsoft.com/office/drawing/2014/main" id="{951C02B3-E847-B9F6-5F97-07DDDF0FC64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29236FB3-D7B4-5F83-609D-51CB6C2512D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6225B177-34E2-90DD-A200-95DB210AD5E7}"/>
              </a:ext>
            </a:extLst>
          </p:cNvPr>
          <p:cNvGrpSpPr/>
          <p:nvPr/>
        </p:nvGrpSpPr>
        <p:grpSpPr>
          <a:xfrm>
            <a:off x="1090270" y="2584244"/>
            <a:ext cx="148533" cy="2912873"/>
            <a:chOff x="4853496" y="2973092"/>
            <a:chExt cx="148533" cy="2912873"/>
          </a:xfrm>
        </p:grpSpPr>
        <p:sp>
          <p:nvSpPr>
            <p:cNvPr id="730" name="Oval 729">
              <a:extLst>
                <a:ext uri="{FF2B5EF4-FFF2-40B4-BE49-F238E27FC236}">
                  <a16:creationId xmlns:a16="http://schemas.microsoft.com/office/drawing/2014/main" id="{C3F3D044-CD02-007E-CA56-769A90B4909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>
              <a:extLst>
                <a:ext uri="{FF2B5EF4-FFF2-40B4-BE49-F238E27FC236}">
                  <a16:creationId xmlns:a16="http://schemas.microsoft.com/office/drawing/2014/main" id="{6DE45A04-BF49-6D91-7765-291D5D9B73C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Oval 731">
              <a:extLst>
                <a:ext uri="{FF2B5EF4-FFF2-40B4-BE49-F238E27FC236}">
                  <a16:creationId xmlns:a16="http://schemas.microsoft.com/office/drawing/2014/main" id="{09428DB0-C76A-4987-CA1E-1BC236D997C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35999B06-5E6C-2802-5010-41486CA27D8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BE50641A-BB94-9B57-A09E-BED3BB855DF2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4CAA5E8E-83EE-9804-B7C5-26508218D25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>
              <a:extLst>
                <a:ext uri="{FF2B5EF4-FFF2-40B4-BE49-F238E27FC236}">
                  <a16:creationId xmlns:a16="http://schemas.microsoft.com/office/drawing/2014/main" id="{F0AF23A4-6F96-8E97-F0BD-0A0747E2A06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FEE2938B-52D5-84AD-9DAD-071B021F2A0B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0D26227A-08FF-3AC0-1728-C6BE3B6A5AF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9D526559-8882-262B-821D-EA12E8BF11D0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A0F2BCA2-6572-0620-39C1-FE5630D4F57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D1334878-737D-311E-9AF4-CC9739D5C28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14A626A3-4088-D373-B622-61D550B9E692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Oval 742">
              <a:extLst>
                <a:ext uri="{FF2B5EF4-FFF2-40B4-BE49-F238E27FC236}">
                  <a16:creationId xmlns:a16="http://schemas.microsoft.com/office/drawing/2014/main" id="{7459B791-65B9-7C0C-8156-C4C75788C95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72F056EE-2867-39A0-F356-E0A10977F14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>
              <a:extLst>
                <a:ext uri="{FF2B5EF4-FFF2-40B4-BE49-F238E27FC236}">
                  <a16:creationId xmlns:a16="http://schemas.microsoft.com/office/drawing/2014/main" id="{88987531-5498-265F-6E70-A2676990370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Oval 745">
              <a:extLst>
                <a:ext uri="{FF2B5EF4-FFF2-40B4-BE49-F238E27FC236}">
                  <a16:creationId xmlns:a16="http://schemas.microsoft.com/office/drawing/2014/main" id="{EB2EA2A1-00EE-7E37-2196-F7B41861C99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80D21D7E-A414-7FD1-E43B-82A7F834FA45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953D69C0-8BEA-68FC-85DB-99C04FCE995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A2E60FAE-5CEC-CA40-E0D0-49F5D9792DE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0" name="Group 749">
            <a:extLst>
              <a:ext uri="{FF2B5EF4-FFF2-40B4-BE49-F238E27FC236}">
                <a16:creationId xmlns:a16="http://schemas.microsoft.com/office/drawing/2014/main" id="{1CB15AC1-E052-0E23-FB27-6C76304274CD}"/>
              </a:ext>
            </a:extLst>
          </p:cNvPr>
          <p:cNvGrpSpPr/>
          <p:nvPr/>
        </p:nvGrpSpPr>
        <p:grpSpPr>
          <a:xfrm>
            <a:off x="945530" y="2584244"/>
            <a:ext cx="148533" cy="2912873"/>
            <a:chOff x="4853496" y="2973092"/>
            <a:chExt cx="148533" cy="2912873"/>
          </a:xfrm>
        </p:grpSpPr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058B96FC-33D5-D817-3C7B-F523D8948A1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46D17E37-BCDB-90A8-BBC1-949BE3D708A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C350C668-5783-15D6-14BB-DDBA7ADA18A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B529F1CF-C027-4CA6-C4E1-BCA1FF6816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3F90CC0-B7EE-6618-BE82-294A03F3ED3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ECD66CFB-539F-0BDE-17FF-C8596A5C7CF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E2F7E2BA-4FA1-B9E9-F5B1-B884094851C0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6F67BB5B-75CA-58E8-2909-A8A534B825B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00280097-AB90-93E8-2E45-9191EA59E92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C6CE5200-49CF-28A2-6511-67671E0DFC6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2F1E59D7-671B-0F69-342A-91BB8155F64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86B136EF-2D05-EE2C-B86A-BE35FBE6F2A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354B26BB-A533-96D2-B58A-BDAECB9A07D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8B92672D-796D-F8FC-5887-76C04FA7A02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A0EFE3C3-D128-6249-DE77-A4EFA007AD4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7A123B9A-3635-BDA2-21A2-56680637723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30FEC0A4-A949-3699-429C-9D7A97FE6D51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29B71E1B-F29E-457C-C2CF-934655D8F26C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>
              <a:extLst>
                <a:ext uri="{FF2B5EF4-FFF2-40B4-BE49-F238E27FC236}">
                  <a16:creationId xmlns:a16="http://schemas.microsoft.com/office/drawing/2014/main" id="{8BD615F4-8419-4413-4CDD-9D000A14ECA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6077019F-6A2A-CD3D-E2B9-7935059CC33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3" name="Oval 812">
            <a:extLst>
              <a:ext uri="{FF2B5EF4-FFF2-40B4-BE49-F238E27FC236}">
                <a16:creationId xmlns:a16="http://schemas.microsoft.com/office/drawing/2014/main" id="{B02997CA-7854-BE95-CA2F-27704EA007BC}"/>
              </a:ext>
            </a:extLst>
          </p:cNvPr>
          <p:cNvSpPr/>
          <p:nvPr/>
        </p:nvSpPr>
        <p:spPr>
          <a:xfrm flipV="1">
            <a:off x="3699374" y="258457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B75FFE18-0374-A598-0D61-BC194AC5D0B7}"/>
              </a:ext>
            </a:extLst>
          </p:cNvPr>
          <p:cNvSpPr/>
          <p:nvPr/>
        </p:nvSpPr>
        <p:spPr>
          <a:xfrm flipV="1">
            <a:off x="3699374" y="27300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541AE055-6E99-945E-4641-77CE528094F4}"/>
              </a:ext>
            </a:extLst>
          </p:cNvPr>
          <p:cNvSpPr/>
          <p:nvPr/>
        </p:nvSpPr>
        <p:spPr>
          <a:xfrm flipV="1">
            <a:off x="3699374" y="28755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2151655D-04F3-524E-7A76-DE95B0861696}"/>
              </a:ext>
            </a:extLst>
          </p:cNvPr>
          <p:cNvSpPr/>
          <p:nvPr/>
        </p:nvSpPr>
        <p:spPr>
          <a:xfrm flipV="1">
            <a:off x="3699374" y="30210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CCF132D9-6FB5-5FD4-9B0B-E3D9E0AF137E}"/>
              </a:ext>
            </a:extLst>
          </p:cNvPr>
          <p:cNvSpPr/>
          <p:nvPr/>
        </p:nvSpPr>
        <p:spPr>
          <a:xfrm flipV="1">
            <a:off x="3699374" y="316648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C8752CE2-EA7F-E13B-A2F6-5AE491CCA8B8}"/>
              </a:ext>
            </a:extLst>
          </p:cNvPr>
          <p:cNvSpPr/>
          <p:nvPr/>
        </p:nvSpPr>
        <p:spPr>
          <a:xfrm flipV="1">
            <a:off x="3699374" y="33119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61B50479-176C-026B-C909-86AB4CD2E30C}"/>
              </a:ext>
            </a:extLst>
          </p:cNvPr>
          <p:cNvSpPr/>
          <p:nvPr/>
        </p:nvSpPr>
        <p:spPr>
          <a:xfrm flipV="1">
            <a:off x="3699374" y="34574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15BF0070-DA16-D3FC-77AA-6C35A8A1368C}"/>
              </a:ext>
            </a:extLst>
          </p:cNvPr>
          <p:cNvSpPr/>
          <p:nvPr/>
        </p:nvSpPr>
        <p:spPr>
          <a:xfrm flipV="1">
            <a:off x="3699374" y="36029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D505AC45-6C1F-1F63-517F-E824E7164437}"/>
              </a:ext>
            </a:extLst>
          </p:cNvPr>
          <p:cNvSpPr/>
          <p:nvPr/>
        </p:nvSpPr>
        <p:spPr>
          <a:xfrm flipV="1">
            <a:off x="3699374" y="374840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0FDE25C6-EF89-E672-15DF-5943FA6D709D}"/>
              </a:ext>
            </a:extLst>
          </p:cNvPr>
          <p:cNvSpPr/>
          <p:nvPr/>
        </p:nvSpPr>
        <p:spPr>
          <a:xfrm flipV="1">
            <a:off x="3699374" y="38938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B1B6AEBD-7021-7EC0-7B8F-60EA4C5B0164}"/>
              </a:ext>
            </a:extLst>
          </p:cNvPr>
          <p:cNvSpPr/>
          <p:nvPr/>
        </p:nvSpPr>
        <p:spPr>
          <a:xfrm flipV="1">
            <a:off x="3699374" y="40393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8FE2C250-342B-0743-2282-7390FD4EDD88}"/>
              </a:ext>
            </a:extLst>
          </p:cNvPr>
          <p:cNvSpPr/>
          <p:nvPr/>
        </p:nvSpPr>
        <p:spPr>
          <a:xfrm flipV="1">
            <a:off x="3699374" y="41848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57753278-CDA8-7B52-2C59-EC1DFC5A88AB}"/>
              </a:ext>
            </a:extLst>
          </p:cNvPr>
          <p:cNvSpPr/>
          <p:nvPr/>
        </p:nvSpPr>
        <p:spPr>
          <a:xfrm flipV="1">
            <a:off x="3699374" y="43303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>
            <a:extLst>
              <a:ext uri="{FF2B5EF4-FFF2-40B4-BE49-F238E27FC236}">
                <a16:creationId xmlns:a16="http://schemas.microsoft.com/office/drawing/2014/main" id="{39D0AC0B-8988-E4D5-4482-9CBCC64C857C}"/>
              </a:ext>
            </a:extLst>
          </p:cNvPr>
          <p:cNvSpPr/>
          <p:nvPr/>
        </p:nvSpPr>
        <p:spPr>
          <a:xfrm flipV="1">
            <a:off x="3699374" y="44757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>
            <a:extLst>
              <a:ext uri="{FF2B5EF4-FFF2-40B4-BE49-F238E27FC236}">
                <a16:creationId xmlns:a16="http://schemas.microsoft.com/office/drawing/2014/main" id="{579014EB-473E-59B9-764A-F03DA320DC69}"/>
              </a:ext>
            </a:extLst>
          </p:cNvPr>
          <p:cNvSpPr/>
          <p:nvPr/>
        </p:nvSpPr>
        <p:spPr>
          <a:xfrm flipV="1">
            <a:off x="3699374" y="46212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BC5CD43-3B91-AA94-4317-F3BDDE973FD2}"/>
              </a:ext>
            </a:extLst>
          </p:cNvPr>
          <p:cNvSpPr/>
          <p:nvPr/>
        </p:nvSpPr>
        <p:spPr>
          <a:xfrm flipV="1">
            <a:off x="3699374" y="47667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F1A0A916-F8FB-AB44-02D9-C830AD8EB7E9}"/>
              </a:ext>
            </a:extLst>
          </p:cNvPr>
          <p:cNvSpPr/>
          <p:nvPr/>
        </p:nvSpPr>
        <p:spPr>
          <a:xfrm flipV="1">
            <a:off x="3699374" y="49122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Oval 829">
            <a:extLst>
              <a:ext uri="{FF2B5EF4-FFF2-40B4-BE49-F238E27FC236}">
                <a16:creationId xmlns:a16="http://schemas.microsoft.com/office/drawing/2014/main" id="{AB4C0FBA-26B0-B65C-A102-5D72512F367D}"/>
              </a:ext>
            </a:extLst>
          </p:cNvPr>
          <p:cNvSpPr/>
          <p:nvPr/>
        </p:nvSpPr>
        <p:spPr>
          <a:xfrm flipV="1">
            <a:off x="3699374" y="50576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Oval 830">
            <a:extLst>
              <a:ext uri="{FF2B5EF4-FFF2-40B4-BE49-F238E27FC236}">
                <a16:creationId xmlns:a16="http://schemas.microsoft.com/office/drawing/2014/main" id="{937F6104-5923-C24D-6D4B-F77FF78ACD2F}"/>
              </a:ext>
            </a:extLst>
          </p:cNvPr>
          <p:cNvSpPr/>
          <p:nvPr/>
        </p:nvSpPr>
        <p:spPr>
          <a:xfrm flipV="1">
            <a:off x="3699374" y="52031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58F4D489-DDB4-D2A8-F1A0-5D4DBED7C1BF}"/>
              </a:ext>
            </a:extLst>
          </p:cNvPr>
          <p:cNvSpPr/>
          <p:nvPr/>
        </p:nvSpPr>
        <p:spPr>
          <a:xfrm flipV="1">
            <a:off x="3699374" y="53486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BCC3B74B-9FF6-C3A6-00E1-850EB16DCF82}"/>
              </a:ext>
            </a:extLst>
          </p:cNvPr>
          <p:cNvGrpSpPr/>
          <p:nvPr/>
        </p:nvGrpSpPr>
        <p:grpSpPr>
          <a:xfrm>
            <a:off x="6321826" y="1780847"/>
            <a:ext cx="279139" cy="4374187"/>
            <a:chOff x="5879658" y="1393184"/>
            <a:chExt cx="279139" cy="4374187"/>
          </a:xfrm>
        </p:grpSpPr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5663BD63-12C3-B8B6-94DD-F793A30269FF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BF847D0B-5196-E2A7-BA7B-7ED824598B9B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Oval 835">
              <a:extLst>
                <a:ext uri="{FF2B5EF4-FFF2-40B4-BE49-F238E27FC236}">
                  <a16:creationId xmlns:a16="http://schemas.microsoft.com/office/drawing/2014/main" id="{A5B8FDF9-00C8-F29D-7B2B-19708A5DF61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838ABBA3-44E5-B908-EB7B-F53216653B8F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C8E30FB5-5F85-0230-5F20-8DDA16A88F57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>
              <a:extLst>
                <a:ext uri="{FF2B5EF4-FFF2-40B4-BE49-F238E27FC236}">
                  <a16:creationId xmlns:a16="http://schemas.microsoft.com/office/drawing/2014/main" id="{E17AE94D-C41B-CED9-A731-91B19DF6D92E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>
              <a:extLst>
                <a:ext uri="{FF2B5EF4-FFF2-40B4-BE49-F238E27FC236}">
                  <a16:creationId xmlns:a16="http://schemas.microsoft.com/office/drawing/2014/main" id="{EAAC4EE0-C706-3DEA-7138-E89BB0AAF091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Oval 840">
              <a:extLst>
                <a:ext uri="{FF2B5EF4-FFF2-40B4-BE49-F238E27FC236}">
                  <a16:creationId xmlns:a16="http://schemas.microsoft.com/office/drawing/2014/main" id="{DBACA68B-D393-0FB4-5DCE-E3BD6E1AE260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Oval 841">
              <a:extLst>
                <a:ext uri="{FF2B5EF4-FFF2-40B4-BE49-F238E27FC236}">
                  <a16:creationId xmlns:a16="http://schemas.microsoft.com/office/drawing/2014/main" id="{DC019FE7-6F50-C492-D975-3E900BDCB5BD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Oval 842">
              <a:extLst>
                <a:ext uri="{FF2B5EF4-FFF2-40B4-BE49-F238E27FC236}">
                  <a16:creationId xmlns:a16="http://schemas.microsoft.com/office/drawing/2014/main" id="{1F0BD126-6F10-C814-FC35-D97B0A61A98E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Oval 843">
              <a:extLst>
                <a:ext uri="{FF2B5EF4-FFF2-40B4-BE49-F238E27FC236}">
                  <a16:creationId xmlns:a16="http://schemas.microsoft.com/office/drawing/2014/main" id="{52C4DE5F-9459-0DC6-C89D-4ABD5E17947D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Oval 844">
              <a:extLst>
                <a:ext uri="{FF2B5EF4-FFF2-40B4-BE49-F238E27FC236}">
                  <a16:creationId xmlns:a16="http://schemas.microsoft.com/office/drawing/2014/main" id="{0C70061D-1064-4F04-615A-B5098D220707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Oval 845">
              <a:extLst>
                <a:ext uri="{FF2B5EF4-FFF2-40B4-BE49-F238E27FC236}">
                  <a16:creationId xmlns:a16="http://schemas.microsoft.com/office/drawing/2014/main" id="{766CFFAD-D6D0-F3D0-E0F6-0E4DF1982B4D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Oval 846">
              <a:extLst>
                <a:ext uri="{FF2B5EF4-FFF2-40B4-BE49-F238E27FC236}">
                  <a16:creationId xmlns:a16="http://schemas.microsoft.com/office/drawing/2014/main" id="{DCD45734-869F-7887-22B9-4B45708CF72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Oval 847">
              <a:extLst>
                <a:ext uri="{FF2B5EF4-FFF2-40B4-BE49-F238E27FC236}">
                  <a16:creationId xmlns:a16="http://schemas.microsoft.com/office/drawing/2014/main" id="{7A968BDE-765B-11B5-2C56-7857D30A74F6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Oval 848">
              <a:extLst>
                <a:ext uri="{FF2B5EF4-FFF2-40B4-BE49-F238E27FC236}">
                  <a16:creationId xmlns:a16="http://schemas.microsoft.com/office/drawing/2014/main" id="{64AFABDF-9070-B195-0BAD-B10DA0C51CB6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Oval 849">
              <a:extLst>
                <a:ext uri="{FF2B5EF4-FFF2-40B4-BE49-F238E27FC236}">
                  <a16:creationId xmlns:a16="http://schemas.microsoft.com/office/drawing/2014/main" id="{17F3493C-B2B5-5795-9A4E-272F73B415A7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Oval 850">
              <a:extLst>
                <a:ext uri="{FF2B5EF4-FFF2-40B4-BE49-F238E27FC236}">
                  <a16:creationId xmlns:a16="http://schemas.microsoft.com/office/drawing/2014/main" id="{4FE0AA5C-9ED6-3424-D7EA-F60ADDF27839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Oval 851">
              <a:extLst>
                <a:ext uri="{FF2B5EF4-FFF2-40B4-BE49-F238E27FC236}">
                  <a16:creationId xmlns:a16="http://schemas.microsoft.com/office/drawing/2014/main" id="{BD41E417-0F4C-5904-FA24-1A302D5A81AE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Oval 852">
              <a:extLst>
                <a:ext uri="{FF2B5EF4-FFF2-40B4-BE49-F238E27FC236}">
                  <a16:creationId xmlns:a16="http://schemas.microsoft.com/office/drawing/2014/main" id="{81ED35D7-7AD1-DBF9-4CEB-F422C95519F6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>
              <a:extLst>
                <a:ext uri="{FF2B5EF4-FFF2-40B4-BE49-F238E27FC236}">
                  <a16:creationId xmlns:a16="http://schemas.microsoft.com/office/drawing/2014/main" id="{6877DC00-1747-33F0-00D8-26EBEA9B235A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Oval 854">
              <a:extLst>
                <a:ext uri="{FF2B5EF4-FFF2-40B4-BE49-F238E27FC236}">
                  <a16:creationId xmlns:a16="http://schemas.microsoft.com/office/drawing/2014/main" id="{DF1FDBC1-E080-EFF5-7A32-4974B076D90D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C1BF62ED-2CC6-C148-1AC3-DA00CF636A4F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Oval 856">
              <a:extLst>
                <a:ext uri="{FF2B5EF4-FFF2-40B4-BE49-F238E27FC236}">
                  <a16:creationId xmlns:a16="http://schemas.microsoft.com/office/drawing/2014/main" id="{6B3F37F8-AF86-EE76-E7EC-2ED069E56033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D31A7B29-15FC-921B-4DF0-8EBE30785397}"/>
              </a:ext>
            </a:extLst>
          </p:cNvPr>
          <p:cNvGrpSpPr/>
          <p:nvPr/>
        </p:nvGrpSpPr>
        <p:grpSpPr>
          <a:xfrm>
            <a:off x="9660389" y="1995222"/>
            <a:ext cx="301685" cy="3981776"/>
            <a:chOff x="9828920" y="1529234"/>
            <a:chExt cx="301685" cy="3981776"/>
          </a:xfrm>
        </p:grpSpPr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5A823A97-2CEB-5357-CB8A-980137E4E7D3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60" name="TextBox 859">
              <a:extLst>
                <a:ext uri="{FF2B5EF4-FFF2-40B4-BE49-F238E27FC236}">
                  <a16:creationId xmlns:a16="http://schemas.microsoft.com/office/drawing/2014/main" id="{6C58365D-ACAE-758F-8834-BD6E87AE487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61" name="TextBox 860">
              <a:extLst>
                <a:ext uri="{FF2B5EF4-FFF2-40B4-BE49-F238E27FC236}">
                  <a16:creationId xmlns:a16="http://schemas.microsoft.com/office/drawing/2014/main" id="{9297231F-6C69-3FF1-D34B-A4D2DCCE521D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7943F885-8AD3-E5DD-ECC2-3F594B053F6D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6097E2EB-B5A7-600C-0E73-BAE785278F61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D952E855-0692-9340-1F03-BDBADA62D6D9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9164D0B3-3DA0-4077-9C93-E78BBEA8F302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66" name="TextBox 865">
              <a:extLst>
                <a:ext uri="{FF2B5EF4-FFF2-40B4-BE49-F238E27FC236}">
                  <a16:creationId xmlns:a16="http://schemas.microsoft.com/office/drawing/2014/main" id="{70F50D6A-A77F-C293-A37C-0B45FB31BA54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867" name="TextBox 866">
              <a:extLst>
                <a:ext uri="{FF2B5EF4-FFF2-40B4-BE49-F238E27FC236}">
                  <a16:creationId xmlns:a16="http://schemas.microsoft.com/office/drawing/2014/main" id="{ED595412-158C-A6EF-6CA4-569F02ECAD65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868" name="TextBox 867">
              <a:extLst>
                <a:ext uri="{FF2B5EF4-FFF2-40B4-BE49-F238E27FC236}">
                  <a16:creationId xmlns:a16="http://schemas.microsoft.com/office/drawing/2014/main" id="{328F8FE4-8D75-2217-ABF9-70B755BC4A44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218BB539-636D-54BB-CD6C-B8E1CD92B714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33564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15E41F7A-CBA4-EFD8-99F2-F8133F2CEAA6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32110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2599F038-05FA-F377-47D8-203C7DA28C7E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30655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C96F9F1C-A183-D35D-CD29-783CECDA67CF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292005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3643E73F-5AA8-F8E7-9B98-63634BA2A03E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27745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28D7DF34-F59F-492D-2D87-939C33B7B6EE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26291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3" name="Straight Connector 892">
            <a:extLst>
              <a:ext uri="{FF2B5EF4-FFF2-40B4-BE49-F238E27FC236}">
                <a16:creationId xmlns:a16="http://schemas.microsoft.com/office/drawing/2014/main" id="{77FFBAE3-C460-8CC4-D4F8-950C171AD4F1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24836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981B74FB-A0D1-B842-65AB-35F9BAD14AD4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233814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A884846D-D9E8-35C0-DD1A-D30147E87DD0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21926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6" name="Straight Connector 895">
            <a:extLst>
              <a:ext uri="{FF2B5EF4-FFF2-40B4-BE49-F238E27FC236}">
                <a16:creationId xmlns:a16="http://schemas.microsoft.com/office/drawing/2014/main" id="{EB3D2047-8FDB-159A-CC0A-1856F67E3DB0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20471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7" name="Straight Connector 896">
            <a:extLst>
              <a:ext uri="{FF2B5EF4-FFF2-40B4-BE49-F238E27FC236}">
                <a16:creationId xmlns:a16="http://schemas.microsoft.com/office/drawing/2014/main" id="{AD64FF83-D706-137A-2A75-438B5781E161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19017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8" name="Straight Connector 897">
            <a:extLst>
              <a:ext uri="{FF2B5EF4-FFF2-40B4-BE49-F238E27FC236}">
                <a16:creationId xmlns:a16="http://schemas.microsoft.com/office/drawing/2014/main" id="{80225532-F5C0-D10D-399C-0994212F5845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17562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9" name="Straight Connector 898">
            <a:extLst>
              <a:ext uri="{FF2B5EF4-FFF2-40B4-BE49-F238E27FC236}">
                <a16:creationId xmlns:a16="http://schemas.microsoft.com/office/drawing/2014/main" id="{EB588509-4DBA-5C38-7A9B-D0DF313D049A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161075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0" name="Straight Connector 899">
            <a:extLst>
              <a:ext uri="{FF2B5EF4-FFF2-40B4-BE49-F238E27FC236}">
                <a16:creationId xmlns:a16="http://schemas.microsoft.com/office/drawing/2014/main" id="{210A3042-931E-F814-887E-8B7DE86A4249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14652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1" name="Straight Connector 900">
            <a:extLst>
              <a:ext uri="{FF2B5EF4-FFF2-40B4-BE49-F238E27FC236}">
                <a16:creationId xmlns:a16="http://schemas.microsoft.com/office/drawing/2014/main" id="{24E8E80F-3422-860F-CE89-BC4121CBD452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13198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2" name="Straight Connector 901">
            <a:extLst>
              <a:ext uri="{FF2B5EF4-FFF2-40B4-BE49-F238E27FC236}">
                <a16:creationId xmlns:a16="http://schemas.microsoft.com/office/drawing/2014/main" id="{E76A0E94-6D90-77B5-7382-B19D93434A59}"/>
              </a:ext>
            </a:extLst>
          </p:cNvPr>
          <p:cNvCxnSpPr>
            <a:cxnSpLocks/>
          </p:cNvCxnSpPr>
          <p:nvPr/>
        </p:nvCxnSpPr>
        <p:spPr>
          <a:xfrm>
            <a:off x="3847907" y="4841142"/>
            <a:ext cx="2473919" cy="11743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3" name="Straight Connector 902">
            <a:extLst>
              <a:ext uri="{FF2B5EF4-FFF2-40B4-BE49-F238E27FC236}">
                <a16:creationId xmlns:a16="http://schemas.microsoft.com/office/drawing/2014/main" id="{7DE47C4D-417E-7432-72A2-A194FBF73BE7}"/>
              </a:ext>
            </a:extLst>
          </p:cNvPr>
          <p:cNvCxnSpPr>
            <a:cxnSpLocks/>
          </p:cNvCxnSpPr>
          <p:nvPr/>
        </p:nvCxnSpPr>
        <p:spPr>
          <a:xfrm>
            <a:off x="3847907" y="4986620"/>
            <a:ext cx="2473919" cy="102884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4" name="Straight Connector 903">
            <a:extLst>
              <a:ext uri="{FF2B5EF4-FFF2-40B4-BE49-F238E27FC236}">
                <a16:creationId xmlns:a16="http://schemas.microsoft.com/office/drawing/2014/main" id="{E21FC029-3F30-0665-4666-0EDD6C3AE517}"/>
              </a:ext>
            </a:extLst>
          </p:cNvPr>
          <p:cNvCxnSpPr>
            <a:cxnSpLocks/>
          </p:cNvCxnSpPr>
          <p:nvPr/>
        </p:nvCxnSpPr>
        <p:spPr>
          <a:xfrm>
            <a:off x="3847907" y="5132097"/>
            <a:ext cx="2473919" cy="8833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5" name="Straight Connector 904">
            <a:extLst>
              <a:ext uri="{FF2B5EF4-FFF2-40B4-BE49-F238E27FC236}">
                <a16:creationId xmlns:a16="http://schemas.microsoft.com/office/drawing/2014/main" id="{C1ACFCF5-18EE-F456-CE05-3673158F798E}"/>
              </a:ext>
            </a:extLst>
          </p:cNvPr>
          <p:cNvCxnSpPr>
            <a:cxnSpLocks/>
          </p:cNvCxnSpPr>
          <p:nvPr/>
        </p:nvCxnSpPr>
        <p:spPr>
          <a:xfrm>
            <a:off x="3847907" y="5277575"/>
            <a:ext cx="2473919" cy="7378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6" name="Straight Connector 905">
            <a:extLst>
              <a:ext uri="{FF2B5EF4-FFF2-40B4-BE49-F238E27FC236}">
                <a16:creationId xmlns:a16="http://schemas.microsoft.com/office/drawing/2014/main" id="{2C4E1254-7BEB-354F-85C2-6E1A4670AA85}"/>
              </a:ext>
            </a:extLst>
          </p:cNvPr>
          <p:cNvCxnSpPr>
            <a:cxnSpLocks/>
          </p:cNvCxnSpPr>
          <p:nvPr/>
        </p:nvCxnSpPr>
        <p:spPr>
          <a:xfrm>
            <a:off x="3847907" y="5423053"/>
            <a:ext cx="2473919" cy="5924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13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F993-C2DF-24E2-ABF1-134CB836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1st layer: image to neurons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0EACC-BAB7-33F4-0629-38734E32E7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32" t="15403" r="16076" b="9347"/>
          <a:stretch/>
        </p:blipFill>
        <p:spPr>
          <a:xfrm>
            <a:off x="838200" y="2403835"/>
            <a:ext cx="3176833" cy="3261674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C9CD091-BFF8-B79F-9B89-BA48B448BE99}"/>
              </a:ext>
            </a:extLst>
          </p:cNvPr>
          <p:cNvGrpSpPr/>
          <p:nvPr/>
        </p:nvGrpSpPr>
        <p:grpSpPr>
          <a:xfrm>
            <a:off x="3550841" y="2584244"/>
            <a:ext cx="148533" cy="2912873"/>
            <a:chOff x="4853496" y="2973092"/>
            <a:chExt cx="148533" cy="291287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83CABBF-0C60-9848-A393-2538E33FEBCD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B22957E-6D59-D279-0605-EB94178CF1EF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4501D1-0D8E-179B-469C-28D0412C6B9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0791CD6-AD60-C990-2D51-DCC151C348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0A69933-36D2-8EF7-83AE-30A1D04AC3E4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3499A5C-6DA2-F8AC-F832-5A7B524F5B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59F3E8-7621-A71A-D53A-6347F4C1742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4E18E1E-F498-6971-321F-37CDE69BD49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702D193-9ABE-5B4C-CA91-1398543684E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8DCA156-658A-3B86-1677-0BA91FF871C1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E808204-C4D4-395D-F5D1-58C1EB3998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A21CD28-A735-7B74-9565-D9E831E062A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B2043B7-AFD5-B53E-5776-750B7A684BF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85907D3-5A31-5612-6C3C-EE63508F1D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CDC71F-B0CA-1959-74B1-D7E2E83C319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F6D3DD7-6423-46D4-C4F2-290982AB0F2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89C7D1A-5F44-D56A-A400-736D2B7D8F3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602CFCB-101E-F804-0322-600FF39037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4330104-CE97-3600-1D36-7CB07E976C7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A3D7184-C29B-532D-4354-0B391285167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863B90E-836C-6965-BA39-6A0F871A2BCD}"/>
              </a:ext>
            </a:extLst>
          </p:cNvPr>
          <p:cNvGrpSpPr/>
          <p:nvPr/>
        </p:nvGrpSpPr>
        <p:grpSpPr>
          <a:xfrm>
            <a:off x="3406110" y="2584244"/>
            <a:ext cx="148533" cy="2912873"/>
            <a:chOff x="4853496" y="2973092"/>
            <a:chExt cx="148533" cy="291287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897021-CB41-7026-8454-2AD20A2B34F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6F7BDA8-8735-4D77-B54F-9FF588EEFD7E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754DEAD-2080-062A-887C-C9265978C8C1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6F47661-59BE-50A1-5437-6B0C466A037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6212EFD-910C-C291-29E6-64DF2EEC56F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9EB74C6-A34E-05BC-ADD6-5E0FABDD3D0A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EAE5DD9-E200-4310-9036-0A229452BE58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0E32E18-DE28-12D1-0348-4F185990278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471437F-A946-18C7-1EBA-58587D61B2EA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D4AF949-74D6-8724-4A46-22487200A9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72A1717-DB78-4A33-3B2D-C5A7B2A96DA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061CC90-44EE-8A76-8BAE-5AB5F6407DE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0FBA28A-24CB-647A-CA34-9BC05E86AD89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D5BE3-D8D4-743D-C8A7-83E4A8A79F9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A762710-E319-C4AF-F76B-E7AF9F69E9D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FF1D541-C8B4-2DEB-3291-06C7C2A3BE9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BF3C961-8A1B-D23E-EAA3-33DAF515F900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72A49DB-B156-A266-C103-4435AB89BD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29664EA-5C28-C18C-E998-78C6D3E18196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A178A03-056A-24C5-0520-3A90A4E9625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19DDC7-89EA-9CA6-EE1C-447C93470A27}"/>
              </a:ext>
            </a:extLst>
          </p:cNvPr>
          <p:cNvGrpSpPr/>
          <p:nvPr/>
        </p:nvGrpSpPr>
        <p:grpSpPr>
          <a:xfrm>
            <a:off x="3261370" y="2584244"/>
            <a:ext cx="148533" cy="2912873"/>
            <a:chOff x="4853496" y="2973092"/>
            <a:chExt cx="148533" cy="2912873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658E392-2BE6-14D3-8DB6-05EEA30534BC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AE7B215-DADD-9D25-5F63-49244D8A181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61B70E6-E374-CCA4-E211-55CD1545FD7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AC4362F-9C9B-5BC1-813B-568A7C9297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F39BA22-0737-C2AD-782A-391EC48A06B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3BEEBBF-6F23-7AA8-EB3C-4285F710253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866033B-7A62-D0D2-E087-50DFD29F46B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1D273D4-4EBF-0421-B774-B4F1A711DE9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D6967FB-95A8-586B-64F9-82C75DF08E3F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3EB96C3-E068-0741-4791-A77EA174D4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FFF791C-B232-8101-C80E-BAA32C026B9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890EF46-C2A8-4A8A-27D6-397DCEB0465A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747C18E-B6E1-5DD1-5D83-FF7CD14DF34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33622FE-5F4C-2E83-5CD2-C4309D622C8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64F16F7-4DAE-09B5-F1E4-73FB9826503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F50935B-0003-941B-1A0A-740D0D3E6E2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D16F575-2C35-DD35-4F8F-7D7511DDE88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C32701A-B828-5B47-0722-5EA555D95A7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FCA754A-3523-02FF-CA2C-9376F355AC4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7D83C62-FF04-1FD7-689E-8E35B81417E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88E9BAB-8183-C53C-9FCF-AFF4F187DE15}"/>
              </a:ext>
            </a:extLst>
          </p:cNvPr>
          <p:cNvGrpSpPr/>
          <p:nvPr/>
        </p:nvGrpSpPr>
        <p:grpSpPr>
          <a:xfrm>
            <a:off x="3116630" y="2584244"/>
            <a:ext cx="148533" cy="2912873"/>
            <a:chOff x="4853496" y="2973092"/>
            <a:chExt cx="148533" cy="2912873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1DE23EA-2987-FCF0-62FD-EC3CA7AADFB0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76310A1-2926-BBEE-7BB1-13F1E9C25F6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82C2175-C367-BC91-3371-B5CE0F1C9B8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091E8EE-ED52-4F59-B5C6-61FF421A2B9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F3BC075-27A8-7E8D-4936-E1F6F9B7E15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6A98D27-AC75-36BC-A7CF-5623B3812CF4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EF32757-6CB7-5539-8967-DBF933A411D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77D4717-ED94-AABC-30A4-A3D687F5379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69D3335-7205-8219-17FD-D07F349B7B55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A2F7C53-29DA-9E75-DB1E-71991015FC8A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141278E-0CD2-6669-6581-AC926058AF8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41EC89F-5A20-3E24-C035-C619D234561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D28B51C-A459-8E50-FF01-2F4FD62AC45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693B54F-DE3D-4083-EAEA-3545BEF111B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1BD8B66-D0DC-4FB3-1D2E-42B604C98760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49BBF67-AEF4-411D-1B89-A7E6A3E748D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953E7D0-71A3-AE17-0765-906B04449E3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673AA8A-0D6B-71DB-7DA0-0AD137DEEC6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5FB9694-9012-69F4-F82E-E3512F22C2E3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03EE9C8-8F07-7816-3616-F2B4E03E97D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E89E6DB-4D20-E61C-69C5-4B86DC9CFEBC}"/>
              </a:ext>
            </a:extLst>
          </p:cNvPr>
          <p:cNvGrpSpPr/>
          <p:nvPr/>
        </p:nvGrpSpPr>
        <p:grpSpPr>
          <a:xfrm>
            <a:off x="2971890" y="2584244"/>
            <a:ext cx="148533" cy="2912873"/>
            <a:chOff x="4853496" y="2973092"/>
            <a:chExt cx="148533" cy="2912873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EB41A23-692C-34E7-27D8-340A62EB2FE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4F5DE50-2A04-9242-54E6-FFF69225D22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8569C17-9DE1-C710-A0ED-4FC317DDC47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89FB49-1729-0D12-B0FB-D3C8D637419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3E927FC-0A05-3E38-572E-55D5A17072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D3C5A4D-53EB-3F57-EB12-98F0276A21D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C8CF659-65D6-5788-38D7-7D1B5AA0337E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87365A4-BF8F-D71A-E16E-6E79379B6A2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0ECE497-BF8E-1F46-E7C8-E1E6D221A07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EF971C9-FD3B-BA87-53D1-D14637CD1A9F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E576E2F-1791-8758-F98F-929DA287EC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3C86894-900E-18D6-E420-8C5B09CFD12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1A84108-3720-D725-1988-659664B2D5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1D552FD-77E5-1559-6EB3-E1EA24BB947A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2CA8999-6B5F-B677-5DDA-F28520E5A096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FF2BCA0-614B-3B58-72F3-F9A60B5202FF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3FA1C17-3E49-D623-6367-D81B0F12997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14C9809-28E9-E335-4CFC-0A0D8A4CC81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D48E85B-DF50-E411-AA30-CA911272E43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2F9CA99A-5409-3BC4-2473-797819616D74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10F037E-286E-BC5C-891D-263463057E68}"/>
              </a:ext>
            </a:extLst>
          </p:cNvPr>
          <p:cNvGrpSpPr/>
          <p:nvPr/>
        </p:nvGrpSpPr>
        <p:grpSpPr>
          <a:xfrm>
            <a:off x="2827150" y="2584244"/>
            <a:ext cx="148533" cy="2912873"/>
            <a:chOff x="4853496" y="2973092"/>
            <a:chExt cx="148533" cy="2912873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BA51932-0094-5CB8-9BFE-A7BFBF3A55F1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0FCD0A0-8880-E4BB-34ED-6AC3276E9306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89EB75F-0391-9ABF-D0E8-53414A8C754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A26C8BC-215C-DF39-9C06-88F71AC2003B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5897C6A-C45E-9207-BDBC-E7AEF34DDD4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6D0AC3E-1A69-CAC0-9C04-6E7C5293BBD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525D13F-0EF3-85AF-1FCD-7C9B88B20E5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7DA18072-B5F7-D59D-9F6C-6A088927BFC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D61FAED-7280-18C9-699A-D1DEFB7AAA8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E7C5AC9-C8EE-F6E4-3203-DEC607518A9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105CB6D-F077-73E8-14E8-94DF4544CB44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B5396E1-DE2F-9C1A-C224-0EDF58569FA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54ED496-7CEC-E1DE-D669-B24C21A8ACB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F69F8430-C860-AF27-E199-B31F165078B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6BC542E-81F3-CB0D-9DD4-F14ADF01196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3D8312F-9505-DEED-9051-E4DE35EE1EC9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BB2B7AA-DD92-6445-BD17-787D881ED5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16ADA3C-7B65-D1BF-1DB5-DAB467F95C2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0BB8467-775C-F67A-EAC5-96A4530C63C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3BBB69A-CB4C-9502-B7BD-C98E25ECD34B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95DE66C-C3E9-FA28-BF86-459E81E3765D}"/>
              </a:ext>
            </a:extLst>
          </p:cNvPr>
          <p:cNvGrpSpPr/>
          <p:nvPr/>
        </p:nvGrpSpPr>
        <p:grpSpPr>
          <a:xfrm>
            <a:off x="2682410" y="2584244"/>
            <a:ext cx="148533" cy="2912873"/>
            <a:chOff x="4853496" y="2973092"/>
            <a:chExt cx="148533" cy="291287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A21AA824-898F-3A78-A443-4E44E7D0466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BAD70C2-1B1A-772E-9F6B-3F996EF7FDA3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C5D324F-18AE-CBFD-6E5D-729C187A900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0D5C6DA-6AEA-CCB2-9914-4351AAB3E5B1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885864F3-3ED2-C46D-0C40-DAF31B30C2E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34125F2-C7E8-A148-4EEE-25C896654C26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0AE1FDE-02B7-0B9B-EF14-ECA18927605F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3F35054-1FEB-D9F6-54C9-D7697E4789CE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1EE47A2-1B61-3AB1-ACCA-4C2EED01F270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E939F197-7987-F88C-060F-46E02ACE3072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BFCB80A-D5B3-8494-3F41-1D7C2BB63969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760C0A2-B77B-6A91-D91C-01C3FA573A8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6579E7B-2D88-003F-256F-FC4564692F6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4A9CE94-50D3-F0B1-3FAA-9137AEBCC2C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F70C40E-05D8-5B88-62D6-13420FCCB31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E0811D3-993A-66D2-99C1-0E6DD69EB73D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3B5B1B1-BB35-F5D1-DF93-94E302B76F1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452ACB75-CD6C-C20E-9C97-32AAFD13B35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09135015-2DF8-CB55-5BB9-D5E368F9A7E4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0A24F5-867F-C421-1368-2D52FABC37B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D82F508D-02A3-7168-EAC0-F9FB460B93FA}"/>
              </a:ext>
            </a:extLst>
          </p:cNvPr>
          <p:cNvGrpSpPr/>
          <p:nvPr/>
        </p:nvGrpSpPr>
        <p:grpSpPr>
          <a:xfrm>
            <a:off x="2537670" y="2584244"/>
            <a:ext cx="148533" cy="2912873"/>
            <a:chOff x="4853496" y="2973092"/>
            <a:chExt cx="148533" cy="2912873"/>
          </a:xfrm>
        </p:grpSpPr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37516E07-9925-E85F-094A-588F3262526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4E643584-0A60-D86C-BE1A-C4B31A03A29A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C20114EB-3929-0658-B9EC-D894DDD210BB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37135CA8-C388-85A2-519B-EC2B01424FD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5DA55FC4-24BC-AED6-F88E-8A940E183C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8812F3C-87BF-2A2F-1093-29C44C34E8E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CAE574CE-8E80-CE31-F627-F55F9ADDA4F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96F5737C-E7F0-45FC-C856-41AF359831D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86AB2C87-73D6-0E77-E418-691C00B838B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3CD1AA4F-9458-7F4D-64BD-38A6C5605AD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F9DDF568-9EB5-F755-82CC-51948C1FEB6C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F14E44C3-9E1C-462B-A991-EA805D008B47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9330036E-D27B-D815-6265-681E78FF57A4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EA960B5B-B648-212E-BBE8-5CD785E7B4E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73F8430-A1E3-C01B-F164-54E2660BF2D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00492429-5143-9C32-19ED-62A998D28A2E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57D8B9CB-C976-B93C-6B54-E11329EB3AEB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595EBD75-1531-B0E2-7BFC-1CCCD5CA539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9B60E567-CA11-89E2-86DF-BE18300FBB2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FF7EEEF9-868E-4E33-C1C1-BFBF61749D0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3D9626DD-67F6-10E0-09DA-59367701ADFC}"/>
              </a:ext>
            </a:extLst>
          </p:cNvPr>
          <p:cNvGrpSpPr/>
          <p:nvPr/>
        </p:nvGrpSpPr>
        <p:grpSpPr>
          <a:xfrm>
            <a:off x="2392930" y="2584244"/>
            <a:ext cx="148533" cy="2912873"/>
            <a:chOff x="4853496" y="2973092"/>
            <a:chExt cx="148533" cy="2912873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7EBA8D1C-2765-EE52-59C5-9286D467E996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D0174E7F-41F5-B26A-8F2A-29DECF58BD5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23AFEE52-C3A7-8617-DF40-0A7FC7A71A0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61A22625-C4DC-5870-41D8-A7E9B506D1A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E7D3ECE-51C2-7AF8-3456-661FB4F9998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A130CBEF-B288-29EB-CA91-6B8144A0E48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8683241D-06F1-284E-F3AD-3FAEC49A260A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73998B2D-E1F4-D4A3-0705-3E9D1E60F20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900A9FEE-E286-D2FC-4AEC-881F2BBD8A8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82297215-9D39-223B-0457-CAE37C81DC06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95BD7E70-BE24-4F8A-21E8-5791AA37CA25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0EA40BF6-2462-C3CB-DD48-184F86C190C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F5FFD1FA-F763-E40E-3708-FB913AE3633F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719F9DD4-D290-E610-56DF-6B025B4811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8EAC83A-4768-FEAD-B483-3BAEFE3879A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C0777123-E487-66BF-E09B-B632B7A6D21C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9134E54D-3DFB-7161-80DC-8D97166AA51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EDB406DA-18E1-CC99-2359-A54E676F955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20950B9-2BFC-D916-69E0-C6C153C9199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98EB206-7000-65EB-13BF-02FF03D70E9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3841F72D-B9A4-DB2F-1A5F-231FFDE52E54}"/>
              </a:ext>
            </a:extLst>
          </p:cNvPr>
          <p:cNvGrpSpPr/>
          <p:nvPr/>
        </p:nvGrpSpPr>
        <p:grpSpPr>
          <a:xfrm>
            <a:off x="2248190" y="2584244"/>
            <a:ext cx="148533" cy="2912873"/>
            <a:chOff x="4853496" y="2973092"/>
            <a:chExt cx="148533" cy="2912873"/>
          </a:xfrm>
        </p:grpSpPr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52B5625B-DCDE-B612-DBF6-F74DD3FAC09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B52674BA-5A16-A515-2317-036FA0C461F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E27A83D3-2495-7242-5A43-1911F8256773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5BF89C81-31DC-991D-9839-4FA8865FA20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D977B3D3-F5E1-E29F-0782-F8FABE6FC49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2F3D01EB-1AC0-E30E-E1D2-96BEAC8E8C4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18D5A3D9-D51A-39D1-2204-68CAFB57EBA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985D392F-622D-4172-35DC-7EEA8A1C14D7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61828E09-7222-DCD4-8453-D17675C514D6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0DEC651A-CA68-796F-AA35-DF87BB47F2C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883E388-71CE-986E-7A50-E21D9E4ECA2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DDCB41A-EFAB-DBF3-83CA-2CDEAB68D8DE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8DDDB81B-87DF-90CC-7212-759E472495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6D4AEF23-540C-1E56-277E-EA606683AEC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A6075365-034F-8B25-BC82-F0E1421297EB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7085CD82-7931-75A1-A873-867C23A5CE21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53E904FB-1552-65C9-D501-C396E0CED19E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AF25E5C8-1380-5462-F05C-4501685AC706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079312D1-12F9-CDC5-207C-A377E3C4B30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7D1CDD43-91D4-CAD9-5EA8-EAE39CA57BE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7F4695CD-F53D-C041-3B77-C4B7DD4A80E1}"/>
              </a:ext>
            </a:extLst>
          </p:cNvPr>
          <p:cNvGrpSpPr/>
          <p:nvPr/>
        </p:nvGrpSpPr>
        <p:grpSpPr>
          <a:xfrm>
            <a:off x="2103450" y="2584244"/>
            <a:ext cx="148533" cy="2912873"/>
            <a:chOff x="4853496" y="2973092"/>
            <a:chExt cx="148533" cy="2912873"/>
          </a:xfrm>
        </p:grpSpPr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F46E2EC-0663-7BE0-6066-2E2AE2C56F27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EEEE15B1-3062-960C-86A8-30A08025854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713AE14A-4412-B294-3919-A76F0BAB11D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B8533051-5FAE-E0E3-A911-73B829CB8FA7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3C580BF9-BF19-EB98-E0F8-BDA2BB10CF0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0E275393-2FF4-7C77-3479-A2907FB5E4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E27CB219-1A7B-2A6B-1365-23D78F00D30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7B2DD8DE-8B2E-ABAB-99FE-7415D6A0D46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850D1A76-3BF5-5EF0-E74C-72D6CA806FA9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2755F05C-0134-12CE-CE88-E43F7F3381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A3E9CFC0-322D-C65D-5E89-C163A23159FD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BA7637B2-D0F8-338C-7CB9-5F7977DAFAF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C2AEDA47-5EC8-44D3-FAB3-99398E832D9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B10986CD-B03B-99D3-FE76-DFDABF9EEB95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49047F4C-F10B-B496-CA33-F23D962E82E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29777A5F-35C7-50FF-DA75-51899B3A4357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56AD8B84-41AE-6AF7-E890-F617CF400AB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FE21E2C6-893B-0FC4-8595-1FAC77B8C7C4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5772DC88-1AFA-0CE9-3082-B7622315ACE5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7B4F7C65-49BF-432D-352E-F244632F661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B00749F6-1093-B413-1A35-F2C156F04226}"/>
              </a:ext>
            </a:extLst>
          </p:cNvPr>
          <p:cNvGrpSpPr/>
          <p:nvPr/>
        </p:nvGrpSpPr>
        <p:grpSpPr>
          <a:xfrm>
            <a:off x="1958710" y="2584244"/>
            <a:ext cx="148533" cy="2912873"/>
            <a:chOff x="4853496" y="2973092"/>
            <a:chExt cx="148533" cy="2912873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59F770C7-46C6-2C75-FDC6-4D962C5ED80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BCBD85AA-C5B3-EB6D-77F7-062C816BDB7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8479B50C-3F8C-BDB3-ACF4-FA96CE140798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6BF7942C-DAEE-A5D0-AF86-F637A5F4104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0C9CA615-7ACD-CC24-71BD-0C8ADD87EBC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60ADBF85-2B8A-5245-EC74-3922A7CBFC0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3A93A52B-12D3-C62B-D42C-DCA64084F57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499472A7-376B-FCCC-3D31-96ABDE9753F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5FD7412F-6D63-05CB-09C8-E0EE08140A0B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9571E1DC-F50E-C941-1CFC-2F315D8C64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BD442392-42D8-0CAC-A7AC-F9F0C002CA6F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E0C28639-9ADE-CD05-BC25-FA51EBB0637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3FB9865A-B0E9-C613-4ECD-FE9E761FFE2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FF749B49-8E39-3451-4CE8-F4DF37A4DAC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34897D77-DC17-39F3-6E75-D389EA99E1F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36EB0026-9630-7061-0D56-AA99E7615662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96999C9E-0051-D6D3-8FAC-B7768F7687AA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E6A66140-4245-979A-6EF8-9B0A5B987DD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D84E8718-DE7B-897D-9FB1-190C6D66197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3655FDBA-7F1A-4817-59D2-D8CC2EAE1E7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038749BF-7A0D-6797-2A7D-CE278CEDC083}"/>
              </a:ext>
            </a:extLst>
          </p:cNvPr>
          <p:cNvGrpSpPr/>
          <p:nvPr/>
        </p:nvGrpSpPr>
        <p:grpSpPr>
          <a:xfrm>
            <a:off x="1813970" y="2584244"/>
            <a:ext cx="148533" cy="2912873"/>
            <a:chOff x="4853496" y="2973092"/>
            <a:chExt cx="148533" cy="2912873"/>
          </a:xfrm>
        </p:grpSpPr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0F732544-023C-AFAC-D3CE-EF3A61DDCB0A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625A94ED-E1A2-A916-01C1-BFB28632E7C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DCBA8BDD-CD4E-2E38-AA52-40FED45D0F2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749E2DA9-2266-A956-C207-1C8BF563EF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C99CF33B-96ED-CD3C-64C2-ECC9201FCCE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F30FC419-0713-1C22-92DB-50B4EF1B363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3A6761F0-AAD4-3FE3-C617-63146388E7E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76F46A64-4F35-BCB7-90E7-88043B140F2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C9604E0B-360D-3C5C-378F-E1B35E8B1FB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B7116D36-5DF2-252A-075A-09AA6B33C6E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06FB333C-A5AC-23CD-38DD-BDDD911D34DA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71A83BD5-AB47-99F1-8B77-54E22B538AB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6697DEE0-C27C-AA42-4BD9-929F1AAD1908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B4CAE5E8-506B-FFCD-DBAB-C77769AECA3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C6ADFD24-41C5-C6B0-51CB-1B7125490D5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6E0B4DE6-2E4C-5F3B-4782-C8B6EA3851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0D7FE51F-E64E-6146-4D18-496941B1ED6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C1A42E13-3504-6A28-AB60-CFF36FDD242E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85866DCD-7870-6EAE-DA4B-23B4D348014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3CF2D81D-C008-18C7-1460-EC8E275BB9A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225D05DF-8B12-A868-DA40-8B282561AA36}"/>
              </a:ext>
            </a:extLst>
          </p:cNvPr>
          <p:cNvGrpSpPr/>
          <p:nvPr/>
        </p:nvGrpSpPr>
        <p:grpSpPr>
          <a:xfrm>
            <a:off x="1669230" y="2584244"/>
            <a:ext cx="148533" cy="2912873"/>
            <a:chOff x="4853496" y="2973092"/>
            <a:chExt cx="148533" cy="2912873"/>
          </a:xfrm>
        </p:grpSpPr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8DAD7F19-4BB0-40C3-71F5-85A53DC72BF3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DB5154EA-C701-A003-5ABD-E9AE6D6C25B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0DF20E3E-86A0-AF6C-701E-C4D9255EB1C4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BE1188A8-32C8-101F-905E-58B383B00EFD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8294686D-0C07-B926-1CE2-D529ED55400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DB1AB262-5F72-27AF-8A3F-DA3EA3DD22CD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FF315BD1-D223-B47B-660E-A86C40C5EE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92AA49F2-00CD-4D6A-64D2-4CD4CC52B6B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20703B93-A904-C5E0-94DB-E42B7EAF77D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F6321490-1D22-4CEE-99BD-3784F9AB62A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BE77E0DB-B3F0-5CF3-CA1A-A053034A877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8B9C637A-0893-8F38-2965-99E2132D48D6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A0317067-380B-E269-8FEE-C5D65E9FD90C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05A5B267-1A89-EE8C-9BE7-36E60139DCF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F428F0E3-0DFE-40EC-FFC6-87D264CE55A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9FF3FDC0-905C-E4BE-3A80-237ED4C7977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1C4EBEA3-6113-A00C-A6D2-AAD3256C1D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F7FB9DE4-6296-F77B-0D8C-5018336F6FCD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0FC5D90E-3A2A-4E97-016E-F6604C1A0CA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71C12783-F8FE-2E4A-E655-D7AED8AD11A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747345DB-49AB-142D-2A04-FD30CDFA801B}"/>
              </a:ext>
            </a:extLst>
          </p:cNvPr>
          <p:cNvGrpSpPr/>
          <p:nvPr/>
        </p:nvGrpSpPr>
        <p:grpSpPr>
          <a:xfrm>
            <a:off x="1524490" y="2584244"/>
            <a:ext cx="148533" cy="2912873"/>
            <a:chOff x="4853496" y="2973092"/>
            <a:chExt cx="148533" cy="2912873"/>
          </a:xfrm>
        </p:grpSpPr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2E568DC1-FB5E-2AB8-2A98-9353B23051B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4E48C6FE-2903-F0DF-69AD-71183CD4F3F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18C5DD10-99BF-CE98-3858-513FD4CCF78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43CF655D-0FBB-B7E2-341A-307E1E857AC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69E737B5-832D-9C4B-F1EF-F62C7AF96358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59CB4BE0-D13C-43C9-8AB1-F18E030BD51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A0C1BE74-1BC0-E66D-EB5E-DECFB30EA6D5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9976B877-A6CA-8407-1A49-22E739DD966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CE84AB1B-BFF7-716D-4A79-C6D01D5D5B2D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1DCBE3A4-07F3-736D-F28B-97B10C03C62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E106DEB7-14B1-0225-C243-5F1E297F08D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C9990140-2170-E322-C22E-E9CB49100E8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A8949EC3-89BA-A37D-663E-D481559EA0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EC3CE81E-F4E7-9589-1D43-09BB204DAFF1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7F611C4C-3DE2-1F4E-6192-06405717E6C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DFF2C4C7-034A-FEC8-ED57-5E93D2925348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4790398A-EB31-C58B-DEE5-DBC14934A09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D000C2FE-8486-608D-4EFE-E271F58B339F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C18B179B-10A2-8349-509F-515617CFD9C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273A1DF5-BD4A-EEC3-1033-6920E67D12B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186D2F0A-F7B7-23BB-D2D2-E9AC8BF737F9}"/>
              </a:ext>
            </a:extLst>
          </p:cNvPr>
          <p:cNvGrpSpPr/>
          <p:nvPr/>
        </p:nvGrpSpPr>
        <p:grpSpPr>
          <a:xfrm>
            <a:off x="1379750" y="2584244"/>
            <a:ext cx="148533" cy="2912873"/>
            <a:chOff x="4853496" y="2973092"/>
            <a:chExt cx="148533" cy="2912873"/>
          </a:xfrm>
        </p:grpSpPr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5FFC91DC-682D-E0B5-E379-AC34BFE6A9E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D5E06F35-CD01-B6A5-1BA8-A0BEAB9E60D2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42D036AE-2534-78F0-2E63-4E238D2286A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CB3386B0-D203-B4CE-A12B-2B0C18C89979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52D9A96C-0C4F-442E-0BD1-6961A31562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EFA64CD2-4E34-1E34-5516-FF209DDF832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D3B2773-B685-1EC1-FFD9-E7BE1D3D02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77129EBB-4D68-7F16-6BA7-A18ACF6A385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4A2AD169-13DE-8085-26F8-94F60C0E0CC2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8D7F2997-57C7-70C2-A0EA-5571BBE5DEB7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50A64FFD-BF61-8CCF-80C4-12AF07BC5F6E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BBC3F2E2-CC3C-D530-BEE2-90E3A9D1329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8FE9DC4D-31DB-E234-F102-7D0B32E4B87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17EE49F7-34B7-3376-6625-55D7E5F23EB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Oval 701">
              <a:extLst>
                <a:ext uri="{FF2B5EF4-FFF2-40B4-BE49-F238E27FC236}">
                  <a16:creationId xmlns:a16="http://schemas.microsoft.com/office/drawing/2014/main" id="{848E30A9-4D9D-A97E-96FD-EBA31A7077FA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A263B67D-E344-DABC-E063-C5EF2641D59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7AC5EFA3-4610-2028-844B-2D994C78AE4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E5B8ABBD-FD01-1728-838D-41C321E3F7D1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B69B07FB-AC78-C0F5-684F-ABBBB0980DE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4857F5C-CAA3-E736-77E4-85FB3761E433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FB30315A-05A2-CF31-A450-E43947B6627F}"/>
              </a:ext>
            </a:extLst>
          </p:cNvPr>
          <p:cNvGrpSpPr/>
          <p:nvPr/>
        </p:nvGrpSpPr>
        <p:grpSpPr>
          <a:xfrm>
            <a:off x="1235010" y="2584244"/>
            <a:ext cx="148533" cy="2912873"/>
            <a:chOff x="4853496" y="2973092"/>
            <a:chExt cx="148533" cy="2912873"/>
          </a:xfrm>
        </p:grpSpPr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14442928-9316-6A32-27D6-C7B6A86716CB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FF72C105-CCAC-A9C3-D13A-99804ACA939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>
              <a:extLst>
                <a:ext uri="{FF2B5EF4-FFF2-40B4-BE49-F238E27FC236}">
                  <a16:creationId xmlns:a16="http://schemas.microsoft.com/office/drawing/2014/main" id="{3DAD9718-376D-4E4D-58E5-1269F4EB8C1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36F6ED2-28C2-413A-040B-01D6A1F2E65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6E3F57A1-8DAF-83A4-8C79-491C751299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E0154CA0-9764-3258-9385-8DE22BAF6F5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4B56EB3C-6310-24E8-E05B-3079B4DF742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B61FF079-0D76-607C-DF03-D142F7FAE456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>
              <a:extLst>
                <a:ext uri="{FF2B5EF4-FFF2-40B4-BE49-F238E27FC236}">
                  <a16:creationId xmlns:a16="http://schemas.microsoft.com/office/drawing/2014/main" id="{0C6929F0-334E-FC48-B7A3-0CB0689EDCF4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5BEA677F-194C-524A-0189-6A631B2EEF4C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188E305E-A134-D7F7-BF25-EC13FB1C80F6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4D52DDC8-C76F-0D32-D796-191249D4B803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>
              <a:extLst>
                <a:ext uri="{FF2B5EF4-FFF2-40B4-BE49-F238E27FC236}">
                  <a16:creationId xmlns:a16="http://schemas.microsoft.com/office/drawing/2014/main" id="{33E4A86F-ADDD-A9B9-2EE0-51D172EA67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>
              <a:extLst>
                <a:ext uri="{FF2B5EF4-FFF2-40B4-BE49-F238E27FC236}">
                  <a16:creationId xmlns:a16="http://schemas.microsoft.com/office/drawing/2014/main" id="{64D4A59A-E479-E486-F9CD-CF3EA07BE5A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822F7B18-56D0-82E4-EA9E-495549F89D99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B3E7956E-6AEE-F58C-94D1-AACF6423D6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939698D5-5042-2D32-F2BC-DFDAFCA9C529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Oval 725">
              <a:extLst>
                <a:ext uri="{FF2B5EF4-FFF2-40B4-BE49-F238E27FC236}">
                  <a16:creationId xmlns:a16="http://schemas.microsoft.com/office/drawing/2014/main" id="{034D60B9-B62E-B7E7-594A-C32D8F6545C0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Oval 726">
              <a:extLst>
                <a:ext uri="{FF2B5EF4-FFF2-40B4-BE49-F238E27FC236}">
                  <a16:creationId xmlns:a16="http://schemas.microsoft.com/office/drawing/2014/main" id="{951C02B3-E847-B9F6-5F97-07DDDF0FC64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29236FB3-D7B4-5F83-609D-51CB6C2512D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6225B177-34E2-90DD-A200-95DB210AD5E7}"/>
              </a:ext>
            </a:extLst>
          </p:cNvPr>
          <p:cNvGrpSpPr/>
          <p:nvPr/>
        </p:nvGrpSpPr>
        <p:grpSpPr>
          <a:xfrm>
            <a:off x="1090270" y="2584244"/>
            <a:ext cx="148533" cy="2912873"/>
            <a:chOff x="4853496" y="2973092"/>
            <a:chExt cx="148533" cy="2912873"/>
          </a:xfrm>
        </p:grpSpPr>
        <p:sp>
          <p:nvSpPr>
            <p:cNvPr id="730" name="Oval 729">
              <a:extLst>
                <a:ext uri="{FF2B5EF4-FFF2-40B4-BE49-F238E27FC236}">
                  <a16:creationId xmlns:a16="http://schemas.microsoft.com/office/drawing/2014/main" id="{C3F3D044-CD02-007E-CA56-769A90B4909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>
              <a:extLst>
                <a:ext uri="{FF2B5EF4-FFF2-40B4-BE49-F238E27FC236}">
                  <a16:creationId xmlns:a16="http://schemas.microsoft.com/office/drawing/2014/main" id="{6DE45A04-BF49-6D91-7765-291D5D9B73C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Oval 731">
              <a:extLst>
                <a:ext uri="{FF2B5EF4-FFF2-40B4-BE49-F238E27FC236}">
                  <a16:creationId xmlns:a16="http://schemas.microsoft.com/office/drawing/2014/main" id="{09428DB0-C76A-4987-CA1E-1BC236D997C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35999B06-5E6C-2802-5010-41486CA27D8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BE50641A-BB94-9B57-A09E-BED3BB855DF2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4CAA5E8E-83EE-9804-B7C5-26508218D25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>
              <a:extLst>
                <a:ext uri="{FF2B5EF4-FFF2-40B4-BE49-F238E27FC236}">
                  <a16:creationId xmlns:a16="http://schemas.microsoft.com/office/drawing/2014/main" id="{F0AF23A4-6F96-8E97-F0BD-0A0747E2A06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FEE2938B-52D5-84AD-9DAD-071B021F2A0B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0D26227A-08FF-3AC0-1728-C6BE3B6A5AF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9D526559-8882-262B-821D-EA12E8BF11D0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A0F2BCA2-6572-0620-39C1-FE5630D4F57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D1334878-737D-311E-9AF4-CC9739D5C28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14A626A3-4088-D373-B622-61D550B9E692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Oval 742">
              <a:extLst>
                <a:ext uri="{FF2B5EF4-FFF2-40B4-BE49-F238E27FC236}">
                  <a16:creationId xmlns:a16="http://schemas.microsoft.com/office/drawing/2014/main" id="{7459B791-65B9-7C0C-8156-C4C75788C95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72F056EE-2867-39A0-F356-E0A10977F14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>
              <a:extLst>
                <a:ext uri="{FF2B5EF4-FFF2-40B4-BE49-F238E27FC236}">
                  <a16:creationId xmlns:a16="http://schemas.microsoft.com/office/drawing/2014/main" id="{88987531-5498-265F-6E70-A2676990370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Oval 745">
              <a:extLst>
                <a:ext uri="{FF2B5EF4-FFF2-40B4-BE49-F238E27FC236}">
                  <a16:creationId xmlns:a16="http://schemas.microsoft.com/office/drawing/2014/main" id="{EB2EA2A1-00EE-7E37-2196-F7B41861C99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80D21D7E-A414-7FD1-E43B-82A7F834FA45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953D69C0-8BEA-68FC-85DB-99C04FCE995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A2E60FAE-5CEC-CA40-E0D0-49F5D9792DE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0" name="Group 749">
            <a:extLst>
              <a:ext uri="{FF2B5EF4-FFF2-40B4-BE49-F238E27FC236}">
                <a16:creationId xmlns:a16="http://schemas.microsoft.com/office/drawing/2014/main" id="{1CB15AC1-E052-0E23-FB27-6C76304274CD}"/>
              </a:ext>
            </a:extLst>
          </p:cNvPr>
          <p:cNvGrpSpPr/>
          <p:nvPr/>
        </p:nvGrpSpPr>
        <p:grpSpPr>
          <a:xfrm>
            <a:off x="945530" y="2584244"/>
            <a:ext cx="148533" cy="2912873"/>
            <a:chOff x="4853496" y="2973092"/>
            <a:chExt cx="148533" cy="2912873"/>
          </a:xfrm>
        </p:grpSpPr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058B96FC-33D5-D817-3C7B-F523D8948A1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46D17E37-BCDB-90A8-BBC1-949BE3D708A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C350C668-5783-15D6-14BB-DDBA7ADA18A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B529F1CF-C027-4CA6-C4E1-BCA1FF6816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3F90CC0-B7EE-6618-BE82-294A03F3ED3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ECD66CFB-539F-0BDE-17FF-C8596A5C7CF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E2F7E2BA-4FA1-B9E9-F5B1-B884094851C0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6F67BB5B-75CA-58E8-2909-A8A534B825B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00280097-AB90-93E8-2E45-9191EA59E92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C6CE5200-49CF-28A2-6511-67671E0DFC6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2F1E59D7-671B-0F69-342A-91BB8155F64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86B136EF-2D05-EE2C-B86A-BE35FBE6F2A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354B26BB-A533-96D2-B58A-BDAECB9A07D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8B92672D-796D-F8FC-5887-76C04FA7A02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A0EFE3C3-D128-6249-DE77-A4EFA007AD4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7A123B9A-3635-BDA2-21A2-56680637723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30FEC0A4-A949-3699-429C-9D7A97FE6D51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29B71E1B-F29E-457C-C2CF-934655D8F26C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>
              <a:extLst>
                <a:ext uri="{FF2B5EF4-FFF2-40B4-BE49-F238E27FC236}">
                  <a16:creationId xmlns:a16="http://schemas.microsoft.com/office/drawing/2014/main" id="{8BD615F4-8419-4413-4CDD-9D000A14ECA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6077019F-6A2A-CD3D-E2B9-7935059CC33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D31A7B29-15FC-921B-4DF0-8EBE30785397}"/>
              </a:ext>
            </a:extLst>
          </p:cNvPr>
          <p:cNvGrpSpPr/>
          <p:nvPr/>
        </p:nvGrpSpPr>
        <p:grpSpPr>
          <a:xfrm>
            <a:off x="9660389" y="1995222"/>
            <a:ext cx="301685" cy="3981776"/>
            <a:chOff x="9828920" y="1529234"/>
            <a:chExt cx="301685" cy="3981776"/>
          </a:xfrm>
        </p:grpSpPr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5A823A97-2CEB-5357-CB8A-980137E4E7D3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60" name="TextBox 859">
              <a:extLst>
                <a:ext uri="{FF2B5EF4-FFF2-40B4-BE49-F238E27FC236}">
                  <a16:creationId xmlns:a16="http://schemas.microsoft.com/office/drawing/2014/main" id="{6C58365D-ACAE-758F-8834-BD6E87AE487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61" name="TextBox 860">
              <a:extLst>
                <a:ext uri="{FF2B5EF4-FFF2-40B4-BE49-F238E27FC236}">
                  <a16:creationId xmlns:a16="http://schemas.microsoft.com/office/drawing/2014/main" id="{9297231F-6C69-3FF1-D34B-A4D2DCCE521D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7943F885-8AD3-E5DD-ECC2-3F594B053F6D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6097E2EB-B5A7-600C-0E73-BAE785278F61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D952E855-0692-9340-1F03-BDBADA62D6D9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9164D0B3-3DA0-4077-9C93-E78BBEA8F302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66" name="TextBox 865">
              <a:extLst>
                <a:ext uri="{FF2B5EF4-FFF2-40B4-BE49-F238E27FC236}">
                  <a16:creationId xmlns:a16="http://schemas.microsoft.com/office/drawing/2014/main" id="{70F50D6A-A77F-C293-A37C-0B45FB31BA54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867" name="TextBox 866">
              <a:extLst>
                <a:ext uri="{FF2B5EF4-FFF2-40B4-BE49-F238E27FC236}">
                  <a16:creationId xmlns:a16="http://schemas.microsoft.com/office/drawing/2014/main" id="{ED595412-158C-A6EF-6CA4-569F02ECAD65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868" name="TextBox 867">
              <a:extLst>
                <a:ext uri="{FF2B5EF4-FFF2-40B4-BE49-F238E27FC236}">
                  <a16:creationId xmlns:a16="http://schemas.microsoft.com/office/drawing/2014/main" id="{328F8FE4-8D75-2217-ABF9-70B755BC4A44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22F4D157-8F89-DCD0-3C08-7C6E1C9D5D99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7385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EA797E7D-5A21-15D4-5942-ABE0F2F2DE13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8840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4A502198-43FD-0848-5CF2-289D0ABB499E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10295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A38E75D8-146B-4EF7-EDA9-5B5400EA7CB0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11749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317191CE-33E8-BCFE-AADA-115A1FF855EB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13204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99D2C58B-A4CA-CA11-9721-2E803F91BC6C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14659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53C9CD56-9549-D536-1CE4-78EE2F2A8517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16114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06FE7BBD-DA1F-E1DB-B001-DCFB911AD70E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17569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7" name="Straight Connector 526">
            <a:extLst>
              <a:ext uri="{FF2B5EF4-FFF2-40B4-BE49-F238E27FC236}">
                <a16:creationId xmlns:a16="http://schemas.microsoft.com/office/drawing/2014/main" id="{524D18AE-8C65-DBFA-0EEC-D21B5540897C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19023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21136156-08F1-3217-9C75-FD0E6C15FB00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20478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9" name="Straight Connector 528">
            <a:extLst>
              <a:ext uri="{FF2B5EF4-FFF2-40B4-BE49-F238E27FC236}">
                <a16:creationId xmlns:a16="http://schemas.microsoft.com/office/drawing/2014/main" id="{6B75C026-B38C-9BBA-66C8-3621AE50953D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21933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07ECE4D1-66AB-1EFE-57B3-0D2F9FB32C62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23388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A47FED38-E3AD-7817-E380-C04BB256D255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24842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2" name="Straight Connector 531">
            <a:extLst>
              <a:ext uri="{FF2B5EF4-FFF2-40B4-BE49-F238E27FC236}">
                <a16:creationId xmlns:a16="http://schemas.microsoft.com/office/drawing/2014/main" id="{61485746-C885-D4C7-4A7B-2E379C3A4096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262976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53BD090F-B6F5-A8F8-32C7-C71FD62BCD29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27752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4" name="Straight Connector 533">
            <a:extLst>
              <a:ext uri="{FF2B5EF4-FFF2-40B4-BE49-F238E27FC236}">
                <a16:creationId xmlns:a16="http://schemas.microsoft.com/office/drawing/2014/main" id="{CC95A648-5144-6F03-A921-AC89344AE2F4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29207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5" name="Straight Connector 534">
            <a:extLst>
              <a:ext uri="{FF2B5EF4-FFF2-40B4-BE49-F238E27FC236}">
                <a16:creationId xmlns:a16="http://schemas.microsoft.com/office/drawing/2014/main" id="{C2F59B82-A282-F95E-52A1-B7A9BC0366CF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30662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6" name="Straight Connector 535">
            <a:extLst>
              <a:ext uri="{FF2B5EF4-FFF2-40B4-BE49-F238E27FC236}">
                <a16:creationId xmlns:a16="http://schemas.microsoft.com/office/drawing/2014/main" id="{62F3AE07-E5B7-B8AD-77BF-5AA119C71649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321168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A1A18A99-4E87-EAD8-E279-A6D16451BF79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33571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F472DD63-0BE5-E483-9EEE-5040EEF0ED59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35026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9" name="Straight Connector 538">
            <a:extLst>
              <a:ext uri="{FF2B5EF4-FFF2-40B4-BE49-F238E27FC236}">
                <a16:creationId xmlns:a16="http://schemas.microsoft.com/office/drawing/2014/main" id="{AEA4F8CB-2744-6F7F-DF78-7F392F5256D2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5605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D8E335D4-5E9D-088A-D723-5C6C0D52F461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7059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1" name="Straight Connector 540">
            <a:extLst>
              <a:ext uri="{FF2B5EF4-FFF2-40B4-BE49-F238E27FC236}">
                <a16:creationId xmlns:a16="http://schemas.microsoft.com/office/drawing/2014/main" id="{221F35AA-4681-802B-9536-A099CB7D52B7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8514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2" name="Straight Connector 541">
            <a:extLst>
              <a:ext uri="{FF2B5EF4-FFF2-40B4-BE49-F238E27FC236}">
                <a16:creationId xmlns:a16="http://schemas.microsoft.com/office/drawing/2014/main" id="{5AD0CFDF-6657-32F4-BFF7-4207D19164A0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9969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1C6BCACD-7AED-04AD-1177-9BE08F71D18C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11424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B16780DE-A4EB-DCA8-2D55-0AAA38A18A70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12879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79788077-E22E-813C-F980-C1A7CB190361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14333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B99E396F-CC25-5714-8478-875877F08F71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15788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DAB29BCA-4AF1-B12D-8D1D-11FD8A992009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17243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065BBDC8-80B3-90D3-529C-50C48F5A3024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18698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C700CB79-E76E-B982-49E7-0175555AB5D6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20152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51B25EA5-922F-351A-B01E-9B74EE5792E6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21607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FC726E89-8A4B-2A1D-87B1-CFFB4F27B44A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23062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40A3CC4E-CAD8-7248-F423-3F3BE5F82A73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24517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0D9C662C-6A74-F4B5-DC9F-245B0EBE6589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25972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D0F90403-29A5-7F5C-738A-4571743C9AF3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27426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3D079B30-868D-9788-D46C-5DE0C248DB02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28881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0F169A9E-2F30-6B5D-23E7-BE2FFB31B460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30336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7" name="Straight Connector 556">
            <a:extLst>
              <a:ext uri="{FF2B5EF4-FFF2-40B4-BE49-F238E27FC236}">
                <a16:creationId xmlns:a16="http://schemas.microsoft.com/office/drawing/2014/main" id="{51861604-0619-DBD2-D5C2-69F0E50E7B33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31791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8" name="Straight Connector 557">
            <a:extLst>
              <a:ext uri="{FF2B5EF4-FFF2-40B4-BE49-F238E27FC236}">
                <a16:creationId xmlns:a16="http://schemas.microsoft.com/office/drawing/2014/main" id="{46F07742-0914-D982-797E-02F8D5A83D90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33245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BFFC63C5-E4DB-DDE0-3EC5-EC3C8D4492C5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3824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0" name="Straight Connector 559">
            <a:extLst>
              <a:ext uri="{FF2B5EF4-FFF2-40B4-BE49-F238E27FC236}">
                <a16:creationId xmlns:a16="http://schemas.microsoft.com/office/drawing/2014/main" id="{78F02A84-D46A-C8F4-9E58-F46B13C57A09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5279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1" name="Straight Connector 560">
            <a:extLst>
              <a:ext uri="{FF2B5EF4-FFF2-40B4-BE49-F238E27FC236}">
                <a16:creationId xmlns:a16="http://schemas.microsoft.com/office/drawing/2014/main" id="{BE8C6441-4990-BE4E-8C93-AB208FE02E14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6734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A827F1D2-1D7C-63D2-DBC2-FC5098492872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8189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BA4138DB-3477-3743-817A-F6E68DEB9F99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9643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D0BFEA2E-AD0C-D710-E7F7-6CF47B3AC702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11098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5" name="Straight Connector 564">
            <a:extLst>
              <a:ext uri="{FF2B5EF4-FFF2-40B4-BE49-F238E27FC236}">
                <a16:creationId xmlns:a16="http://schemas.microsoft.com/office/drawing/2014/main" id="{8C4FAC26-22F3-3D21-58A1-11E54D31D130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12553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B9170991-69D9-5879-79A0-2B1FB207C76D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14008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7" name="Straight Connector 566">
            <a:extLst>
              <a:ext uri="{FF2B5EF4-FFF2-40B4-BE49-F238E27FC236}">
                <a16:creationId xmlns:a16="http://schemas.microsoft.com/office/drawing/2014/main" id="{7C7BBA75-4702-EA39-EAE4-FEAA57B4F942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15462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8" name="Straight Connector 567">
            <a:extLst>
              <a:ext uri="{FF2B5EF4-FFF2-40B4-BE49-F238E27FC236}">
                <a16:creationId xmlns:a16="http://schemas.microsoft.com/office/drawing/2014/main" id="{A54685DE-786A-883C-5E75-1F2059812F19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16917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9" name="Straight Connector 568">
            <a:extLst>
              <a:ext uri="{FF2B5EF4-FFF2-40B4-BE49-F238E27FC236}">
                <a16:creationId xmlns:a16="http://schemas.microsoft.com/office/drawing/2014/main" id="{D3092545-97F5-0BD3-9C73-1784F8C02DAF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18372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0" name="Straight Connector 569">
            <a:extLst>
              <a:ext uri="{FF2B5EF4-FFF2-40B4-BE49-F238E27FC236}">
                <a16:creationId xmlns:a16="http://schemas.microsoft.com/office/drawing/2014/main" id="{72CB04B4-48E0-0050-9ECC-A0E3EAD36ABE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19827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502436A4-9B6D-0D0A-6C5E-ADE8F9C62E4A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21282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2" name="Straight Connector 571">
            <a:extLst>
              <a:ext uri="{FF2B5EF4-FFF2-40B4-BE49-F238E27FC236}">
                <a16:creationId xmlns:a16="http://schemas.microsoft.com/office/drawing/2014/main" id="{05879B43-CB52-6074-FBAF-E9E0E0576AFD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227367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3" name="Straight Connector 572">
            <a:extLst>
              <a:ext uri="{FF2B5EF4-FFF2-40B4-BE49-F238E27FC236}">
                <a16:creationId xmlns:a16="http://schemas.microsoft.com/office/drawing/2014/main" id="{FECAED1D-4B0B-E8A7-33B9-8FBA1B8730A5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24191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4" name="Straight Connector 573">
            <a:extLst>
              <a:ext uri="{FF2B5EF4-FFF2-40B4-BE49-F238E27FC236}">
                <a16:creationId xmlns:a16="http://schemas.microsoft.com/office/drawing/2014/main" id="{4315FE2D-373E-539E-0AA6-F591E2191589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25646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5" name="Straight Connector 574">
            <a:extLst>
              <a:ext uri="{FF2B5EF4-FFF2-40B4-BE49-F238E27FC236}">
                <a16:creationId xmlns:a16="http://schemas.microsoft.com/office/drawing/2014/main" id="{1017BC44-515F-15D5-D6B6-0B9C0371BF02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27101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AB16405E-A269-83DC-EC5F-4BB76F3A6693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285558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7" name="Straight Connector 576">
            <a:extLst>
              <a:ext uri="{FF2B5EF4-FFF2-40B4-BE49-F238E27FC236}">
                <a16:creationId xmlns:a16="http://schemas.microsoft.com/office/drawing/2014/main" id="{70DD206B-3584-EED0-3662-B0AD87BC827D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30010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527D34EC-5695-9971-F829-449BCC5E7E0E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31465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9" name="Straight Connector 598">
            <a:extLst>
              <a:ext uri="{FF2B5EF4-FFF2-40B4-BE49-F238E27FC236}">
                <a16:creationId xmlns:a16="http://schemas.microsoft.com/office/drawing/2014/main" id="{E3B29596-A996-25CA-1E65-5E1E8B41E141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044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D3924C5B-34D9-33C5-AF93-6463FD69827A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3498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1" name="Straight Connector 600">
            <a:extLst>
              <a:ext uri="{FF2B5EF4-FFF2-40B4-BE49-F238E27FC236}">
                <a16:creationId xmlns:a16="http://schemas.microsoft.com/office/drawing/2014/main" id="{749188AD-3758-257E-F3D7-1A721AC61CB8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495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2" name="Straight Connector 601">
            <a:extLst>
              <a:ext uri="{FF2B5EF4-FFF2-40B4-BE49-F238E27FC236}">
                <a16:creationId xmlns:a16="http://schemas.microsoft.com/office/drawing/2014/main" id="{E68A210E-AEC9-1282-924A-2F4C0282837E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640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3" name="Straight Connector 602">
            <a:extLst>
              <a:ext uri="{FF2B5EF4-FFF2-40B4-BE49-F238E27FC236}">
                <a16:creationId xmlns:a16="http://schemas.microsoft.com/office/drawing/2014/main" id="{81B78D22-EBB6-B2F3-642F-8A6C48EDFA54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7863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4" name="Straight Connector 603">
            <a:extLst>
              <a:ext uri="{FF2B5EF4-FFF2-40B4-BE49-F238E27FC236}">
                <a16:creationId xmlns:a16="http://schemas.microsoft.com/office/drawing/2014/main" id="{D7638D98-6637-F735-27F8-9B0AFE82F021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9318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5" name="Straight Connector 604">
            <a:extLst>
              <a:ext uri="{FF2B5EF4-FFF2-40B4-BE49-F238E27FC236}">
                <a16:creationId xmlns:a16="http://schemas.microsoft.com/office/drawing/2014/main" id="{32F62F25-2F2F-AE78-215A-957AED00C012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10772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6" name="Straight Connector 605">
            <a:extLst>
              <a:ext uri="{FF2B5EF4-FFF2-40B4-BE49-F238E27FC236}">
                <a16:creationId xmlns:a16="http://schemas.microsoft.com/office/drawing/2014/main" id="{05C49DA7-DA29-A470-9812-30FAB388EB80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12227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7" name="Straight Connector 606">
            <a:extLst>
              <a:ext uri="{FF2B5EF4-FFF2-40B4-BE49-F238E27FC236}">
                <a16:creationId xmlns:a16="http://schemas.microsoft.com/office/drawing/2014/main" id="{4F55D581-A397-FE43-7DD3-4189CB3B4B47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13682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8" name="Straight Connector 607">
            <a:extLst>
              <a:ext uri="{FF2B5EF4-FFF2-40B4-BE49-F238E27FC236}">
                <a16:creationId xmlns:a16="http://schemas.microsoft.com/office/drawing/2014/main" id="{2D91C6AD-9452-A11C-AC37-CCE33486BA9B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15137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9" name="Straight Connector 608">
            <a:extLst>
              <a:ext uri="{FF2B5EF4-FFF2-40B4-BE49-F238E27FC236}">
                <a16:creationId xmlns:a16="http://schemas.microsoft.com/office/drawing/2014/main" id="{4F7CCED5-C9E6-8866-8EC5-5E939C0BE49B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16591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0" name="Straight Connector 609">
            <a:extLst>
              <a:ext uri="{FF2B5EF4-FFF2-40B4-BE49-F238E27FC236}">
                <a16:creationId xmlns:a16="http://schemas.microsoft.com/office/drawing/2014/main" id="{6A2E5B78-0E3D-D95C-197E-823054053D17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18046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1" name="Straight Connector 610">
            <a:extLst>
              <a:ext uri="{FF2B5EF4-FFF2-40B4-BE49-F238E27FC236}">
                <a16:creationId xmlns:a16="http://schemas.microsoft.com/office/drawing/2014/main" id="{52486A43-EA6E-0000-5ACB-6A4F33CC254E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19501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2" name="Straight Connector 611">
            <a:extLst>
              <a:ext uri="{FF2B5EF4-FFF2-40B4-BE49-F238E27FC236}">
                <a16:creationId xmlns:a16="http://schemas.microsoft.com/office/drawing/2014/main" id="{CE63FAE0-8732-10BF-2264-EFF13779BF8D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09563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3" name="Straight Connector 612">
            <a:extLst>
              <a:ext uri="{FF2B5EF4-FFF2-40B4-BE49-F238E27FC236}">
                <a16:creationId xmlns:a16="http://schemas.microsoft.com/office/drawing/2014/main" id="{0AB05B65-ED74-8375-6229-E4829AC7009B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2411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4" name="Straight Connector 613">
            <a:extLst>
              <a:ext uri="{FF2B5EF4-FFF2-40B4-BE49-F238E27FC236}">
                <a16:creationId xmlns:a16="http://schemas.microsoft.com/office/drawing/2014/main" id="{59C577BF-AA7E-84A1-AF99-6B62C0CE34FE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3865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5" name="Straight Connector 614">
            <a:extLst>
              <a:ext uri="{FF2B5EF4-FFF2-40B4-BE49-F238E27FC236}">
                <a16:creationId xmlns:a16="http://schemas.microsoft.com/office/drawing/2014/main" id="{6B8BB6D8-58F6-5164-10B3-EF46E2419632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5320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6" name="Straight Connector 615">
            <a:extLst>
              <a:ext uri="{FF2B5EF4-FFF2-40B4-BE49-F238E27FC236}">
                <a16:creationId xmlns:a16="http://schemas.microsoft.com/office/drawing/2014/main" id="{7118C120-1C9C-209A-A75D-8AF98E72EEB5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67754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7" name="Straight Connector 616">
            <a:extLst>
              <a:ext uri="{FF2B5EF4-FFF2-40B4-BE49-F238E27FC236}">
                <a16:creationId xmlns:a16="http://schemas.microsoft.com/office/drawing/2014/main" id="{372E883A-837D-D418-C4EB-D10896B9EC2A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8230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8" name="Straight Connector 617">
            <a:extLst>
              <a:ext uri="{FF2B5EF4-FFF2-40B4-BE49-F238E27FC236}">
                <a16:creationId xmlns:a16="http://schemas.microsoft.com/office/drawing/2014/main" id="{AE2F5D22-90C8-712D-1459-B5FAAAAB59A5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9684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9" name="Straight Connector 638">
            <a:extLst>
              <a:ext uri="{FF2B5EF4-FFF2-40B4-BE49-F238E27FC236}">
                <a16:creationId xmlns:a16="http://schemas.microsoft.com/office/drawing/2014/main" id="{2BA435A7-F1F1-800D-DB95-7859CE614F3A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2637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0" name="Straight Connector 639">
            <a:extLst>
              <a:ext uri="{FF2B5EF4-FFF2-40B4-BE49-F238E27FC236}">
                <a16:creationId xmlns:a16="http://schemas.microsoft.com/office/drawing/2014/main" id="{037AD34F-A250-E383-230C-A642039ADCD7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718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1" name="Straight Connector 640">
            <a:extLst>
              <a:ext uri="{FF2B5EF4-FFF2-40B4-BE49-F238E27FC236}">
                <a16:creationId xmlns:a16="http://schemas.microsoft.com/office/drawing/2014/main" id="{1BEF1E92-B38B-DA37-7D5D-224BA08C0D77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317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2" name="Straight Connector 641">
            <a:extLst>
              <a:ext uri="{FF2B5EF4-FFF2-40B4-BE49-F238E27FC236}">
                <a16:creationId xmlns:a16="http://schemas.microsoft.com/office/drawing/2014/main" id="{67053FA7-8EDD-197D-D2AC-83265B3C2A70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462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3" name="Straight Connector 642">
            <a:extLst>
              <a:ext uri="{FF2B5EF4-FFF2-40B4-BE49-F238E27FC236}">
                <a16:creationId xmlns:a16="http://schemas.microsoft.com/office/drawing/2014/main" id="{C9B17B56-244A-132A-F626-7E57D81747D6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6082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4" name="Straight Connector 643">
            <a:extLst>
              <a:ext uri="{FF2B5EF4-FFF2-40B4-BE49-F238E27FC236}">
                <a16:creationId xmlns:a16="http://schemas.microsoft.com/office/drawing/2014/main" id="{D3BC2FBB-D3AA-2E0D-1EB3-013E699C3A7E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7537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5" name="Straight Connector 644">
            <a:extLst>
              <a:ext uri="{FF2B5EF4-FFF2-40B4-BE49-F238E27FC236}">
                <a16:creationId xmlns:a16="http://schemas.microsoft.com/office/drawing/2014/main" id="{46E8D070-6617-21CE-FB58-12542D06A823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8992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6" name="Straight Connector 645">
            <a:extLst>
              <a:ext uri="{FF2B5EF4-FFF2-40B4-BE49-F238E27FC236}">
                <a16:creationId xmlns:a16="http://schemas.microsoft.com/office/drawing/2014/main" id="{FCE2712E-7250-F045-78E7-37A4724778F8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0447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7" name="Straight Connector 646">
            <a:extLst>
              <a:ext uri="{FF2B5EF4-FFF2-40B4-BE49-F238E27FC236}">
                <a16:creationId xmlns:a16="http://schemas.microsoft.com/office/drawing/2014/main" id="{46DE949F-35DA-527A-D2DF-04DF175F9CA2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1901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8" name="Straight Connector 647">
            <a:extLst>
              <a:ext uri="{FF2B5EF4-FFF2-40B4-BE49-F238E27FC236}">
                <a16:creationId xmlns:a16="http://schemas.microsoft.com/office/drawing/2014/main" id="{1C138DF2-9734-E691-69A5-D63A6518CFB8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3356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CED2D727-5624-A8A9-A748-19112314771B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4811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0" name="Straight Connector 649">
            <a:extLst>
              <a:ext uri="{FF2B5EF4-FFF2-40B4-BE49-F238E27FC236}">
                <a16:creationId xmlns:a16="http://schemas.microsoft.com/office/drawing/2014/main" id="{4451250D-4799-DF01-DBE6-E0B269569859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6266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ED55D208-7EE3-26D3-88C3-C06F3C44D5EE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7721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A7309AD4-1040-6DD5-7BB9-ACE5399B9765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91758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3" name="Straight Connector 652">
            <a:extLst>
              <a:ext uri="{FF2B5EF4-FFF2-40B4-BE49-F238E27FC236}">
                <a16:creationId xmlns:a16="http://schemas.microsoft.com/office/drawing/2014/main" id="{0F44686C-BCE4-26C3-3896-F69BCFA6601F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20630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5AD2C440-5F4B-9155-5A2C-8F0D00BBBE00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22085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5" name="Straight Connector 654">
            <a:extLst>
              <a:ext uri="{FF2B5EF4-FFF2-40B4-BE49-F238E27FC236}">
                <a16:creationId xmlns:a16="http://schemas.microsoft.com/office/drawing/2014/main" id="{4DB6BF45-0272-D245-8E17-A8ED20E6BFF2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23540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6" name="Straight Connector 655">
            <a:extLst>
              <a:ext uri="{FF2B5EF4-FFF2-40B4-BE49-F238E27FC236}">
                <a16:creationId xmlns:a16="http://schemas.microsoft.com/office/drawing/2014/main" id="{E7CCAC72-140C-A862-1989-5B40EDB764F8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249949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7" name="Straight Connector 656">
            <a:extLst>
              <a:ext uri="{FF2B5EF4-FFF2-40B4-BE49-F238E27FC236}">
                <a16:creationId xmlns:a16="http://schemas.microsoft.com/office/drawing/2014/main" id="{69122790-DFFC-A45F-2BFF-17D142A4C10B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26449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E7D3FE45-35A9-8620-6FCD-BAEC830805E5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27904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1" name="Straight Connector 770">
            <a:extLst>
              <a:ext uri="{FF2B5EF4-FFF2-40B4-BE49-F238E27FC236}">
                <a16:creationId xmlns:a16="http://schemas.microsoft.com/office/drawing/2014/main" id="{764119BC-5A24-9367-EDB1-5FDA0EDE4806}"/>
              </a:ext>
            </a:extLst>
          </p:cNvPr>
          <p:cNvCxnSpPr>
            <a:cxnSpLocks/>
            <a:endCxn id="839" idx="2"/>
          </p:cNvCxnSpPr>
          <p:nvPr/>
        </p:nvCxnSpPr>
        <p:spPr>
          <a:xfrm>
            <a:off x="3847907" y="2658976"/>
            <a:ext cx="2473919" cy="1516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2" name="Straight Connector 771">
            <a:extLst>
              <a:ext uri="{FF2B5EF4-FFF2-40B4-BE49-F238E27FC236}">
                <a16:creationId xmlns:a16="http://schemas.microsoft.com/office/drawing/2014/main" id="{88CF6857-7DD6-B086-5579-CB93F263074F}"/>
              </a:ext>
            </a:extLst>
          </p:cNvPr>
          <p:cNvCxnSpPr>
            <a:cxnSpLocks/>
            <a:endCxn id="839" idx="2"/>
          </p:cNvCxnSpPr>
          <p:nvPr/>
        </p:nvCxnSpPr>
        <p:spPr>
          <a:xfrm>
            <a:off x="3847907" y="2804453"/>
            <a:ext cx="2473919" cy="61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69E718AB-41E1-D164-8410-7C6B5C4D112B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392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4" name="Straight Connector 773">
            <a:extLst>
              <a:ext uri="{FF2B5EF4-FFF2-40B4-BE49-F238E27FC236}">
                <a16:creationId xmlns:a16="http://schemas.microsoft.com/office/drawing/2014/main" id="{50AD54F1-1A2D-51ED-393C-609F4F59D39B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284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5" name="Straight Connector 774">
            <a:extLst>
              <a:ext uri="{FF2B5EF4-FFF2-40B4-BE49-F238E27FC236}">
                <a16:creationId xmlns:a16="http://schemas.microsoft.com/office/drawing/2014/main" id="{634D19B1-8054-D1DF-3459-BBA39A74E80F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4302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6" name="Straight Connector 775">
            <a:extLst>
              <a:ext uri="{FF2B5EF4-FFF2-40B4-BE49-F238E27FC236}">
                <a16:creationId xmlns:a16="http://schemas.microsoft.com/office/drawing/2014/main" id="{259B5749-DB76-28F1-858A-98AF1AB4D8CD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5757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200B3D37-DB1C-3067-574C-3B1FE6C7F7BC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7211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8" name="Straight Connector 777">
            <a:extLst>
              <a:ext uri="{FF2B5EF4-FFF2-40B4-BE49-F238E27FC236}">
                <a16:creationId xmlns:a16="http://schemas.microsoft.com/office/drawing/2014/main" id="{241DA993-4C22-BEE4-15BD-5195B3AB8CC9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8666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9" name="Straight Connector 778">
            <a:extLst>
              <a:ext uri="{FF2B5EF4-FFF2-40B4-BE49-F238E27FC236}">
                <a16:creationId xmlns:a16="http://schemas.microsoft.com/office/drawing/2014/main" id="{8E9F039E-26D1-D9DF-34F0-A08D07E5A272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0121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0" name="Straight Connector 779">
            <a:extLst>
              <a:ext uri="{FF2B5EF4-FFF2-40B4-BE49-F238E27FC236}">
                <a16:creationId xmlns:a16="http://schemas.microsoft.com/office/drawing/2014/main" id="{A5F53A47-7AA3-3E2C-FBEF-5080521A7F80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1576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1" name="Straight Connector 780">
            <a:extLst>
              <a:ext uri="{FF2B5EF4-FFF2-40B4-BE49-F238E27FC236}">
                <a16:creationId xmlns:a16="http://schemas.microsoft.com/office/drawing/2014/main" id="{52871ED4-2948-9CAE-2317-0AA3346A4A9B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3031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2" name="Straight Connector 781">
            <a:extLst>
              <a:ext uri="{FF2B5EF4-FFF2-40B4-BE49-F238E27FC236}">
                <a16:creationId xmlns:a16="http://schemas.microsoft.com/office/drawing/2014/main" id="{41406EE4-BD71-0660-8262-0AF2A1730D62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4485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3" name="Straight Connector 782">
            <a:extLst>
              <a:ext uri="{FF2B5EF4-FFF2-40B4-BE49-F238E27FC236}">
                <a16:creationId xmlns:a16="http://schemas.microsoft.com/office/drawing/2014/main" id="{6D27A09A-827C-4DF9-046F-2578CBFBE8D1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5940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4" name="Straight Connector 783">
            <a:extLst>
              <a:ext uri="{FF2B5EF4-FFF2-40B4-BE49-F238E27FC236}">
                <a16:creationId xmlns:a16="http://schemas.microsoft.com/office/drawing/2014/main" id="{49C7B17E-8F95-3590-B50C-45CFF74D112A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73953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5" name="Straight Connector 784">
            <a:extLst>
              <a:ext uri="{FF2B5EF4-FFF2-40B4-BE49-F238E27FC236}">
                <a16:creationId xmlns:a16="http://schemas.microsoft.com/office/drawing/2014/main" id="{D341F9B8-A604-28DE-96BF-1C0FA09EBBE5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8850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6" name="Straight Connector 785">
            <a:extLst>
              <a:ext uri="{FF2B5EF4-FFF2-40B4-BE49-F238E27FC236}">
                <a16:creationId xmlns:a16="http://schemas.microsoft.com/office/drawing/2014/main" id="{A022415A-A411-2C46-0E68-D4CA245CF03A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20304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7" name="Straight Connector 786">
            <a:extLst>
              <a:ext uri="{FF2B5EF4-FFF2-40B4-BE49-F238E27FC236}">
                <a16:creationId xmlns:a16="http://schemas.microsoft.com/office/drawing/2014/main" id="{2C7C9FF8-003F-1734-0AB8-A765677DF28F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21759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2E4B1D83-4CF6-BDB5-01E9-DD0690787F3F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232145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9" name="Straight Connector 788">
            <a:extLst>
              <a:ext uri="{FF2B5EF4-FFF2-40B4-BE49-F238E27FC236}">
                <a16:creationId xmlns:a16="http://schemas.microsoft.com/office/drawing/2014/main" id="{04EFE4C7-2190-D7A4-AA82-25D359D5A055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24669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BE10F6C8-E4BA-9D43-BF77-2298225A48AA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26124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1" name="Straight Connector 790">
            <a:extLst>
              <a:ext uri="{FF2B5EF4-FFF2-40B4-BE49-F238E27FC236}">
                <a16:creationId xmlns:a16="http://schemas.microsoft.com/office/drawing/2014/main" id="{68D7B27E-5697-E77B-D728-CF8D1B5EB804}"/>
              </a:ext>
            </a:extLst>
          </p:cNvPr>
          <p:cNvCxnSpPr>
            <a:cxnSpLocks/>
            <a:endCxn id="840" idx="2"/>
          </p:cNvCxnSpPr>
          <p:nvPr/>
        </p:nvCxnSpPr>
        <p:spPr>
          <a:xfrm>
            <a:off x="3847907" y="2658976"/>
            <a:ext cx="2473919" cy="3297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2" name="Straight Connector 791">
            <a:extLst>
              <a:ext uri="{FF2B5EF4-FFF2-40B4-BE49-F238E27FC236}">
                <a16:creationId xmlns:a16="http://schemas.microsoft.com/office/drawing/2014/main" id="{9EF4B433-873C-6CF9-0CC7-7743FCBE5C82}"/>
              </a:ext>
            </a:extLst>
          </p:cNvPr>
          <p:cNvCxnSpPr>
            <a:cxnSpLocks/>
            <a:endCxn id="840" idx="2"/>
          </p:cNvCxnSpPr>
          <p:nvPr/>
        </p:nvCxnSpPr>
        <p:spPr>
          <a:xfrm>
            <a:off x="3847907" y="2804453"/>
            <a:ext cx="2473919" cy="1842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3" name="Straight Connector 792">
            <a:extLst>
              <a:ext uri="{FF2B5EF4-FFF2-40B4-BE49-F238E27FC236}">
                <a16:creationId xmlns:a16="http://schemas.microsoft.com/office/drawing/2014/main" id="{C5886F9E-16DB-172C-5C18-06ABD6FD2CAA}"/>
              </a:ext>
            </a:extLst>
          </p:cNvPr>
          <p:cNvCxnSpPr>
            <a:cxnSpLocks/>
            <a:endCxn id="840" idx="2"/>
          </p:cNvCxnSpPr>
          <p:nvPr/>
        </p:nvCxnSpPr>
        <p:spPr>
          <a:xfrm>
            <a:off x="3847907" y="2949931"/>
            <a:ext cx="2473919" cy="38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4" name="Straight Connector 793">
            <a:extLst>
              <a:ext uri="{FF2B5EF4-FFF2-40B4-BE49-F238E27FC236}">
                <a16:creationId xmlns:a16="http://schemas.microsoft.com/office/drawing/2014/main" id="{C4DF6C31-A57D-0B30-4EC3-499E464A6528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067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5" name="Straight Connector 794">
            <a:extLst>
              <a:ext uri="{FF2B5EF4-FFF2-40B4-BE49-F238E27FC236}">
                <a16:creationId xmlns:a16="http://schemas.microsoft.com/office/drawing/2014/main" id="{83F2DCE7-F18E-A924-FED6-89C28D7FC275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2521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6" name="Straight Connector 795">
            <a:extLst>
              <a:ext uri="{FF2B5EF4-FFF2-40B4-BE49-F238E27FC236}">
                <a16:creationId xmlns:a16="http://schemas.microsoft.com/office/drawing/2014/main" id="{7D00ECDB-BA7D-755C-F606-337D1601F819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3976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7" name="Straight Connector 796">
            <a:extLst>
              <a:ext uri="{FF2B5EF4-FFF2-40B4-BE49-F238E27FC236}">
                <a16:creationId xmlns:a16="http://schemas.microsoft.com/office/drawing/2014/main" id="{0702A719-EB17-C5FF-7EB6-6E4EAD4B0D0C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5431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8" name="Straight Connector 797">
            <a:extLst>
              <a:ext uri="{FF2B5EF4-FFF2-40B4-BE49-F238E27FC236}">
                <a16:creationId xmlns:a16="http://schemas.microsoft.com/office/drawing/2014/main" id="{EF689692-9676-13AA-3724-5853843BA7D1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6886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9" name="Straight Connector 798">
            <a:extLst>
              <a:ext uri="{FF2B5EF4-FFF2-40B4-BE49-F238E27FC236}">
                <a16:creationId xmlns:a16="http://schemas.microsoft.com/office/drawing/2014/main" id="{CF26DB2C-AE98-6659-B07E-81FEC203A050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8341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0" name="Straight Connector 799">
            <a:extLst>
              <a:ext uri="{FF2B5EF4-FFF2-40B4-BE49-F238E27FC236}">
                <a16:creationId xmlns:a16="http://schemas.microsoft.com/office/drawing/2014/main" id="{D183B0BA-1419-80AD-CAC7-BEE69AEA31EA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9795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1" name="Straight Connector 800">
            <a:extLst>
              <a:ext uri="{FF2B5EF4-FFF2-40B4-BE49-F238E27FC236}">
                <a16:creationId xmlns:a16="http://schemas.microsoft.com/office/drawing/2014/main" id="{22D155CF-9964-8880-E408-2F26942B6736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1250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2" name="Straight Connector 801">
            <a:extLst>
              <a:ext uri="{FF2B5EF4-FFF2-40B4-BE49-F238E27FC236}">
                <a16:creationId xmlns:a16="http://schemas.microsoft.com/office/drawing/2014/main" id="{688F7834-5FF2-9941-00BA-D114FCFFA414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2705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3" name="Straight Connector 802">
            <a:extLst>
              <a:ext uri="{FF2B5EF4-FFF2-40B4-BE49-F238E27FC236}">
                <a16:creationId xmlns:a16="http://schemas.microsoft.com/office/drawing/2014/main" id="{B0B75D0E-5587-F0AC-3AEA-8D41BC70FADE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4160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4" name="Straight Connector 803">
            <a:extLst>
              <a:ext uri="{FF2B5EF4-FFF2-40B4-BE49-F238E27FC236}">
                <a16:creationId xmlns:a16="http://schemas.microsoft.com/office/drawing/2014/main" id="{2009DFFF-24C0-5574-C89B-0A8AED186546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56149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5" name="Straight Connector 804">
            <a:extLst>
              <a:ext uri="{FF2B5EF4-FFF2-40B4-BE49-F238E27FC236}">
                <a16:creationId xmlns:a16="http://schemas.microsoft.com/office/drawing/2014/main" id="{CB6504EC-370B-88BB-67F4-EB7E570430C9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7069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6" name="Straight Connector 805">
            <a:extLst>
              <a:ext uri="{FF2B5EF4-FFF2-40B4-BE49-F238E27FC236}">
                <a16:creationId xmlns:a16="http://schemas.microsoft.com/office/drawing/2014/main" id="{134B96EE-828C-27E4-7237-7347DF237608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8524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7" name="Straight Connector 806">
            <a:extLst>
              <a:ext uri="{FF2B5EF4-FFF2-40B4-BE49-F238E27FC236}">
                <a16:creationId xmlns:a16="http://schemas.microsoft.com/office/drawing/2014/main" id="{5C41992D-43DF-277A-82D8-44C631763936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9979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4D4BAC11-F096-682D-DA0E-C5128C35A1AE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214340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9" name="Straight Connector 808">
            <a:extLst>
              <a:ext uri="{FF2B5EF4-FFF2-40B4-BE49-F238E27FC236}">
                <a16:creationId xmlns:a16="http://schemas.microsoft.com/office/drawing/2014/main" id="{B6E78B12-A017-2F3E-4024-C3F161929A76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22888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0" name="Straight Connector 809">
            <a:extLst>
              <a:ext uri="{FF2B5EF4-FFF2-40B4-BE49-F238E27FC236}">
                <a16:creationId xmlns:a16="http://schemas.microsoft.com/office/drawing/2014/main" id="{20291EDD-33F6-7745-FF92-5713E18EF435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24343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C8EFF490-11A6-5A69-6B6C-BF30E434FAFD}"/>
              </a:ext>
            </a:extLst>
          </p:cNvPr>
          <p:cNvCxnSpPr>
            <a:cxnSpLocks/>
            <a:endCxn id="841" idx="2"/>
          </p:cNvCxnSpPr>
          <p:nvPr/>
        </p:nvCxnSpPr>
        <p:spPr>
          <a:xfrm>
            <a:off x="3847907" y="2658976"/>
            <a:ext cx="2473919" cy="5077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E2537916-3C34-2B45-15DB-1D17F23F13CD}"/>
              </a:ext>
            </a:extLst>
          </p:cNvPr>
          <p:cNvCxnSpPr>
            <a:cxnSpLocks/>
            <a:endCxn id="841" idx="2"/>
          </p:cNvCxnSpPr>
          <p:nvPr/>
        </p:nvCxnSpPr>
        <p:spPr>
          <a:xfrm>
            <a:off x="3847907" y="2804453"/>
            <a:ext cx="2473919" cy="3622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1390BC1F-7637-60F2-1F42-A6A5DBBB9BD2}"/>
              </a:ext>
            </a:extLst>
          </p:cNvPr>
          <p:cNvCxnSpPr>
            <a:cxnSpLocks/>
            <a:endCxn id="841" idx="2"/>
          </p:cNvCxnSpPr>
          <p:nvPr/>
        </p:nvCxnSpPr>
        <p:spPr>
          <a:xfrm>
            <a:off x="3847907" y="2949931"/>
            <a:ext cx="2473919" cy="216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BC97E53A-4FFB-517D-5C0E-8E118C6E3D42}"/>
              </a:ext>
            </a:extLst>
          </p:cNvPr>
          <p:cNvCxnSpPr>
            <a:cxnSpLocks/>
            <a:endCxn id="841" idx="2"/>
          </p:cNvCxnSpPr>
          <p:nvPr/>
        </p:nvCxnSpPr>
        <p:spPr>
          <a:xfrm>
            <a:off x="3847907" y="3095409"/>
            <a:ext cx="2473919" cy="71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63FC3C82-9E67-E466-C217-967794C15549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7414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A8BEBEA4-D82A-9EF0-7A96-994FD2204101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2196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3" name="Straight Connector 892">
            <a:extLst>
              <a:ext uri="{FF2B5EF4-FFF2-40B4-BE49-F238E27FC236}">
                <a16:creationId xmlns:a16="http://schemas.microsoft.com/office/drawing/2014/main" id="{C178F7D7-EC95-8177-0259-E901BD41EE53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3651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89872A97-9579-4128-B4AF-CAE947121C21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5105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7C0DDAFB-CA76-EE7E-2292-C740607EC996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6560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6" name="Straight Connector 895">
            <a:extLst>
              <a:ext uri="{FF2B5EF4-FFF2-40B4-BE49-F238E27FC236}">
                <a16:creationId xmlns:a16="http://schemas.microsoft.com/office/drawing/2014/main" id="{215D1A7D-1534-3307-9C61-862B5F6D98D0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8015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7" name="Straight Connector 896">
            <a:extLst>
              <a:ext uri="{FF2B5EF4-FFF2-40B4-BE49-F238E27FC236}">
                <a16:creationId xmlns:a16="http://schemas.microsoft.com/office/drawing/2014/main" id="{16EF58E9-6A43-2DAF-4CA3-12CAE2E9C2D7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9470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8" name="Straight Connector 897">
            <a:extLst>
              <a:ext uri="{FF2B5EF4-FFF2-40B4-BE49-F238E27FC236}">
                <a16:creationId xmlns:a16="http://schemas.microsoft.com/office/drawing/2014/main" id="{1C7260E9-A2BD-5C67-F914-06C93A75593B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10924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9" name="Straight Connector 898">
            <a:extLst>
              <a:ext uri="{FF2B5EF4-FFF2-40B4-BE49-F238E27FC236}">
                <a16:creationId xmlns:a16="http://schemas.microsoft.com/office/drawing/2014/main" id="{9E12C434-1BB0-ECED-ABDC-9D87A92AE071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12379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0" name="Straight Connector 899">
            <a:extLst>
              <a:ext uri="{FF2B5EF4-FFF2-40B4-BE49-F238E27FC236}">
                <a16:creationId xmlns:a16="http://schemas.microsoft.com/office/drawing/2014/main" id="{401348C8-1A17-1979-610F-44A782BE5214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13834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1" name="Straight Connector 900">
            <a:extLst>
              <a:ext uri="{FF2B5EF4-FFF2-40B4-BE49-F238E27FC236}">
                <a16:creationId xmlns:a16="http://schemas.microsoft.com/office/drawing/2014/main" id="{8D517F27-F2C2-255A-02A4-85A68CAD1A04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15289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2" name="Straight Connector 901">
            <a:extLst>
              <a:ext uri="{FF2B5EF4-FFF2-40B4-BE49-F238E27FC236}">
                <a16:creationId xmlns:a16="http://schemas.microsoft.com/office/drawing/2014/main" id="{1B649CE3-BD4E-9E54-AD22-047BA7C9F9D0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16744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3" name="Straight Connector 902">
            <a:extLst>
              <a:ext uri="{FF2B5EF4-FFF2-40B4-BE49-F238E27FC236}">
                <a16:creationId xmlns:a16="http://schemas.microsoft.com/office/drawing/2014/main" id="{CF7DAF69-2818-05D5-452E-73D6F88495F6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18198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4" name="Straight Connector 903">
            <a:extLst>
              <a:ext uri="{FF2B5EF4-FFF2-40B4-BE49-F238E27FC236}">
                <a16:creationId xmlns:a16="http://schemas.microsoft.com/office/drawing/2014/main" id="{293B7AF4-42C7-C384-0FBB-8D26FADD9158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19653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5" name="Straight Connector 904">
            <a:extLst>
              <a:ext uri="{FF2B5EF4-FFF2-40B4-BE49-F238E27FC236}">
                <a16:creationId xmlns:a16="http://schemas.microsoft.com/office/drawing/2014/main" id="{DC052208-4A18-DE2E-EBE2-C2FFD0601738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21108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6" name="Straight Connector 905">
            <a:extLst>
              <a:ext uri="{FF2B5EF4-FFF2-40B4-BE49-F238E27FC236}">
                <a16:creationId xmlns:a16="http://schemas.microsoft.com/office/drawing/2014/main" id="{448B4E46-56EE-24BA-1DE1-B5811E27D933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22563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7" name="Straight Connector 906">
            <a:extLst>
              <a:ext uri="{FF2B5EF4-FFF2-40B4-BE49-F238E27FC236}">
                <a16:creationId xmlns:a16="http://schemas.microsoft.com/office/drawing/2014/main" id="{D80D44AE-AC15-2804-D61D-E4140D8FE1DC}"/>
              </a:ext>
            </a:extLst>
          </p:cNvPr>
          <p:cNvCxnSpPr>
            <a:cxnSpLocks/>
            <a:endCxn id="842" idx="2"/>
          </p:cNvCxnSpPr>
          <p:nvPr/>
        </p:nvCxnSpPr>
        <p:spPr>
          <a:xfrm>
            <a:off x="3847907" y="2658976"/>
            <a:ext cx="2473919" cy="6858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8" name="Straight Connector 907">
            <a:extLst>
              <a:ext uri="{FF2B5EF4-FFF2-40B4-BE49-F238E27FC236}">
                <a16:creationId xmlns:a16="http://schemas.microsoft.com/office/drawing/2014/main" id="{747FA295-AFA6-46AF-1E60-79B0FE5273F3}"/>
              </a:ext>
            </a:extLst>
          </p:cNvPr>
          <p:cNvCxnSpPr>
            <a:cxnSpLocks/>
            <a:endCxn id="842" idx="2"/>
          </p:cNvCxnSpPr>
          <p:nvPr/>
        </p:nvCxnSpPr>
        <p:spPr>
          <a:xfrm>
            <a:off x="3847907" y="2804453"/>
            <a:ext cx="2473919" cy="5403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9" name="Straight Connector 908">
            <a:extLst>
              <a:ext uri="{FF2B5EF4-FFF2-40B4-BE49-F238E27FC236}">
                <a16:creationId xmlns:a16="http://schemas.microsoft.com/office/drawing/2014/main" id="{E08B2D85-857D-E3B1-2460-4F4F23E7A20B}"/>
              </a:ext>
            </a:extLst>
          </p:cNvPr>
          <p:cNvCxnSpPr>
            <a:cxnSpLocks/>
            <a:endCxn id="842" idx="2"/>
          </p:cNvCxnSpPr>
          <p:nvPr/>
        </p:nvCxnSpPr>
        <p:spPr>
          <a:xfrm>
            <a:off x="3847907" y="2949931"/>
            <a:ext cx="2473919" cy="394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0" name="Straight Connector 909">
            <a:extLst>
              <a:ext uri="{FF2B5EF4-FFF2-40B4-BE49-F238E27FC236}">
                <a16:creationId xmlns:a16="http://schemas.microsoft.com/office/drawing/2014/main" id="{82709253-85EB-D387-D661-2DC74C1995E2}"/>
              </a:ext>
            </a:extLst>
          </p:cNvPr>
          <p:cNvCxnSpPr>
            <a:cxnSpLocks/>
            <a:endCxn id="842" idx="2"/>
          </p:cNvCxnSpPr>
          <p:nvPr/>
        </p:nvCxnSpPr>
        <p:spPr>
          <a:xfrm>
            <a:off x="3847907" y="3095409"/>
            <a:ext cx="2473919" cy="249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1" name="Straight Connector 910">
            <a:extLst>
              <a:ext uri="{FF2B5EF4-FFF2-40B4-BE49-F238E27FC236}">
                <a16:creationId xmlns:a16="http://schemas.microsoft.com/office/drawing/2014/main" id="{A8E1C98C-B4A6-E1A0-FF9F-FA8B5E3CEB08}"/>
              </a:ext>
            </a:extLst>
          </p:cNvPr>
          <p:cNvCxnSpPr>
            <a:cxnSpLocks/>
            <a:endCxn id="842" idx="2"/>
          </p:cNvCxnSpPr>
          <p:nvPr/>
        </p:nvCxnSpPr>
        <p:spPr>
          <a:xfrm>
            <a:off x="3847907" y="3240887"/>
            <a:ext cx="2473919" cy="1038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2" name="Straight Connector 911">
            <a:extLst>
              <a:ext uri="{FF2B5EF4-FFF2-40B4-BE49-F238E27FC236}">
                <a16:creationId xmlns:a16="http://schemas.microsoft.com/office/drawing/2014/main" id="{28B4DAB3-02CE-D18F-EB9A-5B7D81E7DF08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415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3" name="Straight Connector 912">
            <a:extLst>
              <a:ext uri="{FF2B5EF4-FFF2-40B4-BE49-F238E27FC236}">
                <a16:creationId xmlns:a16="http://schemas.microsoft.com/office/drawing/2014/main" id="{892A1A32-5169-2E13-5DF7-9234570EE9B9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870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4" name="Straight Connector 913">
            <a:extLst>
              <a:ext uri="{FF2B5EF4-FFF2-40B4-BE49-F238E27FC236}">
                <a16:creationId xmlns:a16="http://schemas.microsoft.com/office/drawing/2014/main" id="{914472B9-B075-7F36-B38C-B426955B6BE2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3325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5" name="Straight Connector 914">
            <a:extLst>
              <a:ext uri="{FF2B5EF4-FFF2-40B4-BE49-F238E27FC236}">
                <a16:creationId xmlns:a16="http://schemas.microsoft.com/office/drawing/2014/main" id="{CDA11A44-838E-9809-DB5F-AF2D30077A93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4780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87DFE6BC-B83B-4B2B-64FD-5A80B3C3FC74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6234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C3EF0F06-C133-A00E-AD40-668ABADC926A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7689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8" name="Straight Connector 917">
            <a:extLst>
              <a:ext uri="{FF2B5EF4-FFF2-40B4-BE49-F238E27FC236}">
                <a16:creationId xmlns:a16="http://schemas.microsoft.com/office/drawing/2014/main" id="{E7D87E5F-C49D-6A87-A000-15D952A1A0FA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9144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C49C7DD-1FF1-8B28-E4DF-7FA0D5A452C0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0599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0" name="Straight Connector 919">
            <a:extLst>
              <a:ext uri="{FF2B5EF4-FFF2-40B4-BE49-F238E27FC236}">
                <a16:creationId xmlns:a16="http://schemas.microsoft.com/office/drawing/2014/main" id="{A593657D-7A15-5D04-0137-108D91981644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2054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1" name="Straight Connector 920">
            <a:extLst>
              <a:ext uri="{FF2B5EF4-FFF2-40B4-BE49-F238E27FC236}">
                <a16:creationId xmlns:a16="http://schemas.microsoft.com/office/drawing/2014/main" id="{F3DBC75B-6D30-7DE5-0ED2-293398421463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3508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F1AA1B94-D7A9-4A44-B70C-1DC4822C5DC4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4963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8D22E1DF-CB58-B760-2FA8-B1B112DB6946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6418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4" name="Straight Connector 923">
            <a:extLst>
              <a:ext uri="{FF2B5EF4-FFF2-40B4-BE49-F238E27FC236}">
                <a16:creationId xmlns:a16="http://schemas.microsoft.com/office/drawing/2014/main" id="{9B2F51F7-AC44-947D-2199-4DDBCA2C6BA1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7873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5" name="Straight Connector 924">
            <a:extLst>
              <a:ext uri="{FF2B5EF4-FFF2-40B4-BE49-F238E27FC236}">
                <a16:creationId xmlns:a16="http://schemas.microsoft.com/office/drawing/2014/main" id="{3670A38A-2480-7A69-15C4-A483DF2BB127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9327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6" name="Straight Connector 925">
            <a:extLst>
              <a:ext uri="{FF2B5EF4-FFF2-40B4-BE49-F238E27FC236}">
                <a16:creationId xmlns:a16="http://schemas.microsoft.com/office/drawing/2014/main" id="{DEF3F498-1738-B23B-276D-DD1011C99258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20782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7" name="Straight Connector 926">
            <a:extLst>
              <a:ext uri="{FF2B5EF4-FFF2-40B4-BE49-F238E27FC236}">
                <a16:creationId xmlns:a16="http://schemas.microsoft.com/office/drawing/2014/main" id="{E3A08318-A60B-0CD1-D867-75AB54D63583}"/>
              </a:ext>
            </a:extLst>
          </p:cNvPr>
          <p:cNvCxnSpPr>
            <a:cxnSpLocks/>
            <a:endCxn id="843" idx="2"/>
          </p:cNvCxnSpPr>
          <p:nvPr/>
        </p:nvCxnSpPr>
        <p:spPr>
          <a:xfrm>
            <a:off x="3847907" y="2658976"/>
            <a:ext cx="2473919" cy="8638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8" name="Straight Connector 927">
            <a:extLst>
              <a:ext uri="{FF2B5EF4-FFF2-40B4-BE49-F238E27FC236}">
                <a16:creationId xmlns:a16="http://schemas.microsoft.com/office/drawing/2014/main" id="{CB0CDEFE-E011-A3D2-6108-A7FFC44388F9}"/>
              </a:ext>
            </a:extLst>
          </p:cNvPr>
          <p:cNvCxnSpPr>
            <a:cxnSpLocks/>
            <a:endCxn id="843" idx="2"/>
          </p:cNvCxnSpPr>
          <p:nvPr/>
        </p:nvCxnSpPr>
        <p:spPr>
          <a:xfrm>
            <a:off x="3847907" y="2804453"/>
            <a:ext cx="2473919" cy="7183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9" name="Straight Connector 928">
            <a:extLst>
              <a:ext uri="{FF2B5EF4-FFF2-40B4-BE49-F238E27FC236}">
                <a16:creationId xmlns:a16="http://schemas.microsoft.com/office/drawing/2014/main" id="{87DDC844-C451-93D7-5F2A-4B4853CDC895}"/>
              </a:ext>
            </a:extLst>
          </p:cNvPr>
          <p:cNvCxnSpPr>
            <a:cxnSpLocks/>
            <a:endCxn id="843" idx="2"/>
          </p:cNvCxnSpPr>
          <p:nvPr/>
        </p:nvCxnSpPr>
        <p:spPr>
          <a:xfrm>
            <a:off x="3847907" y="2949931"/>
            <a:ext cx="2473919" cy="5729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6688FB4B-66F4-14D5-6E2F-F8011066B807}"/>
              </a:ext>
            </a:extLst>
          </p:cNvPr>
          <p:cNvCxnSpPr>
            <a:cxnSpLocks/>
            <a:endCxn id="843" idx="2"/>
          </p:cNvCxnSpPr>
          <p:nvPr/>
        </p:nvCxnSpPr>
        <p:spPr>
          <a:xfrm>
            <a:off x="3847907" y="3095409"/>
            <a:ext cx="2473919" cy="4274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1" name="Straight Connector 930">
            <a:extLst>
              <a:ext uri="{FF2B5EF4-FFF2-40B4-BE49-F238E27FC236}">
                <a16:creationId xmlns:a16="http://schemas.microsoft.com/office/drawing/2014/main" id="{BA88E55A-68B0-EC5A-FDF8-B12473C932B3}"/>
              </a:ext>
            </a:extLst>
          </p:cNvPr>
          <p:cNvCxnSpPr>
            <a:cxnSpLocks/>
            <a:endCxn id="843" idx="2"/>
          </p:cNvCxnSpPr>
          <p:nvPr/>
        </p:nvCxnSpPr>
        <p:spPr>
          <a:xfrm>
            <a:off x="3847907" y="3240887"/>
            <a:ext cx="2473919" cy="2819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2" name="Straight Connector 931">
            <a:extLst>
              <a:ext uri="{FF2B5EF4-FFF2-40B4-BE49-F238E27FC236}">
                <a16:creationId xmlns:a16="http://schemas.microsoft.com/office/drawing/2014/main" id="{E8E2C7F8-F0F6-3D01-33DA-11DDE6C41B1F}"/>
              </a:ext>
            </a:extLst>
          </p:cNvPr>
          <p:cNvCxnSpPr>
            <a:cxnSpLocks/>
            <a:endCxn id="843" idx="2"/>
          </p:cNvCxnSpPr>
          <p:nvPr/>
        </p:nvCxnSpPr>
        <p:spPr>
          <a:xfrm>
            <a:off x="3847907" y="3386364"/>
            <a:ext cx="2473919" cy="1364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5503DE7C-760B-4A13-E1AE-9FDEA433FEFC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90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4" name="Straight Connector 933">
            <a:extLst>
              <a:ext uri="{FF2B5EF4-FFF2-40B4-BE49-F238E27FC236}">
                <a16:creationId xmlns:a16="http://schemas.microsoft.com/office/drawing/2014/main" id="{2FB81BE0-18A9-900C-6F4D-1D0E674064EA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544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51BDF851-4366-8596-B797-E3D35E84FB90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2999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6" name="Straight Connector 935">
            <a:extLst>
              <a:ext uri="{FF2B5EF4-FFF2-40B4-BE49-F238E27FC236}">
                <a16:creationId xmlns:a16="http://schemas.microsoft.com/office/drawing/2014/main" id="{5D4921BF-9AFD-9734-EAD3-86870416F617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4454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EDB2579A-80DE-DA76-DE88-BAA09813B7C4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5909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8" name="Straight Connector 937">
            <a:extLst>
              <a:ext uri="{FF2B5EF4-FFF2-40B4-BE49-F238E27FC236}">
                <a16:creationId xmlns:a16="http://schemas.microsoft.com/office/drawing/2014/main" id="{63978B77-7FEB-1D58-524E-CF35BCFEAA22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7364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9" name="Straight Connector 938">
            <a:extLst>
              <a:ext uri="{FF2B5EF4-FFF2-40B4-BE49-F238E27FC236}">
                <a16:creationId xmlns:a16="http://schemas.microsoft.com/office/drawing/2014/main" id="{5CBB77D2-D32D-D955-A2C7-F9FD711A540C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8818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0" name="Straight Connector 939">
            <a:extLst>
              <a:ext uri="{FF2B5EF4-FFF2-40B4-BE49-F238E27FC236}">
                <a16:creationId xmlns:a16="http://schemas.microsoft.com/office/drawing/2014/main" id="{9C9BEC29-BBEE-945C-6F2E-D0D9FAC41649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0273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1" name="Straight Connector 940">
            <a:extLst>
              <a:ext uri="{FF2B5EF4-FFF2-40B4-BE49-F238E27FC236}">
                <a16:creationId xmlns:a16="http://schemas.microsoft.com/office/drawing/2014/main" id="{46C9A467-B327-2CD1-00F4-AADEF8E79790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1728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2" name="Straight Connector 941">
            <a:extLst>
              <a:ext uri="{FF2B5EF4-FFF2-40B4-BE49-F238E27FC236}">
                <a16:creationId xmlns:a16="http://schemas.microsoft.com/office/drawing/2014/main" id="{CEB8F5A6-3798-6D74-95CE-BAF8FCA4E787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3183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3" name="Straight Connector 942">
            <a:extLst>
              <a:ext uri="{FF2B5EF4-FFF2-40B4-BE49-F238E27FC236}">
                <a16:creationId xmlns:a16="http://schemas.microsoft.com/office/drawing/2014/main" id="{76470E01-C4B6-6C36-D49A-122DC47282F8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4637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4" name="Straight Connector 943">
            <a:extLst>
              <a:ext uri="{FF2B5EF4-FFF2-40B4-BE49-F238E27FC236}">
                <a16:creationId xmlns:a16="http://schemas.microsoft.com/office/drawing/2014/main" id="{327E3313-B227-DC4C-B6BB-3B23686F0C7D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6092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5" name="Straight Connector 944">
            <a:extLst>
              <a:ext uri="{FF2B5EF4-FFF2-40B4-BE49-F238E27FC236}">
                <a16:creationId xmlns:a16="http://schemas.microsoft.com/office/drawing/2014/main" id="{100CB1F3-71A9-7275-F04C-5CD4730D324A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7547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6" name="Straight Connector 945">
            <a:extLst>
              <a:ext uri="{FF2B5EF4-FFF2-40B4-BE49-F238E27FC236}">
                <a16:creationId xmlns:a16="http://schemas.microsoft.com/office/drawing/2014/main" id="{B4E6AF0E-D4B3-9079-A3C5-EC925DC105AB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9002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7" name="Straight Connector 946">
            <a:extLst>
              <a:ext uri="{FF2B5EF4-FFF2-40B4-BE49-F238E27FC236}">
                <a16:creationId xmlns:a16="http://schemas.microsoft.com/office/drawing/2014/main" id="{B6B962D1-09DB-8D54-A9FE-7E60F93C20C3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2658976"/>
            <a:ext cx="2473919" cy="10419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8" name="Straight Connector 947">
            <a:extLst>
              <a:ext uri="{FF2B5EF4-FFF2-40B4-BE49-F238E27FC236}">
                <a16:creationId xmlns:a16="http://schemas.microsoft.com/office/drawing/2014/main" id="{94A3564D-C8D5-CF69-AF86-29A634D7E43A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2804453"/>
            <a:ext cx="2473919" cy="8964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9" name="Straight Connector 948">
            <a:extLst>
              <a:ext uri="{FF2B5EF4-FFF2-40B4-BE49-F238E27FC236}">
                <a16:creationId xmlns:a16="http://schemas.microsoft.com/office/drawing/2014/main" id="{7D1DA552-0F87-48EE-4AEB-5BB26969E865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2949931"/>
            <a:ext cx="2473919" cy="7509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0" name="Straight Connector 949">
            <a:extLst>
              <a:ext uri="{FF2B5EF4-FFF2-40B4-BE49-F238E27FC236}">
                <a16:creationId xmlns:a16="http://schemas.microsoft.com/office/drawing/2014/main" id="{C20E7DE8-55D9-F24D-A965-4E34A9A8EA77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3095409"/>
            <a:ext cx="2473919" cy="6054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1" name="Straight Connector 950">
            <a:extLst>
              <a:ext uri="{FF2B5EF4-FFF2-40B4-BE49-F238E27FC236}">
                <a16:creationId xmlns:a16="http://schemas.microsoft.com/office/drawing/2014/main" id="{46454E26-4CEF-6457-74EC-C137D720F48D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3240887"/>
            <a:ext cx="2473919" cy="4599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2" name="Straight Connector 951">
            <a:extLst>
              <a:ext uri="{FF2B5EF4-FFF2-40B4-BE49-F238E27FC236}">
                <a16:creationId xmlns:a16="http://schemas.microsoft.com/office/drawing/2014/main" id="{61D7056C-4AD2-E4EA-A07F-7F23E2CF8BCC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3386364"/>
            <a:ext cx="2473919" cy="3145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3" name="Straight Connector 952">
            <a:extLst>
              <a:ext uri="{FF2B5EF4-FFF2-40B4-BE49-F238E27FC236}">
                <a16:creationId xmlns:a16="http://schemas.microsoft.com/office/drawing/2014/main" id="{279A3E27-9E78-5D87-84DE-D14489E95373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3531842"/>
            <a:ext cx="2473919" cy="1690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4" name="Straight Connector 953">
            <a:extLst>
              <a:ext uri="{FF2B5EF4-FFF2-40B4-BE49-F238E27FC236}">
                <a16:creationId xmlns:a16="http://schemas.microsoft.com/office/drawing/2014/main" id="{C3BF0325-DB6C-2B4C-1E2A-9AD3EDBFDE43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3677320"/>
            <a:ext cx="2473919" cy="235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5" name="Straight Connector 954">
            <a:extLst>
              <a:ext uri="{FF2B5EF4-FFF2-40B4-BE49-F238E27FC236}">
                <a16:creationId xmlns:a16="http://schemas.microsoft.com/office/drawing/2014/main" id="{1D29935C-C640-084B-490F-BFE49AC9ACC3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1219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6" name="Straight Connector 955">
            <a:extLst>
              <a:ext uri="{FF2B5EF4-FFF2-40B4-BE49-F238E27FC236}">
                <a16:creationId xmlns:a16="http://schemas.microsoft.com/office/drawing/2014/main" id="{6607A7B2-819C-0989-5854-E725DF50FD81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2673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7" name="Straight Connector 956">
            <a:extLst>
              <a:ext uri="{FF2B5EF4-FFF2-40B4-BE49-F238E27FC236}">
                <a16:creationId xmlns:a16="http://schemas.microsoft.com/office/drawing/2014/main" id="{8FC44124-3122-5D67-0089-D6DC4B9E3104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4128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8" name="Straight Connector 957">
            <a:extLst>
              <a:ext uri="{FF2B5EF4-FFF2-40B4-BE49-F238E27FC236}">
                <a16:creationId xmlns:a16="http://schemas.microsoft.com/office/drawing/2014/main" id="{1CE7F98E-3525-2E5D-E8D7-6B306054FE7A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5583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9" name="Straight Connector 958">
            <a:extLst>
              <a:ext uri="{FF2B5EF4-FFF2-40B4-BE49-F238E27FC236}">
                <a16:creationId xmlns:a16="http://schemas.microsoft.com/office/drawing/2014/main" id="{DE3385D6-7846-A7CA-9879-4481AD2AE17B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7038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0" name="Straight Connector 959">
            <a:extLst>
              <a:ext uri="{FF2B5EF4-FFF2-40B4-BE49-F238E27FC236}">
                <a16:creationId xmlns:a16="http://schemas.microsoft.com/office/drawing/2014/main" id="{77BE9C70-6F82-3E5A-2AF7-123498E7B594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8493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1" name="Straight Connector 960">
            <a:extLst>
              <a:ext uri="{FF2B5EF4-FFF2-40B4-BE49-F238E27FC236}">
                <a16:creationId xmlns:a16="http://schemas.microsoft.com/office/drawing/2014/main" id="{4E8CCC41-B998-5F56-0FEA-82C354182807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9947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2" name="Straight Connector 961">
            <a:extLst>
              <a:ext uri="{FF2B5EF4-FFF2-40B4-BE49-F238E27FC236}">
                <a16:creationId xmlns:a16="http://schemas.microsoft.com/office/drawing/2014/main" id="{A0D31A1E-6290-FDF1-A0A3-4F79A10F39C0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11402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3" name="Straight Connector 962">
            <a:extLst>
              <a:ext uri="{FF2B5EF4-FFF2-40B4-BE49-F238E27FC236}">
                <a16:creationId xmlns:a16="http://schemas.microsoft.com/office/drawing/2014/main" id="{14B202B9-C848-E219-3CFE-F01FB4D18081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12857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4" name="Straight Connector 963">
            <a:extLst>
              <a:ext uri="{FF2B5EF4-FFF2-40B4-BE49-F238E27FC236}">
                <a16:creationId xmlns:a16="http://schemas.microsoft.com/office/drawing/2014/main" id="{0CDF5CE3-FD36-2C2B-9F8B-884D786B52E1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14312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5" name="Straight Connector 964">
            <a:extLst>
              <a:ext uri="{FF2B5EF4-FFF2-40B4-BE49-F238E27FC236}">
                <a16:creationId xmlns:a16="http://schemas.microsoft.com/office/drawing/2014/main" id="{AC359B5E-FD27-915E-6DED-F11426F3AA3B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15766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6" name="Straight Connector 965">
            <a:extLst>
              <a:ext uri="{FF2B5EF4-FFF2-40B4-BE49-F238E27FC236}">
                <a16:creationId xmlns:a16="http://schemas.microsoft.com/office/drawing/2014/main" id="{DF946A47-403B-9235-9C86-6397423B3EF3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17221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3" name="Straight Connector 982">
            <a:extLst>
              <a:ext uri="{FF2B5EF4-FFF2-40B4-BE49-F238E27FC236}">
                <a16:creationId xmlns:a16="http://schemas.microsoft.com/office/drawing/2014/main" id="{4498D40F-1635-3D31-8764-707FFCE43CA1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2658976"/>
            <a:ext cx="2473919" cy="12199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4" name="Straight Connector 983">
            <a:extLst>
              <a:ext uri="{FF2B5EF4-FFF2-40B4-BE49-F238E27FC236}">
                <a16:creationId xmlns:a16="http://schemas.microsoft.com/office/drawing/2014/main" id="{69F6F64A-5F49-E8A6-099D-7E3C92EFD437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2804453"/>
            <a:ext cx="2473919" cy="10744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5" name="Straight Connector 984">
            <a:extLst>
              <a:ext uri="{FF2B5EF4-FFF2-40B4-BE49-F238E27FC236}">
                <a16:creationId xmlns:a16="http://schemas.microsoft.com/office/drawing/2014/main" id="{3129C627-84C9-4D2E-6EE5-AD29925B84F4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2949931"/>
            <a:ext cx="2473919" cy="9289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6" name="Straight Connector 985">
            <a:extLst>
              <a:ext uri="{FF2B5EF4-FFF2-40B4-BE49-F238E27FC236}">
                <a16:creationId xmlns:a16="http://schemas.microsoft.com/office/drawing/2014/main" id="{8D18992C-38E7-A349-51B4-CFEBAA37C14B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3095409"/>
            <a:ext cx="2473919" cy="7835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7" name="Straight Connector 986">
            <a:extLst>
              <a:ext uri="{FF2B5EF4-FFF2-40B4-BE49-F238E27FC236}">
                <a16:creationId xmlns:a16="http://schemas.microsoft.com/office/drawing/2014/main" id="{11D0ECDC-596F-0123-7C4B-C44BE87B3FD2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3240887"/>
            <a:ext cx="2473919" cy="6380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8" name="Straight Connector 987">
            <a:extLst>
              <a:ext uri="{FF2B5EF4-FFF2-40B4-BE49-F238E27FC236}">
                <a16:creationId xmlns:a16="http://schemas.microsoft.com/office/drawing/2014/main" id="{556C3676-F228-4BF1-B509-62D9374F8A65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3386364"/>
            <a:ext cx="2473919" cy="4925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9" name="Straight Connector 988">
            <a:extLst>
              <a:ext uri="{FF2B5EF4-FFF2-40B4-BE49-F238E27FC236}">
                <a16:creationId xmlns:a16="http://schemas.microsoft.com/office/drawing/2014/main" id="{A501B360-9B28-667A-CC41-D4498C4C5C9B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3531842"/>
            <a:ext cx="2473919" cy="3470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0" name="Straight Connector 989">
            <a:extLst>
              <a:ext uri="{FF2B5EF4-FFF2-40B4-BE49-F238E27FC236}">
                <a16:creationId xmlns:a16="http://schemas.microsoft.com/office/drawing/2014/main" id="{4D889231-055B-88C1-491E-5BD1E6301C2E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3677320"/>
            <a:ext cx="2473919" cy="2016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1" name="Straight Connector 990">
            <a:extLst>
              <a:ext uri="{FF2B5EF4-FFF2-40B4-BE49-F238E27FC236}">
                <a16:creationId xmlns:a16="http://schemas.microsoft.com/office/drawing/2014/main" id="{A62D0953-10DF-FD5C-4E01-FE234BC5C7E9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3822798"/>
            <a:ext cx="2473919" cy="561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2" name="Straight Connector 991">
            <a:extLst>
              <a:ext uri="{FF2B5EF4-FFF2-40B4-BE49-F238E27FC236}">
                <a16:creationId xmlns:a16="http://schemas.microsoft.com/office/drawing/2014/main" id="{EDD067BE-9AF4-4954-F2F8-801C1C6B120E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893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3" name="Straight Connector 992">
            <a:extLst>
              <a:ext uri="{FF2B5EF4-FFF2-40B4-BE49-F238E27FC236}">
                <a16:creationId xmlns:a16="http://schemas.microsoft.com/office/drawing/2014/main" id="{F1001211-3642-9962-05C2-FB6E1AE9914B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2348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4" name="Straight Connector 993">
            <a:extLst>
              <a:ext uri="{FF2B5EF4-FFF2-40B4-BE49-F238E27FC236}">
                <a16:creationId xmlns:a16="http://schemas.microsoft.com/office/drawing/2014/main" id="{818415C4-5CF6-9A33-6373-28DFB98E4C28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3803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5" name="Straight Connector 994">
            <a:extLst>
              <a:ext uri="{FF2B5EF4-FFF2-40B4-BE49-F238E27FC236}">
                <a16:creationId xmlns:a16="http://schemas.microsoft.com/office/drawing/2014/main" id="{95708B1C-3C2B-6AC3-2D56-381C93E32FA2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5257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6" name="Straight Connector 995">
            <a:extLst>
              <a:ext uri="{FF2B5EF4-FFF2-40B4-BE49-F238E27FC236}">
                <a16:creationId xmlns:a16="http://schemas.microsoft.com/office/drawing/2014/main" id="{7D410A20-9D58-B740-BD1D-B4834D0E2AAB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6712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7" name="Straight Connector 996">
            <a:extLst>
              <a:ext uri="{FF2B5EF4-FFF2-40B4-BE49-F238E27FC236}">
                <a16:creationId xmlns:a16="http://schemas.microsoft.com/office/drawing/2014/main" id="{A2BA7812-5B5A-EE0A-AE12-E016BC8C00BA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8167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8" name="Straight Connector 997">
            <a:extLst>
              <a:ext uri="{FF2B5EF4-FFF2-40B4-BE49-F238E27FC236}">
                <a16:creationId xmlns:a16="http://schemas.microsoft.com/office/drawing/2014/main" id="{359AEC18-D1BA-E3C2-B5E1-56E0734BEB6A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9622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9" name="Straight Connector 998">
            <a:extLst>
              <a:ext uri="{FF2B5EF4-FFF2-40B4-BE49-F238E27FC236}">
                <a16:creationId xmlns:a16="http://schemas.microsoft.com/office/drawing/2014/main" id="{0ABBD420-3E85-887C-A31F-E640CC28E0B4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11076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0" name="Straight Connector 999">
            <a:extLst>
              <a:ext uri="{FF2B5EF4-FFF2-40B4-BE49-F238E27FC236}">
                <a16:creationId xmlns:a16="http://schemas.microsoft.com/office/drawing/2014/main" id="{B2204F42-7362-6D2D-993F-C5F4A472997D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12531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1" name="Straight Connector 1000">
            <a:extLst>
              <a:ext uri="{FF2B5EF4-FFF2-40B4-BE49-F238E27FC236}">
                <a16:creationId xmlns:a16="http://schemas.microsoft.com/office/drawing/2014/main" id="{6388E315-2F6B-3BAA-32AB-3BAC2D32DD85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13986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2" name="Straight Connector 1001">
            <a:extLst>
              <a:ext uri="{FF2B5EF4-FFF2-40B4-BE49-F238E27FC236}">
                <a16:creationId xmlns:a16="http://schemas.microsoft.com/office/drawing/2014/main" id="{EEBA3688-6356-C328-F297-7E5C2E94A358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15441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3" name="Straight Connector 1022">
            <a:extLst>
              <a:ext uri="{FF2B5EF4-FFF2-40B4-BE49-F238E27FC236}">
                <a16:creationId xmlns:a16="http://schemas.microsoft.com/office/drawing/2014/main" id="{FB55F67D-FC19-B2F4-1626-51ED81A39ACD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2658976"/>
            <a:ext cx="2473919" cy="139799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958D1864-45C7-B934-BAF3-1536D8E000F4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2804453"/>
            <a:ext cx="2473919" cy="12525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667BB0F8-2576-22F5-D6B9-445905690B55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2949931"/>
            <a:ext cx="2473919" cy="11070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6" name="Straight Connector 1025">
            <a:extLst>
              <a:ext uri="{FF2B5EF4-FFF2-40B4-BE49-F238E27FC236}">
                <a16:creationId xmlns:a16="http://schemas.microsoft.com/office/drawing/2014/main" id="{D8E46309-66C5-1E6E-EDD6-4303FC6F2EDD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3095409"/>
            <a:ext cx="2473919" cy="9615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263BEA3F-4961-1408-C840-9EC44A475E9C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3240887"/>
            <a:ext cx="2473919" cy="8160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90DD388C-0DBB-B248-D577-0BE51EE68802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3386364"/>
            <a:ext cx="2473919" cy="6706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CF09A5C0-6A37-1244-3575-9F1C569990DA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3531842"/>
            <a:ext cx="2473919" cy="5251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8A0D4B62-564D-2C2A-C443-B4278EEDD76B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3677320"/>
            <a:ext cx="2473919" cy="3796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11A6316E-6538-7731-D1D9-4D38751B41EB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3822798"/>
            <a:ext cx="2473919" cy="2341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BABFE040-3D82-E794-9676-80373BC6EC6A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3968275"/>
            <a:ext cx="2473919" cy="886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3D4FE78D-7B52-A40A-7AB3-F1879C8F90C2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567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8F5217A5-79FD-C1A3-D90C-3EAC79993CB0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2022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031CF22A-75D7-3E6D-3205-376D8C439615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3477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72C24CEE-A7E7-A58E-3F5A-9C799223800F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493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A78A6EF7-516C-6DF4-C988-FADC8BBEE1F2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6386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C68C5264-28A5-6D82-CEF0-FDE880625907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7841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1EF4221E-5B66-9A2B-C05C-637C50EB5580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9296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9ECABA98-0DAF-F18D-0468-2D9E93458358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10751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4F6FC235-4245-A730-D595-03E0B9087F4F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12206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FE6155E0-FBD2-64E7-30A9-293F130C8A05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13660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B8189143-9FE9-F77B-DBBC-AB40A812F346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2658976"/>
            <a:ext cx="2473919" cy="157603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D197FF43-CF2B-C01F-04E9-464FEAFEFFBA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2804453"/>
            <a:ext cx="2473919" cy="14305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443918B2-1598-2DEE-3BD3-E351AD96416D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2949931"/>
            <a:ext cx="2473919" cy="12850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C0A71E62-CE25-75BE-DADA-B7617B18948F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3095409"/>
            <a:ext cx="2473919" cy="11396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70B36FE1-1873-2D7A-816C-A2212E0C21BB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3240887"/>
            <a:ext cx="2473919" cy="9941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57434428-63CB-12D6-B520-EA97ED1A8650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3386364"/>
            <a:ext cx="2473919" cy="8486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7C833B14-FD98-45B5-D0CA-ACF7FF702ACB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3531842"/>
            <a:ext cx="2473919" cy="7031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21608D61-C7BD-A1EB-E5F1-5762C2383FDF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3677320"/>
            <a:ext cx="2473919" cy="5576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A898E8BC-ADC5-0C4F-6EF0-708518FDA552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3822798"/>
            <a:ext cx="2473919" cy="412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2" name="Straight Connector 1071">
            <a:extLst>
              <a:ext uri="{FF2B5EF4-FFF2-40B4-BE49-F238E27FC236}">
                <a16:creationId xmlns:a16="http://schemas.microsoft.com/office/drawing/2014/main" id="{8153709B-AA72-E85D-BA55-AD94B8E94E49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3968275"/>
            <a:ext cx="2473919" cy="2667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22EBBAD1-8FCA-78C6-63FA-BFD1C4F82414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4113753"/>
            <a:ext cx="2473919" cy="1212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15013E1D-15E5-3364-B144-20948B97C1D4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242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FD78E4A1-F5B7-284F-856B-23C436B69287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1696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AA9EB0E9-2E63-F70F-3A90-8F95CD4151EF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3151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7143983E-DE85-E9AC-9A72-B5CC42112EF9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4606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15FAE05A-C055-CBAF-3D75-19C3A1C8E28A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6061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3DEB698D-F72B-5C47-4306-B855A6DF4A9C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7516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9841B604-97CD-7529-4C23-A74F07B1A823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8970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DC63EB72-DFA7-DFE7-63A6-48AFE8044CBF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10425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2" name="Straight Connector 1081">
            <a:extLst>
              <a:ext uri="{FF2B5EF4-FFF2-40B4-BE49-F238E27FC236}">
                <a16:creationId xmlns:a16="http://schemas.microsoft.com/office/drawing/2014/main" id="{C690E3F8-0400-F2D4-CDAC-B9DE9D1428A1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11880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3" name="Straight Connector 1102">
            <a:extLst>
              <a:ext uri="{FF2B5EF4-FFF2-40B4-BE49-F238E27FC236}">
                <a16:creationId xmlns:a16="http://schemas.microsoft.com/office/drawing/2014/main" id="{D8BF5D57-1444-42B3-ADAE-21A815AF7521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2658976"/>
            <a:ext cx="2473919" cy="175408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4" name="Straight Connector 1103">
            <a:extLst>
              <a:ext uri="{FF2B5EF4-FFF2-40B4-BE49-F238E27FC236}">
                <a16:creationId xmlns:a16="http://schemas.microsoft.com/office/drawing/2014/main" id="{3E61B604-1CFE-EE31-A46C-0FE3584E7F38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2804453"/>
            <a:ext cx="2473919" cy="16086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5" name="Straight Connector 1104">
            <a:extLst>
              <a:ext uri="{FF2B5EF4-FFF2-40B4-BE49-F238E27FC236}">
                <a16:creationId xmlns:a16="http://schemas.microsoft.com/office/drawing/2014/main" id="{F4291BB9-4228-D904-4AE2-34B208A3181B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2949931"/>
            <a:ext cx="2473919" cy="14631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32A9CA3F-C847-E0A9-12FE-90272321EF26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3095409"/>
            <a:ext cx="2473919" cy="13176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7" name="Straight Connector 1106">
            <a:extLst>
              <a:ext uri="{FF2B5EF4-FFF2-40B4-BE49-F238E27FC236}">
                <a16:creationId xmlns:a16="http://schemas.microsoft.com/office/drawing/2014/main" id="{54A9CC3D-453F-AB00-4A8C-564746902940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3240887"/>
            <a:ext cx="2473919" cy="11721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8" name="Straight Connector 1107">
            <a:extLst>
              <a:ext uri="{FF2B5EF4-FFF2-40B4-BE49-F238E27FC236}">
                <a16:creationId xmlns:a16="http://schemas.microsoft.com/office/drawing/2014/main" id="{FE9362C5-5235-83F9-309F-45F4399E4C6A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3386364"/>
            <a:ext cx="2473919" cy="10266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9" name="Straight Connector 1108">
            <a:extLst>
              <a:ext uri="{FF2B5EF4-FFF2-40B4-BE49-F238E27FC236}">
                <a16:creationId xmlns:a16="http://schemas.microsoft.com/office/drawing/2014/main" id="{D4EB1735-D221-923C-FF2C-36D9FDBF4E93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3531842"/>
            <a:ext cx="2473919" cy="8812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0" name="Straight Connector 1109">
            <a:extLst>
              <a:ext uri="{FF2B5EF4-FFF2-40B4-BE49-F238E27FC236}">
                <a16:creationId xmlns:a16="http://schemas.microsoft.com/office/drawing/2014/main" id="{4FD1D199-166A-F0A4-E8AD-5BFA1E851B64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3677320"/>
            <a:ext cx="2473919" cy="7357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1" name="Straight Connector 1110">
            <a:extLst>
              <a:ext uri="{FF2B5EF4-FFF2-40B4-BE49-F238E27FC236}">
                <a16:creationId xmlns:a16="http://schemas.microsoft.com/office/drawing/2014/main" id="{07BEBFF9-B860-7509-A4DC-D2EC680B3E6B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3822798"/>
            <a:ext cx="2473919" cy="5902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E07884F2-BF4A-0B33-54DD-8761823429BC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3968275"/>
            <a:ext cx="2473919" cy="4447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3" name="Straight Connector 1112">
            <a:extLst>
              <a:ext uri="{FF2B5EF4-FFF2-40B4-BE49-F238E27FC236}">
                <a16:creationId xmlns:a16="http://schemas.microsoft.com/office/drawing/2014/main" id="{CB657E4C-CD4A-BB48-396C-7C8E0770B623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4113753"/>
            <a:ext cx="2473919" cy="2993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4" name="Straight Connector 1113">
            <a:extLst>
              <a:ext uri="{FF2B5EF4-FFF2-40B4-BE49-F238E27FC236}">
                <a16:creationId xmlns:a16="http://schemas.microsoft.com/office/drawing/2014/main" id="{6E9EB738-1FE2-9E14-6854-E08692F260C7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4259231"/>
            <a:ext cx="2473919" cy="1538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5" name="Straight Connector 1114">
            <a:extLst>
              <a:ext uri="{FF2B5EF4-FFF2-40B4-BE49-F238E27FC236}">
                <a16:creationId xmlns:a16="http://schemas.microsoft.com/office/drawing/2014/main" id="{3793D8F9-4CB3-BE4A-88BD-34A1EBE46663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4404709"/>
            <a:ext cx="2473919" cy="83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6" name="Straight Connector 1115">
            <a:extLst>
              <a:ext uri="{FF2B5EF4-FFF2-40B4-BE49-F238E27FC236}">
                <a16:creationId xmlns:a16="http://schemas.microsoft.com/office/drawing/2014/main" id="{65D66519-7328-226D-E403-EE14FB624F3B}"/>
              </a:ext>
            </a:extLst>
          </p:cNvPr>
          <p:cNvCxnSpPr>
            <a:cxnSpLocks/>
            <a:endCxn id="848" idx="2"/>
          </p:cNvCxnSpPr>
          <p:nvPr/>
        </p:nvCxnSpPr>
        <p:spPr>
          <a:xfrm flipV="1">
            <a:off x="3847907" y="4413061"/>
            <a:ext cx="2473919" cy="1371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7" name="Straight Connector 1116">
            <a:extLst>
              <a:ext uri="{FF2B5EF4-FFF2-40B4-BE49-F238E27FC236}">
                <a16:creationId xmlns:a16="http://schemas.microsoft.com/office/drawing/2014/main" id="{A9AB71B2-E797-C16D-595F-10142866FAA3}"/>
              </a:ext>
            </a:extLst>
          </p:cNvPr>
          <p:cNvCxnSpPr>
            <a:cxnSpLocks/>
            <a:endCxn id="848" idx="2"/>
          </p:cNvCxnSpPr>
          <p:nvPr/>
        </p:nvCxnSpPr>
        <p:spPr>
          <a:xfrm flipV="1">
            <a:off x="3847907" y="4413061"/>
            <a:ext cx="2473919" cy="2826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805BE0FE-0A37-8081-59B5-7EF93A77F9C0}"/>
              </a:ext>
            </a:extLst>
          </p:cNvPr>
          <p:cNvCxnSpPr>
            <a:cxnSpLocks/>
            <a:endCxn id="848" idx="2"/>
          </p:cNvCxnSpPr>
          <p:nvPr/>
        </p:nvCxnSpPr>
        <p:spPr>
          <a:xfrm flipV="1">
            <a:off x="3847907" y="4413061"/>
            <a:ext cx="2473919" cy="4280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9" name="Straight Connector 1118">
            <a:extLst>
              <a:ext uri="{FF2B5EF4-FFF2-40B4-BE49-F238E27FC236}">
                <a16:creationId xmlns:a16="http://schemas.microsoft.com/office/drawing/2014/main" id="{ED7F52EA-6A4D-C45E-5A1B-791B81D4D52D}"/>
              </a:ext>
            </a:extLst>
          </p:cNvPr>
          <p:cNvCxnSpPr>
            <a:cxnSpLocks/>
            <a:endCxn id="848" idx="2"/>
          </p:cNvCxnSpPr>
          <p:nvPr/>
        </p:nvCxnSpPr>
        <p:spPr>
          <a:xfrm flipV="1">
            <a:off x="3847907" y="4413061"/>
            <a:ext cx="2473919" cy="5735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0" name="Straight Connector 1119">
            <a:extLst>
              <a:ext uri="{FF2B5EF4-FFF2-40B4-BE49-F238E27FC236}">
                <a16:creationId xmlns:a16="http://schemas.microsoft.com/office/drawing/2014/main" id="{E7DB6ABF-B073-BC28-6133-5FA9F89B120A}"/>
              </a:ext>
            </a:extLst>
          </p:cNvPr>
          <p:cNvCxnSpPr>
            <a:cxnSpLocks/>
            <a:endCxn id="848" idx="2"/>
          </p:cNvCxnSpPr>
          <p:nvPr/>
        </p:nvCxnSpPr>
        <p:spPr>
          <a:xfrm flipV="1">
            <a:off x="3847907" y="4413061"/>
            <a:ext cx="2473919" cy="7190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1" name="Straight Connector 1120">
            <a:extLst>
              <a:ext uri="{FF2B5EF4-FFF2-40B4-BE49-F238E27FC236}">
                <a16:creationId xmlns:a16="http://schemas.microsoft.com/office/drawing/2014/main" id="{7C142D6E-CCA0-78CB-04D5-C51D4146F4E8}"/>
              </a:ext>
            </a:extLst>
          </p:cNvPr>
          <p:cNvCxnSpPr>
            <a:cxnSpLocks/>
            <a:endCxn id="848" idx="2"/>
          </p:cNvCxnSpPr>
          <p:nvPr/>
        </p:nvCxnSpPr>
        <p:spPr>
          <a:xfrm flipV="1">
            <a:off x="3847907" y="4413061"/>
            <a:ext cx="2473919" cy="8645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2" name="Straight Connector 1121">
            <a:extLst>
              <a:ext uri="{FF2B5EF4-FFF2-40B4-BE49-F238E27FC236}">
                <a16:creationId xmlns:a16="http://schemas.microsoft.com/office/drawing/2014/main" id="{00400B40-EB6E-0D94-29B6-0418A4307D3B}"/>
              </a:ext>
            </a:extLst>
          </p:cNvPr>
          <p:cNvCxnSpPr>
            <a:cxnSpLocks/>
            <a:endCxn id="848" idx="2"/>
          </p:cNvCxnSpPr>
          <p:nvPr/>
        </p:nvCxnSpPr>
        <p:spPr>
          <a:xfrm flipV="1">
            <a:off x="3847907" y="4413061"/>
            <a:ext cx="2473919" cy="10099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3" name="Straight Connector 1142">
            <a:extLst>
              <a:ext uri="{FF2B5EF4-FFF2-40B4-BE49-F238E27FC236}">
                <a16:creationId xmlns:a16="http://schemas.microsoft.com/office/drawing/2014/main" id="{DB8D368D-166B-3944-5E22-A58944BF9AC5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2658976"/>
            <a:ext cx="2473919" cy="193213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4" name="Straight Connector 1143">
            <a:extLst>
              <a:ext uri="{FF2B5EF4-FFF2-40B4-BE49-F238E27FC236}">
                <a16:creationId xmlns:a16="http://schemas.microsoft.com/office/drawing/2014/main" id="{BE9792F0-3EF4-49F3-777D-B5D6F4A381DC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2804453"/>
            <a:ext cx="2473919" cy="17866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5" name="Straight Connector 1144">
            <a:extLst>
              <a:ext uri="{FF2B5EF4-FFF2-40B4-BE49-F238E27FC236}">
                <a16:creationId xmlns:a16="http://schemas.microsoft.com/office/drawing/2014/main" id="{07D9FE40-7D88-203E-BD7F-21FB431B56CA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2949931"/>
            <a:ext cx="2473919" cy="16411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6" name="Straight Connector 1145">
            <a:extLst>
              <a:ext uri="{FF2B5EF4-FFF2-40B4-BE49-F238E27FC236}">
                <a16:creationId xmlns:a16="http://schemas.microsoft.com/office/drawing/2014/main" id="{973E9B3B-BB70-FF1F-3913-F2427B7384B3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3095409"/>
            <a:ext cx="2473919" cy="14956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7" name="Straight Connector 1146">
            <a:extLst>
              <a:ext uri="{FF2B5EF4-FFF2-40B4-BE49-F238E27FC236}">
                <a16:creationId xmlns:a16="http://schemas.microsoft.com/office/drawing/2014/main" id="{018BC516-EC38-F7DA-0864-DE8E413316A0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3240887"/>
            <a:ext cx="2473919" cy="13502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8" name="Straight Connector 1147">
            <a:extLst>
              <a:ext uri="{FF2B5EF4-FFF2-40B4-BE49-F238E27FC236}">
                <a16:creationId xmlns:a16="http://schemas.microsoft.com/office/drawing/2014/main" id="{BCEB8A79-2CA2-ED53-6BD3-85B670497D78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3386364"/>
            <a:ext cx="2473919" cy="12047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9" name="Straight Connector 1148">
            <a:extLst>
              <a:ext uri="{FF2B5EF4-FFF2-40B4-BE49-F238E27FC236}">
                <a16:creationId xmlns:a16="http://schemas.microsoft.com/office/drawing/2014/main" id="{B68EB83D-393D-21E8-3BF5-E1B7EF1F4EB8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3531842"/>
            <a:ext cx="2473919" cy="10592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0" name="Straight Connector 1149">
            <a:extLst>
              <a:ext uri="{FF2B5EF4-FFF2-40B4-BE49-F238E27FC236}">
                <a16:creationId xmlns:a16="http://schemas.microsoft.com/office/drawing/2014/main" id="{9F709005-D4C7-97F3-121F-FA4B47510C92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3677320"/>
            <a:ext cx="2473919" cy="9137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1" name="Straight Connector 1150">
            <a:extLst>
              <a:ext uri="{FF2B5EF4-FFF2-40B4-BE49-F238E27FC236}">
                <a16:creationId xmlns:a16="http://schemas.microsoft.com/office/drawing/2014/main" id="{0E50B808-37A8-1A0A-EEF0-C0403E766D57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3822798"/>
            <a:ext cx="2473919" cy="7683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2" name="Straight Connector 1151">
            <a:extLst>
              <a:ext uri="{FF2B5EF4-FFF2-40B4-BE49-F238E27FC236}">
                <a16:creationId xmlns:a16="http://schemas.microsoft.com/office/drawing/2014/main" id="{E84D1B18-8F27-F131-9742-6313C582DBCC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3968275"/>
            <a:ext cx="2473919" cy="6228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3" name="Straight Connector 1152">
            <a:extLst>
              <a:ext uri="{FF2B5EF4-FFF2-40B4-BE49-F238E27FC236}">
                <a16:creationId xmlns:a16="http://schemas.microsoft.com/office/drawing/2014/main" id="{B630F09B-7C04-6E25-2F7E-1E30AA3297A9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4113753"/>
            <a:ext cx="2473919" cy="4773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4" name="Straight Connector 1153">
            <a:extLst>
              <a:ext uri="{FF2B5EF4-FFF2-40B4-BE49-F238E27FC236}">
                <a16:creationId xmlns:a16="http://schemas.microsoft.com/office/drawing/2014/main" id="{08B17502-B6B0-EDCC-EB23-2F7D8A68ED68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4259231"/>
            <a:ext cx="2473919" cy="3318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5" name="Straight Connector 1154">
            <a:extLst>
              <a:ext uri="{FF2B5EF4-FFF2-40B4-BE49-F238E27FC236}">
                <a16:creationId xmlns:a16="http://schemas.microsoft.com/office/drawing/2014/main" id="{D389F29A-604D-3EAB-C494-2D8032BBDC84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4404709"/>
            <a:ext cx="2473919" cy="1863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6" name="Straight Connector 1155">
            <a:extLst>
              <a:ext uri="{FF2B5EF4-FFF2-40B4-BE49-F238E27FC236}">
                <a16:creationId xmlns:a16="http://schemas.microsoft.com/office/drawing/2014/main" id="{D64EF927-4088-7B38-D066-9EF0E408347F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4550186"/>
            <a:ext cx="2473919" cy="409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7" name="Straight Connector 1156">
            <a:extLst>
              <a:ext uri="{FF2B5EF4-FFF2-40B4-BE49-F238E27FC236}">
                <a16:creationId xmlns:a16="http://schemas.microsoft.com/office/drawing/2014/main" id="{35003850-0AAA-19DF-5A5C-C04B1B5F2C23}"/>
              </a:ext>
            </a:extLst>
          </p:cNvPr>
          <p:cNvCxnSpPr>
            <a:cxnSpLocks/>
            <a:endCxn id="849" idx="2"/>
          </p:cNvCxnSpPr>
          <p:nvPr/>
        </p:nvCxnSpPr>
        <p:spPr>
          <a:xfrm flipV="1">
            <a:off x="3847907" y="4591107"/>
            <a:ext cx="2473919" cy="1045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8" name="Straight Connector 1157">
            <a:extLst>
              <a:ext uri="{FF2B5EF4-FFF2-40B4-BE49-F238E27FC236}">
                <a16:creationId xmlns:a16="http://schemas.microsoft.com/office/drawing/2014/main" id="{43F6C988-AFDD-C210-2EF9-0F35ACE30123}"/>
              </a:ext>
            </a:extLst>
          </p:cNvPr>
          <p:cNvCxnSpPr>
            <a:cxnSpLocks/>
            <a:endCxn id="849" idx="2"/>
          </p:cNvCxnSpPr>
          <p:nvPr/>
        </p:nvCxnSpPr>
        <p:spPr>
          <a:xfrm flipV="1">
            <a:off x="3847907" y="4591107"/>
            <a:ext cx="2473919" cy="2500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9" name="Straight Connector 1158">
            <a:extLst>
              <a:ext uri="{FF2B5EF4-FFF2-40B4-BE49-F238E27FC236}">
                <a16:creationId xmlns:a16="http://schemas.microsoft.com/office/drawing/2014/main" id="{910D21B3-CCF4-CD45-3DAF-639DCE632B7D}"/>
              </a:ext>
            </a:extLst>
          </p:cNvPr>
          <p:cNvCxnSpPr>
            <a:cxnSpLocks/>
            <a:endCxn id="849" idx="2"/>
          </p:cNvCxnSpPr>
          <p:nvPr/>
        </p:nvCxnSpPr>
        <p:spPr>
          <a:xfrm flipV="1">
            <a:off x="3847907" y="4591107"/>
            <a:ext cx="2473919" cy="3955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60" name="Straight Connector 1159">
            <a:extLst>
              <a:ext uri="{FF2B5EF4-FFF2-40B4-BE49-F238E27FC236}">
                <a16:creationId xmlns:a16="http://schemas.microsoft.com/office/drawing/2014/main" id="{C4C3D361-1C0F-0ADE-D149-4F74D29D758E}"/>
              </a:ext>
            </a:extLst>
          </p:cNvPr>
          <p:cNvCxnSpPr>
            <a:cxnSpLocks/>
            <a:endCxn id="849" idx="2"/>
          </p:cNvCxnSpPr>
          <p:nvPr/>
        </p:nvCxnSpPr>
        <p:spPr>
          <a:xfrm flipV="1">
            <a:off x="3847907" y="4591107"/>
            <a:ext cx="2473919" cy="5409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61" name="Straight Connector 1160">
            <a:extLst>
              <a:ext uri="{FF2B5EF4-FFF2-40B4-BE49-F238E27FC236}">
                <a16:creationId xmlns:a16="http://schemas.microsoft.com/office/drawing/2014/main" id="{B7980CAB-3F5D-D680-C158-7394788F2B24}"/>
              </a:ext>
            </a:extLst>
          </p:cNvPr>
          <p:cNvCxnSpPr>
            <a:cxnSpLocks/>
            <a:endCxn id="849" idx="2"/>
          </p:cNvCxnSpPr>
          <p:nvPr/>
        </p:nvCxnSpPr>
        <p:spPr>
          <a:xfrm flipV="1">
            <a:off x="3847907" y="4591107"/>
            <a:ext cx="2473919" cy="6864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62" name="Straight Connector 1161">
            <a:extLst>
              <a:ext uri="{FF2B5EF4-FFF2-40B4-BE49-F238E27FC236}">
                <a16:creationId xmlns:a16="http://schemas.microsoft.com/office/drawing/2014/main" id="{897C9B1F-C518-0DCE-BE42-A118AD1EA8B1}"/>
              </a:ext>
            </a:extLst>
          </p:cNvPr>
          <p:cNvCxnSpPr>
            <a:cxnSpLocks/>
            <a:endCxn id="849" idx="2"/>
          </p:cNvCxnSpPr>
          <p:nvPr/>
        </p:nvCxnSpPr>
        <p:spPr>
          <a:xfrm flipV="1">
            <a:off x="3847907" y="4591107"/>
            <a:ext cx="2473919" cy="8319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3" name="Straight Connector 1182">
            <a:extLst>
              <a:ext uri="{FF2B5EF4-FFF2-40B4-BE49-F238E27FC236}">
                <a16:creationId xmlns:a16="http://schemas.microsoft.com/office/drawing/2014/main" id="{922BCAC8-0C9D-17CE-83AC-B11989867740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2658976"/>
            <a:ext cx="2473919" cy="211017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4" name="Straight Connector 1183">
            <a:extLst>
              <a:ext uri="{FF2B5EF4-FFF2-40B4-BE49-F238E27FC236}">
                <a16:creationId xmlns:a16="http://schemas.microsoft.com/office/drawing/2014/main" id="{5D648504-6FDA-F043-EFCB-4A4D4F166370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2804453"/>
            <a:ext cx="2473919" cy="19647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5" name="Straight Connector 1184">
            <a:extLst>
              <a:ext uri="{FF2B5EF4-FFF2-40B4-BE49-F238E27FC236}">
                <a16:creationId xmlns:a16="http://schemas.microsoft.com/office/drawing/2014/main" id="{69DD1051-7F21-694B-EBDF-0A68A4C8D3B9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2949931"/>
            <a:ext cx="2473919" cy="18192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6" name="Straight Connector 1185">
            <a:extLst>
              <a:ext uri="{FF2B5EF4-FFF2-40B4-BE49-F238E27FC236}">
                <a16:creationId xmlns:a16="http://schemas.microsoft.com/office/drawing/2014/main" id="{A7495D51-E7FC-C8B3-F393-1849308C6D1D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3095409"/>
            <a:ext cx="2473919" cy="16737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7" name="Straight Connector 1186">
            <a:extLst>
              <a:ext uri="{FF2B5EF4-FFF2-40B4-BE49-F238E27FC236}">
                <a16:creationId xmlns:a16="http://schemas.microsoft.com/office/drawing/2014/main" id="{93A6DA83-CF64-E548-3FF6-FCB2660E8EE1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3240887"/>
            <a:ext cx="2473919" cy="15282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8" name="Straight Connector 1187">
            <a:extLst>
              <a:ext uri="{FF2B5EF4-FFF2-40B4-BE49-F238E27FC236}">
                <a16:creationId xmlns:a16="http://schemas.microsoft.com/office/drawing/2014/main" id="{A3548201-4396-4D0B-7F5D-F27C6FB0D40C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3386364"/>
            <a:ext cx="2473919" cy="13827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9" name="Straight Connector 1188">
            <a:extLst>
              <a:ext uri="{FF2B5EF4-FFF2-40B4-BE49-F238E27FC236}">
                <a16:creationId xmlns:a16="http://schemas.microsoft.com/office/drawing/2014/main" id="{0791BFB0-A95D-3528-C1F5-2C27438C1DE3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3531842"/>
            <a:ext cx="2473919" cy="12373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0" name="Straight Connector 1189">
            <a:extLst>
              <a:ext uri="{FF2B5EF4-FFF2-40B4-BE49-F238E27FC236}">
                <a16:creationId xmlns:a16="http://schemas.microsoft.com/office/drawing/2014/main" id="{D944FFF3-F00F-7F62-A10C-731E7FD0F380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3677320"/>
            <a:ext cx="2473919" cy="10918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1" name="Straight Connector 1190">
            <a:extLst>
              <a:ext uri="{FF2B5EF4-FFF2-40B4-BE49-F238E27FC236}">
                <a16:creationId xmlns:a16="http://schemas.microsoft.com/office/drawing/2014/main" id="{E5EF2713-9D3A-CE95-88AA-2EC572437A74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3822798"/>
            <a:ext cx="2473919" cy="9463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2" name="Straight Connector 1191">
            <a:extLst>
              <a:ext uri="{FF2B5EF4-FFF2-40B4-BE49-F238E27FC236}">
                <a16:creationId xmlns:a16="http://schemas.microsoft.com/office/drawing/2014/main" id="{7CCA2657-759A-E062-72FF-890414AEF899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3968275"/>
            <a:ext cx="2473919" cy="8008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3" name="Straight Connector 1192">
            <a:extLst>
              <a:ext uri="{FF2B5EF4-FFF2-40B4-BE49-F238E27FC236}">
                <a16:creationId xmlns:a16="http://schemas.microsoft.com/office/drawing/2014/main" id="{8CD6EA35-D599-4EEE-31D6-718FB0FE94BC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4113753"/>
            <a:ext cx="2473919" cy="6554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4" name="Straight Connector 1193">
            <a:extLst>
              <a:ext uri="{FF2B5EF4-FFF2-40B4-BE49-F238E27FC236}">
                <a16:creationId xmlns:a16="http://schemas.microsoft.com/office/drawing/2014/main" id="{C3F1E9B8-B83C-4E6E-1B27-0EA8D01DBDBB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4259231"/>
            <a:ext cx="2473919" cy="5099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5" name="Straight Connector 1194">
            <a:extLst>
              <a:ext uri="{FF2B5EF4-FFF2-40B4-BE49-F238E27FC236}">
                <a16:creationId xmlns:a16="http://schemas.microsoft.com/office/drawing/2014/main" id="{54631424-5031-FE02-ADAC-4A141A0C840B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4404709"/>
            <a:ext cx="2473919" cy="3644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6" name="Straight Connector 1195">
            <a:extLst>
              <a:ext uri="{FF2B5EF4-FFF2-40B4-BE49-F238E27FC236}">
                <a16:creationId xmlns:a16="http://schemas.microsoft.com/office/drawing/2014/main" id="{849A4DDB-B908-9541-8B58-054F8B1AC5EC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4550186"/>
            <a:ext cx="2473919" cy="2189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7" name="Straight Connector 1196">
            <a:extLst>
              <a:ext uri="{FF2B5EF4-FFF2-40B4-BE49-F238E27FC236}">
                <a16:creationId xmlns:a16="http://schemas.microsoft.com/office/drawing/2014/main" id="{4CA09916-4267-87F6-EA65-705BDE8F60A5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4695664"/>
            <a:ext cx="2473919" cy="734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8" name="Straight Connector 1197">
            <a:extLst>
              <a:ext uri="{FF2B5EF4-FFF2-40B4-BE49-F238E27FC236}">
                <a16:creationId xmlns:a16="http://schemas.microsoft.com/office/drawing/2014/main" id="{F8572221-711C-50B5-46C3-B8115430F478}"/>
              </a:ext>
            </a:extLst>
          </p:cNvPr>
          <p:cNvCxnSpPr>
            <a:cxnSpLocks/>
            <a:endCxn id="850" idx="2"/>
          </p:cNvCxnSpPr>
          <p:nvPr/>
        </p:nvCxnSpPr>
        <p:spPr>
          <a:xfrm flipV="1">
            <a:off x="3847907" y="4769153"/>
            <a:ext cx="2473919" cy="719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9" name="Straight Connector 1198">
            <a:extLst>
              <a:ext uri="{FF2B5EF4-FFF2-40B4-BE49-F238E27FC236}">
                <a16:creationId xmlns:a16="http://schemas.microsoft.com/office/drawing/2014/main" id="{3699F622-F0EC-C189-AB5C-38B12CFD63F7}"/>
              </a:ext>
            </a:extLst>
          </p:cNvPr>
          <p:cNvCxnSpPr>
            <a:cxnSpLocks/>
            <a:endCxn id="850" idx="2"/>
          </p:cNvCxnSpPr>
          <p:nvPr/>
        </p:nvCxnSpPr>
        <p:spPr>
          <a:xfrm flipV="1">
            <a:off x="3847907" y="4769153"/>
            <a:ext cx="2473919" cy="2174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0" name="Straight Connector 1199">
            <a:extLst>
              <a:ext uri="{FF2B5EF4-FFF2-40B4-BE49-F238E27FC236}">
                <a16:creationId xmlns:a16="http://schemas.microsoft.com/office/drawing/2014/main" id="{2FD8557A-3808-9CC9-6DE3-8BE42CCFEE95}"/>
              </a:ext>
            </a:extLst>
          </p:cNvPr>
          <p:cNvCxnSpPr>
            <a:cxnSpLocks/>
            <a:endCxn id="850" idx="2"/>
          </p:cNvCxnSpPr>
          <p:nvPr/>
        </p:nvCxnSpPr>
        <p:spPr>
          <a:xfrm flipV="1">
            <a:off x="3847907" y="4769153"/>
            <a:ext cx="2473919" cy="3629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1" name="Straight Connector 1200">
            <a:extLst>
              <a:ext uri="{FF2B5EF4-FFF2-40B4-BE49-F238E27FC236}">
                <a16:creationId xmlns:a16="http://schemas.microsoft.com/office/drawing/2014/main" id="{E34A2B5A-3E45-0939-54B0-AF0D065B4A14}"/>
              </a:ext>
            </a:extLst>
          </p:cNvPr>
          <p:cNvCxnSpPr>
            <a:cxnSpLocks/>
            <a:endCxn id="850" idx="2"/>
          </p:cNvCxnSpPr>
          <p:nvPr/>
        </p:nvCxnSpPr>
        <p:spPr>
          <a:xfrm flipV="1">
            <a:off x="3847907" y="4769153"/>
            <a:ext cx="2473919" cy="5084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2" name="Straight Connector 1201">
            <a:extLst>
              <a:ext uri="{FF2B5EF4-FFF2-40B4-BE49-F238E27FC236}">
                <a16:creationId xmlns:a16="http://schemas.microsoft.com/office/drawing/2014/main" id="{4C810BB9-F46D-9FF3-8ECE-9AAA7DD33575}"/>
              </a:ext>
            </a:extLst>
          </p:cNvPr>
          <p:cNvCxnSpPr>
            <a:cxnSpLocks/>
            <a:endCxn id="850" idx="2"/>
          </p:cNvCxnSpPr>
          <p:nvPr/>
        </p:nvCxnSpPr>
        <p:spPr>
          <a:xfrm flipV="1">
            <a:off x="3847907" y="4769153"/>
            <a:ext cx="2473919" cy="6539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3" name="Straight Connector 1222">
            <a:extLst>
              <a:ext uri="{FF2B5EF4-FFF2-40B4-BE49-F238E27FC236}">
                <a16:creationId xmlns:a16="http://schemas.microsoft.com/office/drawing/2014/main" id="{FC3EFC32-26C1-BE26-7F4C-A7959CBEE3FA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2658976"/>
            <a:ext cx="2473919" cy="22882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4" name="Straight Connector 1223">
            <a:extLst>
              <a:ext uri="{FF2B5EF4-FFF2-40B4-BE49-F238E27FC236}">
                <a16:creationId xmlns:a16="http://schemas.microsoft.com/office/drawing/2014/main" id="{39903B48-D032-94E0-DB70-3D2FB70CA664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2804453"/>
            <a:ext cx="2473919" cy="21427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5" name="Straight Connector 1224">
            <a:extLst>
              <a:ext uri="{FF2B5EF4-FFF2-40B4-BE49-F238E27FC236}">
                <a16:creationId xmlns:a16="http://schemas.microsoft.com/office/drawing/2014/main" id="{7D91BAC9-D2C0-591B-4D18-7C4A944E7C69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2949931"/>
            <a:ext cx="2473919" cy="19972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6" name="Straight Connector 1225">
            <a:extLst>
              <a:ext uri="{FF2B5EF4-FFF2-40B4-BE49-F238E27FC236}">
                <a16:creationId xmlns:a16="http://schemas.microsoft.com/office/drawing/2014/main" id="{0FFD8BC2-02FC-4732-8ED9-580806519B93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3095409"/>
            <a:ext cx="2473919" cy="18517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7" name="Straight Connector 1226">
            <a:extLst>
              <a:ext uri="{FF2B5EF4-FFF2-40B4-BE49-F238E27FC236}">
                <a16:creationId xmlns:a16="http://schemas.microsoft.com/office/drawing/2014/main" id="{A7455804-83F3-C186-7848-63C9CB08759D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3240887"/>
            <a:ext cx="2473919" cy="17063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8" name="Straight Connector 1227">
            <a:extLst>
              <a:ext uri="{FF2B5EF4-FFF2-40B4-BE49-F238E27FC236}">
                <a16:creationId xmlns:a16="http://schemas.microsoft.com/office/drawing/2014/main" id="{88E5E7AD-9400-AB6D-E246-96B04988B4C4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3386364"/>
            <a:ext cx="2473919" cy="15608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9" name="Straight Connector 1228">
            <a:extLst>
              <a:ext uri="{FF2B5EF4-FFF2-40B4-BE49-F238E27FC236}">
                <a16:creationId xmlns:a16="http://schemas.microsoft.com/office/drawing/2014/main" id="{A4B1725E-58A2-0428-54AD-ADEB2A054A31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3531842"/>
            <a:ext cx="2473919" cy="14153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0" name="Straight Connector 1229">
            <a:extLst>
              <a:ext uri="{FF2B5EF4-FFF2-40B4-BE49-F238E27FC236}">
                <a16:creationId xmlns:a16="http://schemas.microsoft.com/office/drawing/2014/main" id="{458F2B4F-D055-9448-7420-5DADD9E2DD2C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3677320"/>
            <a:ext cx="2473919" cy="12698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1" name="Straight Connector 1230">
            <a:extLst>
              <a:ext uri="{FF2B5EF4-FFF2-40B4-BE49-F238E27FC236}">
                <a16:creationId xmlns:a16="http://schemas.microsoft.com/office/drawing/2014/main" id="{C0B66D9F-28C8-2F9C-DF3C-9EF617932EB5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3822798"/>
            <a:ext cx="2473919" cy="11244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2" name="Straight Connector 1231">
            <a:extLst>
              <a:ext uri="{FF2B5EF4-FFF2-40B4-BE49-F238E27FC236}">
                <a16:creationId xmlns:a16="http://schemas.microsoft.com/office/drawing/2014/main" id="{99BA0CC3-930D-49C7-22FA-6A0713FB40D1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3968275"/>
            <a:ext cx="2473919" cy="9789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3" name="Straight Connector 1232">
            <a:extLst>
              <a:ext uri="{FF2B5EF4-FFF2-40B4-BE49-F238E27FC236}">
                <a16:creationId xmlns:a16="http://schemas.microsoft.com/office/drawing/2014/main" id="{CF4E5CE8-AE50-346A-8F56-09E5C4BAFC1C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4113753"/>
            <a:ext cx="2473919" cy="8334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4" name="Straight Connector 1233">
            <a:extLst>
              <a:ext uri="{FF2B5EF4-FFF2-40B4-BE49-F238E27FC236}">
                <a16:creationId xmlns:a16="http://schemas.microsoft.com/office/drawing/2014/main" id="{FC098A6B-A5A0-2921-79F6-9C73C2AB16EA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4259231"/>
            <a:ext cx="2473919" cy="6879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5" name="Straight Connector 1234">
            <a:extLst>
              <a:ext uri="{FF2B5EF4-FFF2-40B4-BE49-F238E27FC236}">
                <a16:creationId xmlns:a16="http://schemas.microsoft.com/office/drawing/2014/main" id="{1EE1C397-2F52-4700-A653-60C63401B389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4404709"/>
            <a:ext cx="2473919" cy="5424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6" name="Straight Connector 1235">
            <a:extLst>
              <a:ext uri="{FF2B5EF4-FFF2-40B4-BE49-F238E27FC236}">
                <a16:creationId xmlns:a16="http://schemas.microsoft.com/office/drawing/2014/main" id="{87DFD9DC-15CF-DCA7-2CE7-E7D74D5E4CBC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4550186"/>
            <a:ext cx="2473919" cy="3970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7" name="Straight Connector 1236">
            <a:extLst>
              <a:ext uri="{FF2B5EF4-FFF2-40B4-BE49-F238E27FC236}">
                <a16:creationId xmlns:a16="http://schemas.microsoft.com/office/drawing/2014/main" id="{F9A17A94-336C-6B9B-3AE2-28B623A886E5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4695664"/>
            <a:ext cx="2473919" cy="2515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8" name="Straight Connector 1237">
            <a:extLst>
              <a:ext uri="{FF2B5EF4-FFF2-40B4-BE49-F238E27FC236}">
                <a16:creationId xmlns:a16="http://schemas.microsoft.com/office/drawing/2014/main" id="{867EE5CA-962F-57E2-E91A-887DFBBE3CCA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4841142"/>
            <a:ext cx="2473919" cy="1060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9" name="Straight Connector 1238">
            <a:extLst>
              <a:ext uri="{FF2B5EF4-FFF2-40B4-BE49-F238E27FC236}">
                <a16:creationId xmlns:a16="http://schemas.microsoft.com/office/drawing/2014/main" id="{5411C394-A535-F3EB-093E-0A8955DC91F9}"/>
              </a:ext>
            </a:extLst>
          </p:cNvPr>
          <p:cNvCxnSpPr>
            <a:cxnSpLocks/>
            <a:endCxn id="851" idx="2"/>
          </p:cNvCxnSpPr>
          <p:nvPr/>
        </p:nvCxnSpPr>
        <p:spPr>
          <a:xfrm flipV="1">
            <a:off x="3847907" y="4947199"/>
            <a:ext cx="2473919" cy="394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0" name="Straight Connector 1239">
            <a:extLst>
              <a:ext uri="{FF2B5EF4-FFF2-40B4-BE49-F238E27FC236}">
                <a16:creationId xmlns:a16="http://schemas.microsoft.com/office/drawing/2014/main" id="{0899E151-7379-1621-0C9C-FC4C688B5345}"/>
              </a:ext>
            </a:extLst>
          </p:cNvPr>
          <p:cNvCxnSpPr>
            <a:cxnSpLocks/>
            <a:endCxn id="851" idx="2"/>
          </p:cNvCxnSpPr>
          <p:nvPr/>
        </p:nvCxnSpPr>
        <p:spPr>
          <a:xfrm flipV="1">
            <a:off x="3847907" y="4947199"/>
            <a:ext cx="2473919" cy="1848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1" name="Straight Connector 1240">
            <a:extLst>
              <a:ext uri="{FF2B5EF4-FFF2-40B4-BE49-F238E27FC236}">
                <a16:creationId xmlns:a16="http://schemas.microsoft.com/office/drawing/2014/main" id="{1A044DFA-0841-BDEE-DE6B-5C2D3B0A80BF}"/>
              </a:ext>
            </a:extLst>
          </p:cNvPr>
          <p:cNvCxnSpPr>
            <a:cxnSpLocks/>
            <a:endCxn id="851" idx="2"/>
          </p:cNvCxnSpPr>
          <p:nvPr/>
        </p:nvCxnSpPr>
        <p:spPr>
          <a:xfrm flipV="1">
            <a:off x="3847907" y="4947199"/>
            <a:ext cx="2473919" cy="330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2" name="Straight Connector 1241">
            <a:extLst>
              <a:ext uri="{FF2B5EF4-FFF2-40B4-BE49-F238E27FC236}">
                <a16:creationId xmlns:a16="http://schemas.microsoft.com/office/drawing/2014/main" id="{4DD01A6E-128B-CE93-638A-64C866A063EA}"/>
              </a:ext>
            </a:extLst>
          </p:cNvPr>
          <p:cNvCxnSpPr>
            <a:cxnSpLocks/>
            <a:endCxn id="851" idx="2"/>
          </p:cNvCxnSpPr>
          <p:nvPr/>
        </p:nvCxnSpPr>
        <p:spPr>
          <a:xfrm flipV="1">
            <a:off x="3847907" y="4947199"/>
            <a:ext cx="2473919" cy="475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3" name="Straight Connector 1262">
            <a:extLst>
              <a:ext uri="{FF2B5EF4-FFF2-40B4-BE49-F238E27FC236}">
                <a16:creationId xmlns:a16="http://schemas.microsoft.com/office/drawing/2014/main" id="{B24A5939-EFEE-F728-1316-C1F764D1E2D5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2658976"/>
            <a:ext cx="2473919" cy="246626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4" name="Straight Connector 1263">
            <a:extLst>
              <a:ext uri="{FF2B5EF4-FFF2-40B4-BE49-F238E27FC236}">
                <a16:creationId xmlns:a16="http://schemas.microsoft.com/office/drawing/2014/main" id="{D301CF7D-3630-41B2-D3BA-2ACD89131E36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2804453"/>
            <a:ext cx="2473919" cy="23207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5" name="Straight Connector 1264">
            <a:extLst>
              <a:ext uri="{FF2B5EF4-FFF2-40B4-BE49-F238E27FC236}">
                <a16:creationId xmlns:a16="http://schemas.microsoft.com/office/drawing/2014/main" id="{C47EF8E8-9A41-6C9A-C117-C00F07992A37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2949931"/>
            <a:ext cx="2473919" cy="21753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6" name="Straight Connector 1265">
            <a:extLst>
              <a:ext uri="{FF2B5EF4-FFF2-40B4-BE49-F238E27FC236}">
                <a16:creationId xmlns:a16="http://schemas.microsoft.com/office/drawing/2014/main" id="{279A102F-F604-847A-E424-93B2D75C25CD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3095409"/>
            <a:ext cx="2473919" cy="20298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7" name="Straight Connector 1266">
            <a:extLst>
              <a:ext uri="{FF2B5EF4-FFF2-40B4-BE49-F238E27FC236}">
                <a16:creationId xmlns:a16="http://schemas.microsoft.com/office/drawing/2014/main" id="{A47A855B-1407-6CBD-6E6E-390576C0F444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3240887"/>
            <a:ext cx="2473919" cy="18843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8" name="Straight Connector 1267">
            <a:extLst>
              <a:ext uri="{FF2B5EF4-FFF2-40B4-BE49-F238E27FC236}">
                <a16:creationId xmlns:a16="http://schemas.microsoft.com/office/drawing/2014/main" id="{C2EB549C-4A73-D2BA-9E62-B5CE01D7B429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3386364"/>
            <a:ext cx="2473919" cy="17388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9" name="Straight Connector 1268">
            <a:extLst>
              <a:ext uri="{FF2B5EF4-FFF2-40B4-BE49-F238E27FC236}">
                <a16:creationId xmlns:a16="http://schemas.microsoft.com/office/drawing/2014/main" id="{68CF63E7-B03A-9955-3857-BF0AA9F7F692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3531842"/>
            <a:ext cx="2473919" cy="15934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0" name="Straight Connector 1269">
            <a:extLst>
              <a:ext uri="{FF2B5EF4-FFF2-40B4-BE49-F238E27FC236}">
                <a16:creationId xmlns:a16="http://schemas.microsoft.com/office/drawing/2014/main" id="{62D943CA-FCE6-3D36-A3CB-89D731B7D699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3677320"/>
            <a:ext cx="2473919" cy="14479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1" name="Straight Connector 1270">
            <a:extLst>
              <a:ext uri="{FF2B5EF4-FFF2-40B4-BE49-F238E27FC236}">
                <a16:creationId xmlns:a16="http://schemas.microsoft.com/office/drawing/2014/main" id="{B2F64EF8-8042-A70E-8A2C-393E1F2C4943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3822798"/>
            <a:ext cx="2473919" cy="13024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2" name="Straight Connector 1271">
            <a:extLst>
              <a:ext uri="{FF2B5EF4-FFF2-40B4-BE49-F238E27FC236}">
                <a16:creationId xmlns:a16="http://schemas.microsoft.com/office/drawing/2014/main" id="{4CE87ED8-FC0D-29C7-B362-14AC6049591B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3968275"/>
            <a:ext cx="2473919" cy="11569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3" name="Straight Connector 1272">
            <a:extLst>
              <a:ext uri="{FF2B5EF4-FFF2-40B4-BE49-F238E27FC236}">
                <a16:creationId xmlns:a16="http://schemas.microsoft.com/office/drawing/2014/main" id="{08FD8ECC-F7EB-4C9B-6C35-D5C1E14FF0CC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4113753"/>
            <a:ext cx="2473919" cy="10114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4" name="Straight Connector 1273">
            <a:extLst>
              <a:ext uri="{FF2B5EF4-FFF2-40B4-BE49-F238E27FC236}">
                <a16:creationId xmlns:a16="http://schemas.microsoft.com/office/drawing/2014/main" id="{0B7E06F9-6B43-B989-1DBE-10A36C6E2DC6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4259231"/>
            <a:ext cx="2473919" cy="8660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5" name="Straight Connector 1274">
            <a:extLst>
              <a:ext uri="{FF2B5EF4-FFF2-40B4-BE49-F238E27FC236}">
                <a16:creationId xmlns:a16="http://schemas.microsoft.com/office/drawing/2014/main" id="{3B5F143B-9BE0-07E1-0768-A0A5DD4A9FA7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4404709"/>
            <a:ext cx="2473919" cy="7205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6" name="Straight Connector 1275">
            <a:extLst>
              <a:ext uri="{FF2B5EF4-FFF2-40B4-BE49-F238E27FC236}">
                <a16:creationId xmlns:a16="http://schemas.microsoft.com/office/drawing/2014/main" id="{26EE239B-B575-49FC-A8E1-16A617D7D536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4550186"/>
            <a:ext cx="2473919" cy="5750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7" name="Straight Connector 1276">
            <a:extLst>
              <a:ext uri="{FF2B5EF4-FFF2-40B4-BE49-F238E27FC236}">
                <a16:creationId xmlns:a16="http://schemas.microsoft.com/office/drawing/2014/main" id="{73760406-C958-6DF1-9419-2996B014742C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4695664"/>
            <a:ext cx="2473919" cy="4295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8" name="Straight Connector 1277">
            <a:extLst>
              <a:ext uri="{FF2B5EF4-FFF2-40B4-BE49-F238E27FC236}">
                <a16:creationId xmlns:a16="http://schemas.microsoft.com/office/drawing/2014/main" id="{4F3E3295-8F6A-EDAF-1B3D-46E842CC99E3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4841142"/>
            <a:ext cx="2473919" cy="2841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9" name="Straight Connector 1278">
            <a:extLst>
              <a:ext uri="{FF2B5EF4-FFF2-40B4-BE49-F238E27FC236}">
                <a16:creationId xmlns:a16="http://schemas.microsoft.com/office/drawing/2014/main" id="{FB0F51A5-2CBA-CFE7-F49C-837B9CE9BDC3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4986620"/>
            <a:ext cx="2473919" cy="1386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0" name="Straight Connector 1279">
            <a:extLst>
              <a:ext uri="{FF2B5EF4-FFF2-40B4-BE49-F238E27FC236}">
                <a16:creationId xmlns:a16="http://schemas.microsoft.com/office/drawing/2014/main" id="{268ED7D6-EDB8-F9F2-8A78-692F979EB2EF}"/>
              </a:ext>
            </a:extLst>
          </p:cNvPr>
          <p:cNvCxnSpPr>
            <a:cxnSpLocks/>
            <a:endCxn id="852" idx="2"/>
          </p:cNvCxnSpPr>
          <p:nvPr/>
        </p:nvCxnSpPr>
        <p:spPr>
          <a:xfrm flipV="1">
            <a:off x="3847907" y="5125245"/>
            <a:ext cx="2473919" cy="68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1" name="Straight Connector 1280">
            <a:extLst>
              <a:ext uri="{FF2B5EF4-FFF2-40B4-BE49-F238E27FC236}">
                <a16:creationId xmlns:a16="http://schemas.microsoft.com/office/drawing/2014/main" id="{267FD567-83F6-F3FD-8D59-3E4B925EC939}"/>
              </a:ext>
            </a:extLst>
          </p:cNvPr>
          <p:cNvCxnSpPr>
            <a:cxnSpLocks/>
            <a:endCxn id="852" idx="2"/>
          </p:cNvCxnSpPr>
          <p:nvPr/>
        </p:nvCxnSpPr>
        <p:spPr>
          <a:xfrm flipV="1">
            <a:off x="3847907" y="5125245"/>
            <a:ext cx="2473919" cy="152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2" name="Straight Connector 1281">
            <a:extLst>
              <a:ext uri="{FF2B5EF4-FFF2-40B4-BE49-F238E27FC236}">
                <a16:creationId xmlns:a16="http://schemas.microsoft.com/office/drawing/2014/main" id="{707D99D8-4D9B-8893-8D32-18603ADE8569}"/>
              </a:ext>
            </a:extLst>
          </p:cNvPr>
          <p:cNvCxnSpPr>
            <a:cxnSpLocks/>
            <a:endCxn id="852" idx="2"/>
          </p:cNvCxnSpPr>
          <p:nvPr/>
        </p:nvCxnSpPr>
        <p:spPr>
          <a:xfrm flipV="1">
            <a:off x="3847907" y="5125245"/>
            <a:ext cx="2473919" cy="297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3" name="Straight Connector 1302">
            <a:extLst>
              <a:ext uri="{FF2B5EF4-FFF2-40B4-BE49-F238E27FC236}">
                <a16:creationId xmlns:a16="http://schemas.microsoft.com/office/drawing/2014/main" id="{5901425F-5D50-A812-743D-A89C3ED445B9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2658976"/>
            <a:ext cx="2473919" cy="264431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4" name="Straight Connector 1303">
            <a:extLst>
              <a:ext uri="{FF2B5EF4-FFF2-40B4-BE49-F238E27FC236}">
                <a16:creationId xmlns:a16="http://schemas.microsoft.com/office/drawing/2014/main" id="{A7E2E126-FF5F-F8BE-23F6-B86857031E0F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2804453"/>
            <a:ext cx="2473919" cy="24988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5" name="Straight Connector 1304">
            <a:extLst>
              <a:ext uri="{FF2B5EF4-FFF2-40B4-BE49-F238E27FC236}">
                <a16:creationId xmlns:a16="http://schemas.microsoft.com/office/drawing/2014/main" id="{A1CC1801-6AD9-0E4F-6429-99B57E786DB7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2949931"/>
            <a:ext cx="2473919" cy="23533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6" name="Straight Connector 1305">
            <a:extLst>
              <a:ext uri="{FF2B5EF4-FFF2-40B4-BE49-F238E27FC236}">
                <a16:creationId xmlns:a16="http://schemas.microsoft.com/office/drawing/2014/main" id="{8260DD0F-3499-2177-A2C6-DF704620EA62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3095409"/>
            <a:ext cx="2473919" cy="22078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7" name="Straight Connector 1306">
            <a:extLst>
              <a:ext uri="{FF2B5EF4-FFF2-40B4-BE49-F238E27FC236}">
                <a16:creationId xmlns:a16="http://schemas.microsoft.com/office/drawing/2014/main" id="{CA20A9CB-C557-8ED6-09D9-E575F0A41423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3240887"/>
            <a:ext cx="2473919" cy="206240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8" name="Straight Connector 1307">
            <a:extLst>
              <a:ext uri="{FF2B5EF4-FFF2-40B4-BE49-F238E27FC236}">
                <a16:creationId xmlns:a16="http://schemas.microsoft.com/office/drawing/2014/main" id="{37A394A5-2495-246F-C5AB-8ABF825B8031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3386364"/>
            <a:ext cx="2473919" cy="19169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9" name="Straight Connector 1308">
            <a:extLst>
              <a:ext uri="{FF2B5EF4-FFF2-40B4-BE49-F238E27FC236}">
                <a16:creationId xmlns:a16="http://schemas.microsoft.com/office/drawing/2014/main" id="{BDB746A1-D351-7976-B609-485F7B1D7080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3531842"/>
            <a:ext cx="2473919" cy="17714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0" name="Straight Connector 1309">
            <a:extLst>
              <a:ext uri="{FF2B5EF4-FFF2-40B4-BE49-F238E27FC236}">
                <a16:creationId xmlns:a16="http://schemas.microsoft.com/office/drawing/2014/main" id="{643A14FA-73F7-C7D6-30F8-A6016E6B8CDC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3677320"/>
            <a:ext cx="2473919" cy="16259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1" name="Straight Connector 1310">
            <a:extLst>
              <a:ext uri="{FF2B5EF4-FFF2-40B4-BE49-F238E27FC236}">
                <a16:creationId xmlns:a16="http://schemas.microsoft.com/office/drawing/2014/main" id="{0C499905-E984-3994-7CBA-9240CE40797F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3822798"/>
            <a:ext cx="2473919" cy="148049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2" name="Straight Connector 1311">
            <a:extLst>
              <a:ext uri="{FF2B5EF4-FFF2-40B4-BE49-F238E27FC236}">
                <a16:creationId xmlns:a16="http://schemas.microsoft.com/office/drawing/2014/main" id="{60253582-8A3A-4050-22EC-F0EA4F47FE1F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3968275"/>
            <a:ext cx="2473919" cy="13350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3" name="Straight Connector 1312">
            <a:extLst>
              <a:ext uri="{FF2B5EF4-FFF2-40B4-BE49-F238E27FC236}">
                <a16:creationId xmlns:a16="http://schemas.microsoft.com/office/drawing/2014/main" id="{32984FA9-7319-217C-87E4-A90250A83703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4113753"/>
            <a:ext cx="2473919" cy="11895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4" name="Straight Connector 1313">
            <a:extLst>
              <a:ext uri="{FF2B5EF4-FFF2-40B4-BE49-F238E27FC236}">
                <a16:creationId xmlns:a16="http://schemas.microsoft.com/office/drawing/2014/main" id="{73E8C98F-982D-2991-D790-D1254CC22AF9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4259231"/>
            <a:ext cx="2473919" cy="10440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5" name="Straight Connector 1314">
            <a:extLst>
              <a:ext uri="{FF2B5EF4-FFF2-40B4-BE49-F238E27FC236}">
                <a16:creationId xmlns:a16="http://schemas.microsoft.com/office/drawing/2014/main" id="{F0440C6D-552B-D04F-E81A-BAB74BDC94C3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4404709"/>
            <a:ext cx="2473919" cy="8985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6" name="Straight Connector 1315">
            <a:extLst>
              <a:ext uri="{FF2B5EF4-FFF2-40B4-BE49-F238E27FC236}">
                <a16:creationId xmlns:a16="http://schemas.microsoft.com/office/drawing/2014/main" id="{26069A4D-7886-8BA1-628B-26A389CE8D28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4550186"/>
            <a:ext cx="2473919" cy="7531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7" name="Straight Connector 1316">
            <a:extLst>
              <a:ext uri="{FF2B5EF4-FFF2-40B4-BE49-F238E27FC236}">
                <a16:creationId xmlns:a16="http://schemas.microsoft.com/office/drawing/2014/main" id="{834B323B-938A-FA3A-B731-BA522482F26E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4695664"/>
            <a:ext cx="2473919" cy="6076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8" name="Straight Connector 1317">
            <a:extLst>
              <a:ext uri="{FF2B5EF4-FFF2-40B4-BE49-F238E27FC236}">
                <a16:creationId xmlns:a16="http://schemas.microsoft.com/office/drawing/2014/main" id="{BEB5B168-0B51-D3CE-F857-2E5EE6847F68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4841142"/>
            <a:ext cx="2473919" cy="4621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9" name="Straight Connector 1318">
            <a:extLst>
              <a:ext uri="{FF2B5EF4-FFF2-40B4-BE49-F238E27FC236}">
                <a16:creationId xmlns:a16="http://schemas.microsoft.com/office/drawing/2014/main" id="{FC796D01-0BB8-D023-8284-DE68CBF9E1D4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4986620"/>
            <a:ext cx="2473919" cy="3166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0" name="Straight Connector 1319">
            <a:extLst>
              <a:ext uri="{FF2B5EF4-FFF2-40B4-BE49-F238E27FC236}">
                <a16:creationId xmlns:a16="http://schemas.microsoft.com/office/drawing/2014/main" id="{4EAEA27C-3C76-7A7F-30A3-7C55CDABF42C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5132097"/>
            <a:ext cx="2473919" cy="1711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1" name="Straight Connector 1320">
            <a:extLst>
              <a:ext uri="{FF2B5EF4-FFF2-40B4-BE49-F238E27FC236}">
                <a16:creationId xmlns:a16="http://schemas.microsoft.com/office/drawing/2014/main" id="{7EC67338-27D2-5950-FAAB-B0231D6C783A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5277575"/>
            <a:ext cx="2473919" cy="257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2" name="Straight Connector 1321">
            <a:extLst>
              <a:ext uri="{FF2B5EF4-FFF2-40B4-BE49-F238E27FC236}">
                <a16:creationId xmlns:a16="http://schemas.microsoft.com/office/drawing/2014/main" id="{477F4642-05DE-AD5F-E328-8210B8591F0F}"/>
              </a:ext>
            </a:extLst>
          </p:cNvPr>
          <p:cNvCxnSpPr>
            <a:cxnSpLocks/>
            <a:endCxn id="853" idx="2"/>
          </p:cNvCxnSpPr>
          <p:nvPr/>
        </p:nvCxnSpPr>
        <p:spPr>
          <a:xfrm flipV="1">
            <a:off x="3847907" y="5303291"/>
            <a:ext cx="2473919" cy="119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3" name="Straight Connector 1342">
            <a:extLst>
              <a:ext uri="{FF2B5EF4-FFF2-40B4-BE49-F238E27FC236}">
                <a16:creationId xmlns:a16="http://schemas.microsoft.com/office/drawing/2014/main" id="{7103E334-F954-2B88-BEAC-9709B9291A8E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2658976"/>
            <a:ext cx="2473919" cy="282236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4" name="Straight Connector 1343">
            <a:extLst>
              <a:ext uri="{FF2B5EF4-FFF2-40B4-BE49-F238E27FC236}">
                <a16:creationId xmlns:a16="http://schemas.microsoft.com/office/drawing/2014/main" id="{CDCB9552-8B30-3D8B-9781-A5648B83B283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2804453"/>
            <a:ext cx="2473919" cy="26768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5" name="Straight Connector 1344">
            <a:extLst>
              <a:ext uri="{FF2B5EF4-FFF2-40B4-BE49-F238E27FC236}">
                <a16:creationId xmlns:a16="http://schemas.microsoft.com/office/drawing/2014/main" id="{A9F328AF-E492-0BA0-F1E7-DDCF63DDA781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2949931"/>
            <a:ext cx="2473919" cy="25314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6" name="Straight Connector 1345">
            <a:extLst>
              <a:ext uri="{FF2B5EF4-FFF2-40B4-BE49-F238E27FC236}">
                <a16:creationId xmlns:a16="http://schemas.microsoft.com/office/drawing/2014/main" id="{F8B5F798-6D61-A563-9107-66C417841B1D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3095409"/>
            <a:ext cx="2473919" cy="23859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7" name="Straight Connector 1346">
            <a:extLst>
              <a:ext uri="{FF2B5EF4-FFF2-40B4-BE49-F238E27FC236}">
                <a16:creationId xmlns:a16="http://schemas.microsoft.com/office/drawing/2014/main" id="{820A8177-7B76-343C-2A73-CABC647FA093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3240887"/>
            <a:ext cx="2473919" cy="224045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8" name="Straight Connector 1347">
            <a:extLst>
              <a:ext uri="{FF2B5EF4-FFF2-40B4-BE49-F238E27FC236}">
                <a16:creationId xmlns:a16="http://schemas.microsoft.com/office/drawing/2014/main" id="{325542F8-DBEF-37CE-7B27-6744C5E4FEE1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3386364"/>
            <a:ext cx="2473919" cy="20949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9" name="Straight Connector 1348">
            <a:extLst>
              <a:ext uri="{FF2B5EF4-FFF2-40B4-BE49-F238E27FC236}">
                <a16:creationId xmlns:a16="http://schemas.microsoft.com/office/drawing/2014/main" id="{81EF62DD-B348-D327-8B9E-7C29DC654DA7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3531842"/>
            <a:ext cx="2473919" cy="19494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0" name="Straight Connector 1349">
            <a:extLst>
              <a:ext uri="{FF2B5EF4-FFF2-40B4-BE49-F238E27FC236}">
                <a16:creationId xmlns:a16="http://schemas.microsoft.com/office/drawing/2014/main" id="{5FFA9D84-0AC9-EEAB-F637-5C23B88B91BF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3677320"/>
            <a:ext cx="2473919" cy="18040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1" name="Straight Connector 1350">
            <a:extLst>
              <a:ext uri="{FF2B5EF4-FFF2-40B4-BE49-F238E27FC236}">
                <a16:creationId xmlns:a16="http://schemas.microsoft.com/office/drawing/2014/main" id="{09EE0163-0222-9614-5206-C23EF54472FD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3822798"/>
            <a:ext cx="2473919" cy="165853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2" name="Straight Connector 1351">
            <a:extLst>
              <a:ext uri="{FF2B5EF4-FFF2-40B4-BE49-F238E27FC236}">
                <a16:creationId xmlns:a16="http://schemas.microsoft.com/office/drawing/2014/main" id="{245192D9-1B14-F61A-B5B6-C41037670BF6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3968275"/>
            <a:ext cx="2473919" cy="15130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3" name="Straight Connector 1352">
            <a:extLst>
              <a:ext uri="{FF2B5EF4-FFF2-40B4-BE49-F238E27FC236}">
                <a16:creationId xmlns:a16="http://schemas.microsoft.com/office/drawing/2014/main" id="{DB98971D-AB89-972B-36BB-42E571C13C50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4113753"/>
            <a:ext cx="2473919" cy="13675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4" name="Straight Connector 1353">
            <a:extLst>
              <a:ext uri="{FF2B5EF4-FFF2-40B4-BE49-F238E27FC236}">
                <a16:creationId xmlns:a16="http://schemas.microsoft.com/office/drawing/2014/main" id="{ECCF1447-0086-98A6-0BEE-E5BF793F5634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4259231"/>
            <a:ext cx="2473919" cy="12221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5" name="Straight Connector 1354">
            <a:extLst>
              <a:ext uri="{FF2B5EF4-FFF2-40B4-BE49-F238E27FC236}">
                <a16:creationId xmlns:a16="http://schemas.microsoft.com/office/drawing/2014/main" id="{E4BD0454-3D56-C861-69F3-C336F46F17CB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4404709"/>
            <a:ext cx="2473919" cy="10766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6" name="Straight Connector 1355">
            <a:extLst>
              <a:ext uri="{FF2B5EF4-FFF2-40B4-BE49-F238E27FC236}">
                <a16:creationId xmlns:a16="http://schemas.microsoft.com/office/drawing/2014/main" id="{DD6EFF12-6A93-4435-04E2-6BC5AF6B1093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4550186"/>
            <a:ext cx="2473919" cy="9311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7" name="Straight Connector 1356">
            <a:extLst>
              <a:ext uri="{FF2B5EF4-FFF2-40B4-BE49-F238E27FC236}">
                <a16:creationId xmlns:a16="http://schemas.microsoft.com/office/drawing/2014/main" id="{68028580-7373-D8CE-7D60-0C50FB38EEFE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4695664"/>
            <a:ext cx="2473919" cy="7856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8" name="Straight Connector 1357">
            <a:extLst>
              <a:ext uri="{FF2B5EF4-FFF2-40B4-BE49-F238E27FC236}">
                <a16:creationId xmlns:a16="http://schemas.microsoft.com/office/drawing/2014/main" id="{86264089-2F7E-A688-7DB3-35CEB77BD1D2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4841142"/>
            <a:ext cx="2473919" cy="6401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9" name="Straight Connector 1358">
            <a:extLst>
              <a:ext uri="{FF2B5EF4-FFF2-40B4-BE49-F238E27FC236}">
                <a16:creationId xmlns:a16="http://schemas.microsoft.com/office/drawing/2014/main" id="{DB506652-966E-DE41-9B1E-9CA7FA15BE71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4986620"/>
            <a:ext cx="2473919" cy="4947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0" name="Straight Connector 1359">
            <a:extLst>
              <a:ext uri="{FF2B5EF4-FFF2-40B4-BE49-F238E27FC236}">
                <a16:creationId xmlns:a16="http://schemas.microsoft.com/office/drawing/2014/main" id="{63046ECA-61CC-015E-C295-1C47071FC324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5132097"/>
            <a:ext cx="2473919" cy="3492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1" name="Straight Connector 1360">
            <a:extLst>
              <a:ext uri="{FF2B5EF4-FFF2-40B4-BE49-F238E27FC236}">
                <a16:creationId xmlns:a16="http://schemas.microsoft.com/office/drawing/2014/main" id="{39221CEF-DF12-7F24-9DBD-12A8EDB38339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5277575"/>
            <a:ext cx="2473919" cy="203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2" name="Straight Connector 1361">
            <a:extLst>
              <a:ext uri="{FF2B5EF4-FFF2-40B4-BE49-F238E27FC236}">
                <a16:creationId xmlns:a16="http://schemas.microsoft.com/office/drawing/2014/main" id="{415F2676-5633-AA92-9B1F-962575AB369A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5423053"/>
            <a:ext cx="2473919" cy="582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3" name="Straight Connector 1382">
            <a:extLst>
              <a:ext uri="{FF2B5EF4-FFF2-40B4-BE49-F238E27FC236}">
                <a16:creationId xmlns:a16="http://schemas.microsoft.com/office/drawing/2014/main" id="{B3FA1F62-25CB-3C21-DE72-E0BC3FD7FAC7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2658976"/>
            <a:ext cx="2473919" cy="300040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4" name="Straight Connector 1383">
            <a:extLst>
              <a:ext uri="{FF2B5EF4-FFF2-40B4-BE49-F238E27FC236}">
                <a16:creationId xmlns:a16="http://schemas.microsoft.com/office/drawing/2014/main" id="{89A5D9B9-3ABB-58F2-F5A2-19AB5CE74DAC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2804453"/>
            <a:ext cx="2473919" cy="28549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5" name="Straight Connector 1384">
            <a:extLst>
              <a:ext uri="{FF2B5EF4-FFF2-40B4-BE49-F238E27FC236}">
                <a16:creationId xmlns:a16="http://schemas.microsoft.com/office/drawing/2014/main" id="{DF2E84AF-C67F-CA33-D274-AC2FC3D7D091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2949931"/>
            <a:ext cx="2473919" cy="27094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6" name="Straight Connector 1385">
            <a:extLst>
              <a:ext uri="{FF2B5EF4-FFF2-40B4-BE49-F238E27FC236}">
                <a16:creationId xmlns:a16="http://schemas.microsoft.com/office/drawing/2014/main" id="{54735BF9-2EEF-1B44-9B22-E2E5B48A3D55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3095409"/>
            <a:ext cx="2473919" cy="25639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7" name="Straight Connector 1386">
            <a:extLst>
              <a:ext uri="{FF2B5EF4-FFF2-40B4-BE49-F238E27FC236}">
                <a16:creationId xmlns:a16="http://schemas.microsoft.com/office/drawing/2014/main" id="{F35C5363-D4A7-C363-2AFD-41D163C1A9CC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3240887"/>
            <a:ext cx="2473919" cy="241849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8" name="Straight Connector 1387">
            <a:extLst>
              <a:ext uri="{FF2B5EF4-FFF2-40B4-BE49-F238E27FC236}">
                <a16:creationId xmlns:a16="http://schemas.microsoft.com/office/drawing/2014/main" id="{52C23159-FF0D-D563-1905-F5DEB60AE60A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3386364"/>
            <a:ext cx="2473919" cy="22730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9" name="Straight Connector 1388">
            <a:extLst>
              <a:ext uri="{FF2B5EF4-FFF2-40B4-BE49-F238E27FC236}">
                <a16:creationId xmlns:a16="http://schemas.microsoft.com/office/drawing/2014/main" id="{6B35F78A-3567-D43C-EC1C-D3D4603BFA56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3531842"/>
            <a:ext cx="2473919" cy="21275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0" name="Straight Connector 1389">
            <a:extLst>
              <a:ext uri="{FF2B5EF4-FFF2-40B4-BE49-F238E27FC236}">
                <a16:creationId xmlns:a16="http://schemas.microsoft.com/office/drawing/2014/main" id="{111C4617-9E0C-AC59-2AE5-73CFC6F81673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3677320"/>
            <a:ext cx="2473919" cy="19820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1" name="Straight Connector 1390">
            <a:extLst>
              <a:ext uri="{FF2B5EF4-FFF2-40B4-BE49-F238E27FC236}">
                <a16:creationId xmlns:a16="http://schemas.microsoft.com/office/drawing/2014/main" id="{CA5996AB-EED0-40DC-F48F-DC553D371E8D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3822798"/>
            <a:ext cx="2473919" cy="183658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2" name="Straight Connector 1391">
            <a:extLst>
              <a:ext uri="{FF2B5EF4-FFF2-40B4-BE49-F238E27FC236}">
                <a16:creationId xmlns:a16="http://schemas.microsoft.com/office/drawing/2014/main" id="{816E8A35-9030-3100-7DB6-B446350122C7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3968275"/>
            <a:ext cx="2473919" cy="16911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3" name="Straight Connector 1392">
            <a:extLst>
              <a:ext uri="{FF2B5EF4-FFF2-40B4-BE49-F238E27FC236}">
                <a16:creationId xmlns:a16="http://schemas.microsoft.com/office/drawing/2014/main" id="{8C42E504-88FC-C8C3-9F6C-4D1510D961EC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4113753"/>
            <a:ext cx="2473919" cy="15456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4" name="Straight Connector 1393">
            <a:extLst>
              <a:ext uri="{FF2B5EF4-FFF2-40B4-BE49-F238E27FC236}">
                <a16:creationId xmlns:a16="http://schemas.microsoft.com/office/drawing/2014/main" id="{3043D663-211B-1CD7-711C-51111CB0D3A2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4259231"/>
            <a:ext cx="2473919" cy="14001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5" name="Straight Connector 1394">
            <a:extLst>
              <a:ext uri="{FF2B5EF4-FFF2-40B4-BE49-F238E27FC236}">
                <a16:creationId xmlns:a16="http://schemas.microsoft.com/office/drawing/2014/main" id="{208FA7A4-867D-DD10-8722-F1B4113E66FB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4404709"/>
            <a:ext cx="2473919" cy="12546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6" name="Straight Connector 1395">
            <a:extLst>
              <a:ext uri="{FF2B5EF4-FFF2-40B4-BE49-F238E27FC236}">
                <a16:creationId xmlns:a16="http://schemas.microsoft.com/office/drawing/2014/main" id="{10E763C0-0B45-7A81-79F1-FBD2B9DB41B6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4550186"/>
            <a:ext cx="2473919" cy="11091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7" name="Straight Connector 1396">
            <a:extLst>
              <a:ext uri="{FF2B5EF4-FFF2-40B4-BE49-F238E27FC236}">
                <a16:creationId xmlns:a16="http://schemas.microsoft.com/office/drawing/2014/main" id="{FB5CB207-3080-09FD-9FB2-7F4DBD42EB88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4695664"/>
            <a:ext cx="2473919" cy="9637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8" name="Straight Connector 1397">
            <a:extLst>
              <a:ext uri="{FF2B5EF4-FFF2-40B4-BE49-F238E27FC236}">
                <a16:creationId xmlns:a16="http://schemas.microsoft.com/office/drawing/2014/main" id="{613B0D07-C7F9-F4C2-4308-68A27AB3ABAD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4841142"/>
            <a:ext cx="2473919" cy="8182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9" name="Straight Connector 1398">
            <a:extLst>
              <a:ext uri="{FF2B5EF4-FFF2-40B4-BE49-F238E27FC236}">
                <a16:creationId xmlns:a16="http://schemas.microsoft.com/office/drawing/2014/main" id="{8467ECF9-F9A1-44FB-85ED-4F9EE2F879BD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4986620"/>
            <a:ext cx="2473919" cy="6727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0" name="Straight Connector 1399">
            <a:extLst>
              <a:ext uri="{FF2B5EF4-FFF2-40B4-BE49-F238E27FC236}">
                <a16:creationId xmlns:a16="http://schemas.microsoft.com/office/drawing/2014/main" id="{6DDC18ED-C191-BE21-89DE-B609427D2356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5132097"/>
            <a:ext cx="2473919" cy="5272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1" name="Straight Connector 1400">
            <a:extLst>
              <a:ext uri="{FF2B5EF4-FFF2-40B4-BE49-F238E27FC236}">
                <a16:creationId xmlns:a16="http://schemas.microsoft.com/office/drawing/2014/main" id="{A499D5B3-F449-7344-35E8-5926FCAB677D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5277575"/>
            <a:ext cx="2473919" cy="381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2" name="Straight Connector 1401">
            <a:extLst>
              <a:ext uri="{FF2B5EF4-FFF2-40B4-BE49-F238E27FC236}">
                <a16:creationId xmlns:a16="http://schemas.microsoft.com/office/drawing/2014/main" id="{AC4B8ED6-8476-1741-FE8C-883D551EFE7D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5423053"/>
            <a:ext cx="2473919" cy="236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3" name="Straight Connector 1422">
            <a:extLst>
              <a:ext uri="{FF2B5EF4-FFF2-40B4-BE49-F238E27FC236}">
                <a16:creationId xmlns:a16="http://schemas.microsoft.com/office/drawing/2014/main" id="{EFE7DD6C-4EAD-33A1-4227-DCB72F1F6491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2658976"/>
            <a:ext cx="2473919" cy="317845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4" name="Straight Connector 1423">
            <a:extLst>
              <a:ext uri="{FF2B5EF4-FFF2-40B4-BE49-F238E27FC236}">
                <a16:creationId xmlns:a16="http://schemas.microsoft.com/office/drawing/2014/main" id="{B49D9E5F-552F-B1B2-1618-25D55F4F57B3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2804453"/>
            <a:ext cx="2473919" cy="30329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5" name="Straight Connector 1424">
            <a:extLst>
              <a:ext uri="{FF2B5EF4-FFF2-40B4-BE49-F238E27FC236}">
                <a16:creationId xmlns:a16="http://schemas.microsoft.com/office/drawing/2014/main" id="{BE3BD862-B71C-2D79-6410-8C129D17CADC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2949931"/>
            <a:ext cx="2473919" cy="28874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6" name="Straight Connector 1425">
            <a:extLst>
              <a:ext uri="{FF2B5EF4-FFF2-40B4-BE49-F238E27FC236}">
                <a16:creationId xmlns:a16="http://schemas.microsoft.com/office/drawing/2014/main" id="{6C5628C3-1D91-35E6-8CCE-E1CD3F3AB56B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3095409"/>
            <a:ext cx="2473919" cy="27420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7" name="Straight Connector 1426">
            <a:extLst>
              <a:ext uri="{FF2B5EF4-FFF2-40B4-BE49-F238E27FC236}">
                <a16:creationId xmlns:a16="http://schemas.microsoft.com/office/drawing/2014/main" id="{B0668EB3-C6DD-648A-296A-8C5EA873D3CD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3240887"/>
            <a:ext cx="2473919" cy="259654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8" name="Straight Connector 1427">
            <a:extLst>
              <a:ext uri="{FF2B5EF4-FFF2-40B4-BE49-F238E27FC236}">
                <a16:creationId xmlns:a16="http://schemas.microsoft.com/office/drawing/2014/main" id="{DC15A8CE-D7F4-F179-7314-9E8D5942000C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3386364"/>
            <a:ext cx="2473919" cy="24510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9" name="Straight Connector 1428">
            <a:extLst>
              <a:ext uri="{FF2B5EF4-FFF2-40B4-BE49-F238E27FC236}">
                <a16:creationId xmlns:a16="http://schemas.microsoft.com/office/drawing/2014/main" id="{CA63F262-A253-B50D-7A36-6D4271139337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3531842"/>
            <a:ext cx="2473919" cy="23055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0" name="Straight Connector 1429">
            <a:extLst>
              <a:ext uri="{FF2B5EF4-FFF2-40B4-BE49-F238E27FC236}">
                <a16:creationId xmlns:a16="http://schemas.microsoft.com/office/drawing/2014/main" id="{876EC4AD-F839-8512-40BB-262E24F09FCF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3677320"/>
            <a:ext cx="2473919" cy="21601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1" name="Straight Connector 1430">
            <a:extLst>
              <a:ext uri="{FF2B5EF4-FFF2-40B4-BE49-F238E27FC236}">
                <a16:creationId xmlns:a16="http://schemas.microsoft.com/office/drawing/2014/main" id="{C6D75A37-6558-52E6-0D20-3A82B3ED7111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3822798"/>
            <a:ext cx="2473919" cy="201463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2" name="Straight Connector 1431">
            <a:extLst>
              <a:ext uri="{FF2B5EF4-FFF2-40B4-BE49-F238E27FC236}">
                <a16:creationId xmlns:a16="http://schemas.microsoft.com/office/drawing/2014/main" id="{E9B16409-3906-16F9-9662-C3974126FB7E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3968275"/>
            <a:ext cx="2473919" cy="18691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3" name="Straight Connector 1432">
            <a:extLst>
              <a:ext uri="{FF2B5EF4-FFF2-40B4-BE49-F238E27FC236}">
                <a16:creationId xmlns:a16="http://schemas.microsoft.com/office/drawing/2014/main" id="{3FD100E9-0A12-98D0-467A-4744419F548D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4113753"/>
            <a:ext cx="2473919" cy="17236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4" name="Straight Connector 1433">
            <a:extLst>
              <a:ext uri="{FF2B5EF4-FFF2-40B4-BE49-F238E27FC236}">
                <a16:creationId xmlns:a16="http://schemas.microsoft.com/office/drawing/2014/main" id="{426E9F31-EFA5-AEB6-8574-1783D3865D96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4259231"/>
            <a:ext cx="2473919" cy="15781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5" name="Straight Connector 1434">
            <a:extLst>
              <a:ext uri="{FF2B5EF4-FFF2-40B4-BE49-F238E27FC236}">
                <a16:creationId xmlns:a16="http://schemas.microsoft.com/office/drawing/2014/main" id="{3249BFAD-6E81-1C3F-9E92-B7BD43939FAF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4404709"/>
            <a:ext cx="2473919" cy="14327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6" name="Straight Connector 1435">
            <a:extLst>
              <a:ext uri="{FF2B5EF4-FFF2-40B4-BE49-F238E27FC236}">
                <a16:creationId xmlns:a16="http://schemas.microsoft.com/office/drawing/2014/main" id="{BBD1CCFA-D9AC-6387-EEA8-27E7DFF48BD0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4550186"/>
            <a:ext cx="2473919" cy="12872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7" name="Straight Connector 1436">
            <a:extLst>
              <a:ext uri="{FF2B5EF4-FFF2-40B4-BE49-F238E27FC236}">
                <a16:creationId xmlns:a16="http://schemas.microsoft.com/office/drawing/2014/main" id="{D1D422E2-1C7D-CA69-A96E-3D8DCCF71B5A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4695664"/>
            <a:ext cx="2473919" cy="11417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8" name="Straight Connector 1437">
            <a:extLst>
              <a:ext uri="{FF2B5EF4-FFF2-40B4-BE49-F238E27FC236}">
                <a16:creationId xmlns:a16="http://schemas.microsoft.com/office/drawing/2014/main" id="{8BCB64BB-F562-F395-9E6A-BC1E4F5B6BA0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4841142"/>
            <a:ext cx="2473919" cy="9962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9" name="Straight Connector 1438">
            <a:extLst>
              <a:ext uri="{FF2B5EF4-FFF2-40B4-BE49-F238E27FC236}">
                <a16:creationId xmlns:a16="http://schemas.microsoft.com/office/drawing/2014/main" id="{1416C86B-5A51-4EE5-5A17-01646A1D4114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4986620"/>
            <a:ext cx="2473919" cy="8508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0" name="Straight Connector 1439">
            <a:extLst>
              <a:ext uri="{FF2B5EF4-FFF2-40B4-BE49-F238E27FC236}">
                <a16:creationId xmlns:a16="http://schemas.microsoft.com/office/drawing/2014/main" id="{3DB41E40-BB6A-D1E6-D4FE-7A3CB3BCD3E5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5132097"/>
            <a:ext cx="2473919" cy="7053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1" name="Straight Connector 1440">
            <a:extLst>
              <a:ext uri="{FF2B5EF4-FFF2-40B4-BE49-F238E27FC236}">
                <a16:creationId xmlns:a16="http://schemas.microsoft.com/office/drawing/2014/main" id="{EBCDDF7B-11FF-0870-AD48-E839867AF95B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5277575"/>
            <a:ext cx="2473919" cy="559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2" name="Straight Connector 1441">
            <a:extLst>
              <a:ext uri="{FF2B5EF4-FFF2-40B4-BE49-F238E27FC236}">
                <a16:creationId xmlns:a16="http://schemas.microsoft.com/office/drawing/2014/main" id="{CF1BFB06-A07F-DA4E-B199-00735A94D3D4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5423053"/>
            <a:ext cx="2473919" cy="414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3" name="Straight Connector 1462">
            <a:extLst>
              <a:ext uri="{FF2B5EF4-FFF2-40B4-BE49-F238E27FC236}">
                <a16:creationId xmlns:a16="http://schemas.microsoft.com/office/drawing/2014/main" id="{1C9A9603-8E41-8A66-B15F-025781A67C3F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2658976"/>
            <a:ext cx="2473919" cy="33564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4" name="Straight Connector 1463">
            <a:extLst>
              <a:ext uri="{FF2B5EF4-FFF2-40B4-BE49-F238E27FC236}">
                <a16:creationId xmlns:a16="http://schemas.microsoft.com/office/drawing/2014/main" id="{2FECC977-8234-6634-F280-2720D125E8BF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2804453"/>
            <a:ext cx="2473919" cy="32110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5" name="Straight Connector 1464">
            <a:extLst>
              <a:ext uri="{FF2B5EF4-FFF2-40B4-BE49-F238E27FC236}">
                <a16:creationId xmlns:a16="http://schemas.microsoft.com/office/drawing/2014/main" id="{B193D9DD-4062-B146-E042-08599FE9ADF8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2949931"/>
            <a:ext cx="2473919" cy="30655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6" name="Straight Connector 1465">
            <a:extLst>
              <a:ext uri="{FF2B5EF4-FFF2-40B4-BE49-F238E27FC236}">
                <a16:creationId xmlns:a16="http://schemas.microsoft.com/office/drawing/2014/main" id="{FFFA4683-4501-CB63-B5E2-BD15888D3F4A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3095409"/>
            <a:ext cx="2473919" cy="292005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7" name="Straight Connector 1466">
            <a:extLst>
              <a:ext uri="{FF2B5EF4-FFF2-40B4-BE49-F238E27FC236}">
                <a16:creationId xmlns:a16="http://schemas.microsoft.com/office/drawing/2014/main" id="{1A2A4B8B-A826-174D-5B4D-755F14F52783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3240887"/>
            <a:ext cx="2473919" cy="27745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8" name="Straight Connector 1467">
            <a:extLst>
              <a:ext uri="{FF2B5EF4-FFF2-40B4-BE49-F238E27FC236}">
                <a16:creationId xmlns:a16="http://schemas.microsoft.com/office/drawing/2014/main" id="{AFE0F0FF-08FC-46E6-318D-65C7801CEDF4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3386364"/>
            <a:ext cx="2473919" cy="26291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9" name="Straight Connector 1468">
            <a:extLst>
              <a:ext uri="{FF2B5EF4-FFF2-40B4-BE49-F238E27FC236}">
                <a16:creationId xmlns:a16="http://schemas.microsoft.com/office/drawing/2014/main" id="{930EE665-6475-157E-9908-3DBF8CB3B5DD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3531842"/>
            <a:ext cx="2473919" cy="24836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0" name="Straight Connector 1469">
            <a:extLst>
              <a:ext uri="{FF2B5EF4-FFF2-40B4-BE49-F238E27FC236}">
                <a16:creationId xmlns:a16="http://schemas.microsoft.com/office/drawing/2014/main" id="{2E0A7878-BB25-6A35-E1AF-5C60AC3F0A98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3677320"/>
            <a:ext cx="2473919" cy="233814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1" name="Straight Connector 1470">
            <a:extLst>
              <a:ext uri="{FF2B5EF4-FFF2-40B4-BE49-F238E27FC236}">
                <a16:creationId xmlns:a16="http://schemas.microsoft.com/office/drawing/2014/main" id="{8992F797-A107-80F8-E349-52964753E638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3822798"/>
            <a:ext cx="2473919" cy="21926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2" name="Straight Connector 1471">
            <a:extLst>
              <a:ext uri="{FF2B5EF4-FFF2-40B4-BE49-F238E27FC236}">
                <a16:creationId xmlns:a16="http://schemas.microsoft.com/office/drawing/2014/main" id="{3BBB6AFA-6622-E61B-EE3A-6C3733998D24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3968275"/>
            <a:ext cx="2473919" cy="20471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3" name="Straight Connector 1472">
            <a:extLst>
              <a:ext uri="{FF2B5EF4-FFF2-40B4-BE49-F238E27FC236}">
                <a16:creationId xmlns:a16="http://schemas.microsoft.com/office/drawing/2014/main" id="{5C9E7A77-82C2-62DC-D22A-B2D1C16D0A8F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4113753"/>
            <a:ext cx="2473919" cy="19017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4" name="Straight Connector 1473">
            <a:extLst>
              <a:ext uri="{FF2B5EF4-FFF2-40B4-BE49-F238E27FC236}">
                <a16:creationId xmlns:a16="http://schemas.microsoft.com/office/drawing/2014/main" id="{FC4FDA9B-F668-9F4C-C2BB-D12A729A9C4C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4259231"/>
            <a:ext cx="2473919" cy="17562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5" name="Straight Connector 1474">
            <a:extLst>
              <a:ext uri="{FF2B5EF4-FFF2-40B4-BE49-F238E27FC236}">
                <a16:creationId xmlns:a16="http://schemas.microsoft.com/office/drawing/2014/main" id="{675DFA12-1B2E-F350-E4F5-25A5ED29215B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4404709"/>
            <a:ext cx="2473919" cy="161075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6" name="Straight Connector 1475">
            <a:extLst>
              <a:ext uri="{FF2B5EF4-FFF2-40B4-BE49-F238E27FC236}">
                <a16:creationId xmlns:a16="http://schemas.microsoft.com/office/drawing/2014/main" id="{DF2AF158-89F9-7EAB-9116-E46D0F911010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4550186"/>
            <a:ext cx="2473919" cy="14652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7" name="Straight Connector 1476">
            <a:extLst>
              <a:ext uri="{FF2B5EF4-FFF2-40B4-BE49-F238E27FC236}">
                <a16:creationId xmlns:a16="http://schemas.microsoft.com/office/drawing/2014/main" id="{7A6FE2D0-AA2F-585A-4EC0-35E8006F44F6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4695664"/>
            <a:ext cx="2473919" cy="13198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8" name="Straight Connector 1477">
            <a:extLst>
              <a:ext uri="{FF2B5EF4-FFF2-40B4-BE49-F238E27FC236}">
                <a16:creationId xmlns:a16="http://schemas.microsoft.com/office/drawing/2014/main" id="{E00B0F23-0F2C-54EF-0C5B-9B509AC486FF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4841142"/>
            <a:ext cx="2473919" cy="11743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9" name="Straight Connector 1478">
            <a:extLst>
              <a:ext uri="{FF2B5EF4-FFF2-40B4-BE49-F238E27FC236}">
                <a16:creationId xmlns:a16="http://schemas.microsoft.com/office/drawing/2014/main" id="{7731C8E8-A20D-4055-653C-3AAADAF85A58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4986620"/>
            <a:ext cx="2473919" cy="102884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0" name="Straight Connector 1479">
            <a:extLst>
              <a:ext uri="{FF2B5EF4-FFF2-40B4-BE49-F238E27FC236}">
                <a16:creationId xmlns:a16="http://schemas.microsoft.com/office/drawing/2014/main" id="{BF5EAC10-1653-26C8-3FD6-0198B1749D2D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5132097"/>
            <a:ext cx="2473919" cy="8833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1" name="Straight Connector 1480">
            <a:extLst>
              <a:ext uri="{FF2B5EF4-FFF2-40B4-BE49-F238E27FC236}">
                <a16:creationId xmlns:a16="http://schemas.microsoft.com/office/drawing/2014/main" id="{DFEBC34B-DCB8-54F4-1B38-D36693577FC5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5277575"/>
            <a:ext cx="2473919" cy="7378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2" name="Straight Connector 1481">
            <a:extLst>
              <a:ext uri="{FF2B5EF4-FFF2-40B4-BE49-F238E27FC236}">
                <a16:creationId xmlns:a16="http://schemas.microsoft.com/office/drawing/2014/main" id="{572DF017-7337-964A-0435-BBE39C9B7140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5423053"/>
            <a:ext cx="2473919" cy="5924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BCC3B74B-9FF6-C3A6-00E1-850EB16DCF82}"/>
              </a:ext>
            </a:extLst>
          </p:cNvPr>
          <p:cNvGrpSpPr/>
          <p:nvPr/>
        </p:nvGrpSpPr>
        <p:grpSpPr>
          <a:xfrm>
            <a:off x="6321826" y="1780847"/>
            <a:ext cx="279139" cy="4374187"/>
            <a:chOff x="5879658" y="1393184"/>
            <a:chExt cx="279139" cy="4374187"/>
          </a:xfrm>
        </p:grpSpPr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5663BD63-12C3-B8B6-94DD-F793A30269FF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BF847D0B-5196-E2A7-BA7B-7ED824598B9B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Oval 835">
              <a:extLst>
                <a:ext uri="{FF2B5EF4-FFF2-40B4-BE49-F238E27FC236}">
                  <a16:creationId xmlns:a16="http://schemas.microsoft.com/office/drawing/2014/main" id="{A5B8FDF9-00C8-F29D-7B2B-19708A5DF61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838ABBA3-44E5-B908-EB7B-F53216653B8F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C8E30FB5-5F85-0230-5F20-8DDA16A88F57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>
              <a:extLst>
                <a:ext uri="{FF2B5EF4-FFF2-40B4-BE49-F238E27FC236}">
                  <a16:creationId xmlns:a16="http://schemas.microsoft.com/office/drawing/2014/main" id="{E17AE94D-C41B-CED9-A731-91B19DF6D92E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>
              <a:extLst>
                <a:ext uri="{FF2B5EF4-FFF2-40B4-BE49-F238E27FC236}">
                  <a16:creationId xmlns:a16="http://schemas.microsoft.com/office/drawing/2014/main" id="{EAAC4EE0-C706-3DEA-7138-E89BB0AAF091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Oval 840">
              <a:extLst>
                <a:ext uri="{FF2B5EF4-FFF2-40B4-BE49-F238E27FC236}">
                  <a16:creationId xmlns:a16="http://schemas.microsoft.com/office/drawing/2014/main" id="{DBACA68B-D393-0FB4-5DCE-E3BD6E1AE260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Oval 841">
              <a:extLst>
                <a:ext uri="{FF2B5EF4-FFF2-40B4-BE49-F238E27FC236}">
                  <a16:creationId xmlns:a16="http://schemas.microsoft.com/office/drawing/2014/main" id="{DC019FE7-6F50-C492-D975-3E900BDCB5BD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Oval 842">
              <a:extLst>
                <a:ext uri="{FF2B5EF4-FFF2-40B4-BE49-F238E27FC236}">
                  <a16:creationId xmlns:a16="http://schemas.microsoft.com/office/drawing/2014/main" id="{1F0BD126-6F10-C814-FC35-D97B0A61A98E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Oval 843">
              <a:extLst>
                <a:ext uri="{FF2B5EF4-FFF2-40B4-BE49-F238E27FC236}">
                  <a16:creationId xmlns:a16="http://schemas.microsoft.com/office/drawing/2014/main" id="{52C4DE5F-9459-0DC6-C89D-4ABD5E17947D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Oval 844">
              <a:extLst>
                <a:ext uri="{FF2B5EF4-FFF2-40B4-BE49-F238E27FC236}">
                  <a16:creationId xmlns:a16="http://schemas.microsoft.com/office/drawing/2014/main" id="{0C70061D-1064-4F04-615A-B5098D220707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Oval 845">
              <a:extLst>
                <a:ext uri="{FF2B5EF4-FFF2-40B4-BE49-F238E27FC236}">
                  <a16:creationId xmlns:a16="http://schemas.microsoft.com/office/drawing/2014/main" id="{766CFFAD-D6D0-F3D0-E0F6-0E4DF1982B4D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Oval 846">
              <a:extLst>
                <a:ext uri="{FF2B5EF4-FFF2-40B4-BE49-F238E27FC236}">
                  <a16:creationId xmlns:a16="http://schemas.microsoft.com/office/drawing/2014/main" id="{DCD45734-869F-7887-22B9-4B45708CF72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Oval 847">
              <a:extLst>
                <a:ext uri="{FF2B5EF4-FFF2-40B4-BE49-F238E27FC236}">
                  <a16:creationId xmlns:a16="http://schemas.microsoft.com/office/drawing/2014/main" id="{7A968BDE-765B-11B5-2C56-7857D30A74F6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Oval 848">
              <a:extLst>
                <a:ext uri="{FF2B5EF4-FFF2-40B4-BE49-F238E27FC236}">
                  <a16:creationId xmlns:a16="http://schemas.microsoft.com/office/drawing/2014/main" id="{64AFABDF-9070-B195-0BAD-B10DA0C51CB6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Oval 849">
              <a:extLst>
                <a:ext uri="{FF2B5EF4-FFF2-40B4-BE49-F238E27FC236}">
                  <a16:creationId xmlns:a16="http://schemas.microsoft.com/office/drawing/2014/main" id="{17F3493C-B2B5-5795-9A4E-272F73B415A7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Oval 850">
              <a:extLst>
                <a:ext uri="{FF2B5EF4-FFF2-40B4-BE49-F238E27FC236}">
                  <a16:creationId xmlns:a16="http://schemas.microsoft.com/office/drawing/2014/main" id="{4FE0AA5C-9ED6-3424-D7EA-F60ADDF27839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Oval 851">
              <a:extLst>
                <a:ext uri="{FF2B5EF4-FFF2-40B4-BE49-F238E27FC236}">
                  <a16:creationId xmlns:a16="http://schemas.microsoft.com/office/drawing/2014/main" id="{BD41E417-0F4C-5904-FA24-1A302D5A81AE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Oval 852">
              <a:extLst>
                <a:ext uri="{FF2B5EF4-FFF2-40B4-BE49-F238E27FC236}">
                  <a16:creationId xmlns:a16="http://schemas.microsoft.com/office/drawing/2014/main" id="{81ED35D7-7AD1-DBF9-4CEB-F422C95519F6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>
              <a:extLst>
                <a:ext uri="{FF2B5EF4-FFF2-40B4-BE49-F238E27FC236}">
                  <a16:creationId xmlns:a16="http://schemas.microsoft.com/office/drawing/2014/main" id="{6877DC00-1747-33F0-00D8-26EBEA9B235A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Oval 854">
              <a:extLst>
                <a:ext uri="{FF2B5EF4-FFF2-40B4-BE49-F238E27FC236}">
                  <a16:creationId xmlns:a16="http://schemas.microsoft.com/office/drawing/2014/main" id="{DF1FDBC1-E080-EFF5-7A32-4974B076D90D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C1BF62ED-2CC6-C148-1AC3-DA00CF636A4F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Oval 856">
              <a:extLst>
                <a:ext uri="{FF2B5EF4-FFF2-40B4-BE49-F238E27FC236}">
                  <a16:creationId xmlns:a16="http://schemas.microsoft.com/office/drawing/2014/main" id="{6B3F37F8-AF86-EE76-E7EC-2ED069E56033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3" name="Oval 812">
            <a:extLst>
              <a:ext uri="{FF2B5EF4-FFF2-40B4-BE49-F238E27FC236}">
                <a16:creationId xmlns:a16="http://schemas.microsoft.com/office/drawing/2014/main" id="{B02997CA-7854-BE95-CA2F-27704EA007BC}"/>
              </a:ext>
            </a:extLst>
          </p:cNvPr>
          <p:cNvSpPr/>
          <p:nvPr/>
        </p:nvSpPr>
        <p:spPr>
          <a:xfrm flipV="1">
            <a:off x="3699374" y="258457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B75FFE18-0374-A598-0D61-BC194AC5D0B7}"/>
              </a:ext>
            </a:extLst>
          </p:cNvPr>
          <p:cNvSpPr/>
          <p:nvPr/>
        </p:nvSpPr>
        <p:spPr>
          <a:xfrm flipV="1">
            <a:off x="3699374" y="27300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541AE055-6E99-945E-4641-77CE528094F4}"/>
              </a:ext>
            </a:extLst>
          </p:cNvPr>
          <p:cNvSpPr/>
          <p:nvPr/>
        </p:nvSpPr>
        <p:spPr>
          <a:xfrm flipV="1">
            <a:off x="3699374" y="28755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2151655D-04F3-524E-7A76-DE95B0861696}"/>
              </a:ext>
            </a:extLst>
          </p:cNvPr>
          <p:cNvSpPr/>
          <p:nvPr/>
        </p:nvSpPr>
        <p:spPr>
          <a:xfrm flipV="1">
            <a:off x="3699374" y="30210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CCF132D9-6FB5-5FD4-9B0B-E3D9E0AF137E}"/>
              </a:ext>
            </a:extLst>
          </p:cNvPr>
          <p:cNvSpPr/>
          <p:nvPr/>
        </p:nvSpPr>
        <p:spPr>
          <a:xfrm flipV="1">
            <a:off x="3699374" y="316648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C8752CE2-EA7F-E13B-A2F6-5AE491CCA8B8}"/>
              </a:ext>
            </a:extLst>
          </p:cNvPr>
          <p:cNvSpPr/>
          <p:nvPr/>
        </p:nvSpPr>
        <p:spPr>
          <a:xfrm flipV="1">
            <a:off x="3699374" y="33119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61B50479-176C-026B-C909-86AB4CD2E30C}"/>
              </a:ext>
            </a:extLst>
          </p:cNvPr>
          <p:cNvSpPr/>
          <p:nvPr/>
        </p:nvSpPr>
        <p:spPr>
          <a:xfrm flipV="1">
            <a:off x="3699374" y="34574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15BF0070-DA16-D3FC-77AA-6C35A8A1368C}"/>
              </a:ext>
            </a:extLst>
          </p:cNvPr>
          <p:cNvSpPr/>
          <p:nvPr/>
        </p:nvSpPr>
        <p:spPr>
          <a:xfrm flipV="1">
            <a:off x="3699374" y="36029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D505AC45-6C1F-1F63-517F-E824E7164437}"/>
              </a:ext>
            </a:extLst>
          </p:cNvPr>
          <p:cNvSpPr/>
          <p:nvPr/>
        </p:nvSpPr>
        <p:spPr>
          <a:xfrm flipV="1">
            <a:off x="3699374" y="374840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0FDE25C6-EF89-E672-15DF-5943FA6D709D}"/>
              </a:ext>
            </a:extLst>
          </p:cNvPr>
          <p:cNvSpPr/>
          <p:nvPr/>
        </p:nvSpPr>
        <p:spPr>
          <a:xfrm flipV="1">
            <a:off x="3699374" y="38938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B1B6AEBD-7021-7EC0-7B8F-60EA4C5B0164}"/>
              </a:ext>
            </a:extLst>
          </p:cNvPr>
          <p:cNvSpPr/>
          <p:nvPr/>
        </p:nvSpPr>
        <p:spPr>
          <a:xfrm flipV="1">
            <a:off x="3699374" y="40393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8FE2C250-342B-0743-2282-7390FD4EDD88}"/>
              </a:ext>
            </a:extLst>
          </p:cNvPr>
          <p:cNvSpPr/>
          <p:nvPr/>
        </p:nvSpPr>
        <p:spPr>
          <a:xfrm flipV="1">
            <a:off x="3699374" y="41848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57753278-CDA8-7B52-2C59-EC1DFC5A88AB}"/>
              </a:ext>
            </a:extLst>
          </p:cNvPr>
          <p:cNvSpPr/>
          <p:nvPr/>
        </p:nvSpPr>
        <p:spPr>
          <a:xfrm flipV="1">
            <a:off x="3699374" y="43303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>
            <a:extLst>
              <a:ext uri="{FF2B5EF4-FFF2-40B4-BE49-F238E27FC236}">
                <a16:creationId xmlns:a16="http://schemas.microsoft.com/office/drawing/2014/main" id="{39D0AC0B-8988-E4D5-4482-9CBCC64C857C}"/>
              </a:ext>
            </a:extLst>
          </p:cNvPr>
          <p:cNvSpPr/>
          <p:nvPr/>
        </p:nvSpPr>
        <p:spPr>
          <a:xfrm flipV="1">
            <a:off x="3699374" y="44757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>
            <a:extLst>
              <a:ext uri="{FF2B5EF4-FFF2-40B4-BE49-F238E27FC236}">
                <a16:creationId xmlns:a16="http://schemas.microsoft.com/office/drawing/2014/main" id="{579014EB-473E-59B9-764A-F03DA320DC69}"/>
              </a:ext>
            </a:extLst>
          </p:cNvPr>
          <p:cNvSpPr/>
          <p:nvPr/>
        </p:nvSpPr>
        <p:spPr>
          <a:xfrm flipV="1">
            <a:off x="3699374" y="46212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BC5CD43-3B91-AA94-4317-F3BDDE973FD2}"/>
              </a:ext>
            </a:extLst>
          </p:cNvPr>
          <p:cNvSpPr/>
          <p:nvPr/>
        </p:nvSpPr>
        <p:spPr>
          <a:xfrm flipV="1">
            <a:off x="3699374" y="47667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F1A0A916-F8FB-AB44-02D9-C830AD8EB7E9}"/>
              </a:ext>
            </a:extLst>
          </p:cNvPr>
          <p:cNvSpPr/>
          <p:nvPr/>
        </p:nvSpPr>
        <p:spPr>
          <a:xfrm flipV="1">
            <a:off x="3699374" y="49122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Oval 829">
            <a:extLst>
              <a:ext uri="{FF2B5EF4-FFF2-40B4-BE49-F238E27FC236}">
                <a16:creationId xmlns:a16="http://schemas.microsoft.com/office/drawing/2014/main" id="{AB4C0FBA-26B0-B65C-A102-5D72512F367D}"/>
              </a:ext>
            </a:extLst>
          </p:cNvPr>
          <p:cNvSpPr/>
          <p:nvPr/>
        </p:nvSpPr>
        <p:spPr>
          <a:xfrm flipV="1">
            <a:off x="3699374" y="50576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Oval 830">
            <a:extLst>
              <a:ext uri="{FF2B5EF4-FFF2-40B4-BE49-F238E27FC236}">
                <a16:creationId xmlns:a16="http://schemas.microsoft.com/office/drawing/2014/main" id="{937F6104-5923-C24D-6D4B-F77FF78ACD2F}"/>
              </a:ext>
            </a:extLst>
          </p:cNvPr>
          <p:cNvSpPr/>
          <p:nvPr/>
        </p:nvSpPr>
        <p:spPr>
          <a:xfrm flipV="1">
            <a:off x="3699374" y="52031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58F4D489-DDB4-D2A8-F1A0-5D4DBED7C1BF}"/>
              </a:ext>
            </a:extLst>
          </p:cNvPr>
          <p:cNvSpPr/>
          <p:nvPr/>
        </p:nvSpPr>
        <p:spPr>
          <a:xfrm flipV="1">
            <a:off x="3699374" y="53486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4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8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85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90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95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"/>
                            </p:stCondLst>
                            <p:childTnLst>
                              <p:par>
                                <p:cTn id="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50"/>
                            </p:stCondLst>
                            <p:childTnLst>
                              <p:par>
                                <p:cTn id="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10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2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250"/>
                            </p:stCondLst>
                            <p:childTnLst>
                              <p:par>
                                <p:cTn id="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300"/>
                            </p:stCondLst>
                            <p:childTnLst>
                              <p:par>
                                <p:cTn id="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350"/>
                            </p:stCondLst>
                            <p:childTnLst>
                              <p:par>
                                <p:cTn id="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400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450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500"/>
                            </p:stCondLst>
                            <p:childTnLst>
                              <p:par>
                                <p:cTn id="2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550"/>
                            </p:stCondLst>
                            <p:childTnLst>
                              <p:par>
                                <p:cTn id="2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600"/>
                            </p:stCondLst>
                            <p:childTnLst>
                              <p:par>
                                <p:cTn id="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650"/>
                            </p:stCondLst>
                            <p:childTnLst>
                              <p:par>
                                <p:cTn id="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700"/>
                            </p:stCondLst>
                            <p:childTnLst>
                              <p:par>
                                <p:cTn id="2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80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850"/>
                            </p:stCondLst>
                            <p:childTnLst>
                              <p:par>
                                <p:cTn id="2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900"/>
                            </p:stCondLst>
                            <p:childTnLst>
                              <p:par>
                                <p:cTn id="2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950"/>
                            </p:stCondLst>
                            <p:childTnLst>
                              <p:par>
                                <p:cTn id="2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3000"/>
                            </p:stCondLst>
                            <p:childTnLst>
                              <p:par>
                                <p:cTn id="2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2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3020"/>
                            </p:stCondLst>
                            <p:childTnLst>
                              <p:par>
                                <p:cTn id="2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2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3040"/>
                            </p:stCondLst>
                            <p:childTnLst>
                              <p:par>
                                <p:cTn id="2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2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3060"/>
                            </p:stCondLst>
                            <p:childTnLst>
                              <p:par>
                                <p:cTn id="2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2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3080"/>
                            </p:stCondLst>
                            <p:childTnLst>
                              <p:par>
                                <p:cTn id="2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2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3100"/>
                            </p:stCondLst>
                            <p:childTnLst>
                              <p:par>
                                <p:cTn id="2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2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3120"/>
                            </p:stCondLst>
                            <p:childTnLst>
                              <p:par>
                                <p:cTn id="2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2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3140"/>
                            </p:stCondLst>
                            <p:childTnLst>
                              <p:par>
                                <p:cTn id="2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2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3160"/>
                            </p:stCondLst>
                            <p:childTnLst>
                              <p:par>
                                <p:cTn id="2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2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3180"/>
                            </p:stCondLst>
                            <p:childTnLst>
                              <p:par>
                                <p:cTn id="2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2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320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2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220"/>
                            </p:stCondLst>
                            <p:childTnLst>
                              <p:par>
                                <p:cTn id="2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2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3240"/>
                            </p:stCondLst>
                            <p:childTnLst>
                              <p:par>
                                <p:cTn id="2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2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3260"/>
                            </p:stCondLst>
                            <p:childTnLst>
                              <p:par>
                                <p:cTn id="2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2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3280"/>
                            </p:stCondLst>
                            <p:childTnLst>
                              <p:par>
                                <p:cTn id="3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2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3300"/>
                            </p:stCondLst>
                            <p:childTnLst>
                              <p:par>
                                <p:cTn id="3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2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3320"/>
                            </p:stCondLst>
                            <p:childTnLst>
                              <p:par>
                                <p:cTn id="3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2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3340"/>
                            </p:stCondLst>
                            <p:childTnLst>
                              <p:par>
                                <p:cTn id="3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2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3360"/>
                            </p:stCondLst>
                            <p:childTnLst>
                              <p:par>
                                <p:cTn id="3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2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3380"/>
                            </p:stCondLst>
                            <p:childTnLst>
                              <p:par>
                                <p:cTn id="3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2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3400"/>
                            </p:stCondLst>
                            <p:childTnLst>
                              <p:par>
                                <p:cTn id="3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2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3420"/>
                            </p:stCondLst>
                            <p:childTnLst>
                              <p:par>
                                <p:cTn id="3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2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3440"/>
                            </p:stCondLst>
                            <p:childTnLst>
                              <p:par>
                                <p:cTn id="3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2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3460"/>
                            </p:stCondLst>
                            <p:childTnLst>
                              <p:par>
                                <p:cTn id="3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2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3480"/>
                            </p:stCondLst>
                            <p:childTnLst>
                              <p:par>
                                <p:cTn id="3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2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3500"/>
                            </p:stCondLst>
                            <p:childTnLst>
                              <p:par>
                                <p:cTn id="3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2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3520"/>
                            </p:stCondLst>
                            <p:childTnLst>
                              <p:par>
                                <p:cTn id="3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2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3540"/>
                            </p:stCondLst>
                            <p:childTnLst>
                              <p:par>
                                <p:cTn id="3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2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3560"/>
                            </p:stCondLst>
                            <p:childTnLst>
                              <p:par>
                                <p:cTn id="3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2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3580"/>
                            </p:stCondLst>
                            <p:childTnLst>
                              <p:par>
                                <p:cTn id="3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2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3600"/>
                            </p:stCondLst>
                            <p:childTnLst>
                              <p:par>
                                <p:cTn id="3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2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3620"/>
                            </p:stCondLst>
                            <p:childTnLst>
                              <p:par>
                                <p:cTn id="3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2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3640"/>
                            </p:stCondLst>
                            <p:childTnLst>
                              <p:par>
                                <p:cTn id="3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2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3660"/>
                            </p:stCondLst>
                            <p:childTnLst>
                              <p:par>
                                <p:cTn id="3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2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3680"/>
                            </p:stCondLst>
                            <p:childTnLst>
                              <p:par>
                                <p:cTn id="3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2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3700"/>
                            </p:stCondLst>
                            <p:childTnLst>
                              <p:par>
                                <p:cTn id="3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2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3720"/>
                            </p:stCondLst>
                            <p:childTnLst>
                              <p:par>
                                <p:cTn id="3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2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3740"/>
                            </p:stCondLst>
                            <p:childTnLst>
                              <p:par>
                                <p:cTn id="3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2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3760"/>
                            </p:stCondLst>
                            <p:childTnLst>
                              <p:par>
                                <p:cTn id="3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2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3780"/>
                            </p:stCondLst>
                            <p:childTnLst>
                              <p:par>
                                <p:cTn id="4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2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3800"/>
                            </p:stCondLst>
                            <p:childTnLst>
                              <p:par>
                                <p:cTn id="4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2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3820"/>
                            </p:stCondLst>
                            <p:childTnLst>
                              <p:par>
                                <p:cTn id="4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2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3840"/>
                            </p:stCondLst>
                            <p:childTnLst>
                              <p:par>
                                <p:cTn id="4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2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3860"/>
                            </p:stCondLst>
                            <p:childTnLst>
                              <p:par>
                                <p:cTn id="4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2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3880"/>
                            </p:stCondLst>
                            <p:childTnLst>
                              <p:par>
                                <p:cTn id="4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2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3900"/>
                            </p:stCondLst>
                            <p:childTnLst>
                              <p:par>
                                <p:cTn id="4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2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3920"/>
                            </p:stCondLst>
                            <p:childTnLst>
                              <p:par>
                                <p:cTn id="4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2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3940"/>
                            </p:stCondLst>
                            <p:childTnLst>
                              <p:par>
                                <p:cTn id="4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2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3960"/>
                            </p:stCondLst>
                            <p:childTnLst>
                              <p:par>
                                <p:cTn id="4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2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3980"/>
                            </p:stCondLst>
                            <p:childTnLst>
                              <p:par>
                                <p:cTn id="4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2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2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4020"/>
                            </p:stCondLst>
                            <p:childTnLst>
                              <p:par>
                                <p:cTn id="4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2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4040"/>
                            </p:stCondLst>
                            <p:childTnLst>
                              <p:par>
                                <p:cTn id="4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2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4060"/>
                            </p:stCondLst>
                            <p:childTnLst>
                              <p:par>
                                <p:cTn id="4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2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4080"/>
                            </p:stCondLst>
                            <p:childTnLst>
                              <p:par>
                                <p:cTn id="4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2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4100"/>
                            </p:stCondLst>
                            <p:childTnLst>
                              <p:par>
                                <p:cTn id="4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2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4120"/>
                            </p:stCondLst>
                            <p:childTnLst>
                              <p:par>
                                <p:cTn id="4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2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4140"/>
                            </p:stCondLst>
                            <p:childTnLst>
                              <p:par>
                                <p:cTn id="4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2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4160"/>
                            </p:stCondLst>
                            <p:childTnLst>
                              <p:par>
                                <p:cTn id="4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2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4180"/>
                            </p:stCondLst>
                            <p:childTnLst>
                              <p:par>
                                <p:cTn id="4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2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4200"/>
                            </p:stCondLst>
                            <p:childTnLst>
                              <p:par>
                                <p:cTn id="4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2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4220"/>
                            </p:stCondLst>
                            <p:childTnLst>
                              <p:par>
                                <p:cTn id="4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2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4240"/>
                            </p:stCondLst>
                            <p:childTnLst>
                              <p:par>
                                <p:cTn id="4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2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4260"/>
                            </p:stCondLst>
                            <p:childTnLst>
                              <p:par>
                                <p:cTn id="4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2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4280"/>
                            </p:stCondLst>
                            <p:childTnLst>
                              <p:par>
                                <p:cTn id="5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2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4300"/>
                            </p:stCondLst>
                            <p:childTnLst>
                              <p:par>
                                <p:cTn id="5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2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4320"/>
                            </p:stCondLst>
                            <p:childTnLst>
                              <p:par>
                                <p:cTn id="5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2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4340"/>
                            </p:stCondLst>
                            <p:childTnLst>
                              <p:par>
                                <p:cTn id="5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2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4360"/>
                            </p:stCondLst>
                            <p:childTnLst>
                              <p:par>
                                <p:cTn id="5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2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4380"/>
                            </p:stCondLst>
                            <p:childTnLst>
                              <p:par>
                                <p:cTn id="5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3" dur="2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4400"/>
                            </p:stCondLst>
                            <p:childTnLst>
                              <p:par>
                                <p:cTn id="5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2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4420"/>
                            </p:stCondLst>
                            <p:childTnLst>
                              <p:par>
                                <p:cTn id="5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2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4440"/>
                            </p:stCondLst>
                            <p:childTnLst>
                              <p:par>
                                <p:cTn id="5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5" dur="2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4460"/>
                            </p:stCondLst>
                            <p:childTnLst>
                              <p:par>
                                <p:cTn id="5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9" dur="2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4480"/>
                            </p:stCondLst>
                            <p:childTnLst>
                              <p:par>
                                <p:cTn id="5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2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4500"/>
                            </p:stCondLst>
                            <p:childTnLst>
                              <p:par>
                                <p:cTn id="5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7" dur="2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4520"/>
                            </p:stCondLst>
                            <p:childTnLst>
                              <p:par>
                                <p:cTn id="5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2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4540"/>
                            </p:stCondLst>
                            <p:childTnLst>
                              <p:par>
                                <p:cTn id="5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5" dur="2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4560"/>
                            </p:stCondLst>
                            <p:childTnLst>
                              <p:par>
                                <p:cTn id="5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2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4580"/>
                            </p:stCondLst>
                            <p:childTnLst>
                              <p:par>
                                <p:cTn id="5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2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4600"/>
                            </p:stCondLst>
                            <p:childTnLst>
                              <p:par>
                                <p:cTn id="5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2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4620"/>
                            </p:stCondLst>
                            <p:childTnLst>
                              <p:par>
                                <p:cTn id="5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1" dur="2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4640"/>
                            </p:stCondLst>
                            <p:childTnLst>
                              <p:par>
                                <p:cTn id="5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5" dur="2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4660"/>
                            </p:stCondLst>
                            <p:childTnLst>
                              <p:par>
                                <p:cTn id="5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9" dur="2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4680"/>
                            </p:stCondLst>
                            <p:childTnLst>
                              <p:par>
                                <p:cTn id="5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2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4700"/>
                            </p:stCondLst>
                            <p:childTnLst>
                              <p:par>
                                <p:cTn id="5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7" dur="2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4720"/>
                            </p:stCondLst>
                            <p:childTnLst>
                              <p:par>
                                <p:cTn id="5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1" dur="2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4740"/>
                            </p:stCondLst>
                            <p:childTnLst>
                              <p:par>
                                <p:cTn id="5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5" dur="2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4760"/>
                            </p:stCondLst>
                            <p:childTnLst>
                              <p:par>
                                <p:cTn id="5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9" dur="2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4780"/>
                            </p:stCondLst>
                            <p:childTnLst>
                              <p:par>
                                <p:cTn id="6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2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4800"/>
                            </p:stCondLst>
                            <p:childTnLst>
                              <p:par>
                                <p:cTn id="6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7" dur="2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8" fill="hold">
                            <p:stCondLst>
                              <p:cond delay="4820"/>
                            </p:stCondLst>
                            <p:childTnLst>
                              <p:par>
                                <p:cTn id="6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1" dur="2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2" fill="hold">
                            <p:stCondLst>
                              <p:cond delay="4840"/>
                            </p:stCondLst>
                            <p:childTnLst>
                              <p:par>
                                <p:cTn id="6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5" dur="2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4860"/>
                            </p:stCondLst>
                            <p:childTnLst>
                              <p:par>
                                <p:cTn id="6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9" dur="2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4880"/>
                            </p:stCondLst>
                            <p:childTnLst>
                              <p:par>
                                <p:cTn id="6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3" dur="2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4" fill="hold">
                            <p:stCondLst>
                              <p:cond delay="4900"/>
                            </p:stCondLst>
                            <p:childTnLst>
                              <p:par>
                                <p:cTn id="6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7" dur="2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4920"/>
                            </p:stCondLst>
                            <p:childTnLst>
                              <p:par>
                                <p:cTn id="6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1" dur="2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2" fill="hold">
                            <p:stCondLst>
                              <p:cond delay="4940"/>
                            </p:stCondLst>
                            <p:childTnLst>
                              <p:par>
                                <p:cTn id="6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5" dur="2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4960"/>
                            </p:stCondLst>
                            <p:childTnLst>
                              <p:par>
                                <p:cTn id="6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9" dur="2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4980"/>
                            </p:stCondLst>
                            <p:childTnLst>
                              <p:par>
                                <p:cTn id="6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3" dur="2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4" fill="hold">
                            <p:stCondLst>
                              <p:cond delay="5000"/>
                            </p:stCondLst>
                            <p:childTnLst>
                              <p:par>
                                <p:cTn id="6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7" dur="2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8" fill="hold">
                            <p:stCondLst>
                              <p:cond delay="5020"/>
                            </p:stCondLst>
                            <p:childTnLst>
                              <p:par>
                                <p:cTn id="6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1" dur="2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5040"/>
                            </p:stCondLst>
                            <p:childTnLst>
                              <p:par>
                                <p:cTn id="6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5" dur="2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6" fill="hold">
                            <p:stCondLst>
                              <p:cond delay="5060"/>
                            </p:stCondLst>
                            <p:childTnLst>
                              <p:par>
                                <p:cTn id="6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9" dur="2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5080"/>
                            </p:stCondLst>
                            <p:childTnLst>
                              <p:par>
                                <p:cTn id="6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3" dur="2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5100"/>
                            </p:stCondLst>
                            <p:childTnLst>
                              <p:par>
                                <p:cTn id="6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7" dur="2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8" fill="hold">
                            <p:stCondLst>
                              <p:cond delay="5120"/>
                            </p:stCondLst>
                            <p:childTnLst>
                              <p:par>
                                <p:cTn id="6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1" dur="2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2" fill="hold">
                            <p:stCondLst>
                              <p:cond delay="5140"/>
                            </p:stCondLst>
                            <p:childTnLst>
                              <p:par>
                                <p:cTn id="6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5" dur="2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5160"/>
                            </p:stCondLst>
                            <p:childTnLst>
                              <p:par>
                                <p:cTn id="6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2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0" fill="hold">
                            <p:stCondLst>
                              <p:cond delay="5180"/>
                            </p:stCondLst>
                            <p:childTnLst>
                              <p:par>
                                <p:cTn id="6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3" dur="2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4" fill="hold">
                            <p:stCondLst>
                              <p:cond delay="5200"/>
                            </p:stCondLst>
                            <p:childTnLst>
                              <p:par>
                                <p:cTn id="6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7" dur="2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5220"/>
                            </p:stCondLst>
                            <p:childTnLst>
                              <p:par>
                                <p:cTn id="6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1" dur="2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2" fill="hold">
                            <p:stCondLst>
                              <p:cond delay="5240"/>
                            </p:stCondLst>
                            <p:childTnLst>
                              <p:par>
                                <p:cTn id="6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5" dur="2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6" fill="hold">
                            <p:stCondLst>
                              <p:cond delay="5260"/>
                            </p:stCondLst>
                            <p:childTnLst>
                              <p:par>
                                <p:cTn id="6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9" dur="2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5280"/>
                            </p:stCondLst>
                            <p:childTnLst>
                              <p:par>
                                <p:cTn id="7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3" dur="2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4" fill="hold">
                            <p:stCondLst>
                              <p:cond delay="5300"/>
                            </p:stCondLst>
                            <p:childTnLst>
                              <p:par>
                                <p:cTn id="7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7" dur="2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8" fill="hold">
                            <p:stCondLst>
                              <p:cond delay="5320"/>
                            </p:stCondLst>
                            <p:childTnLst>
                              <p:par>
                                <p:cTn id="7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1" dur="2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5340"/>
                            </p:stCondLst>
                            <p:childTnLst>
                              <p:par>
                                <p:cTn id="7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5" dur="2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6" fill="hold">
                            <p:stCondLst>
                              <p:cond delay="5360"/>
                            </p:stCondLst>
                            <p:childTnLst>
                              <p:par>
                                <p:cTn id="7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9" dur="2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0" fill="hold">
                            <p:stCondLst>
                              <p:cond delay="5380"/>
                            </p:stCondLst>
                            <p:childTnLst>
                              <p:par>
                                <p:cTn id="7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3" dur="2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4" fill="hold">
                            <p:stCondLst>
                              <p:cond delay="5400"/>
                            </p:stCondLst>
                            <p:childTnLst>
                              <p:par>
                                <p:cTn id="7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7" dur="2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8" fill="hold">
                            <p:stCondLst>
                              <p:cond delay="5420"/>
                            </p:stCondLst>
                            <p:childTnLst>
                              <p:par>
                                <p:cTn id="7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1" dur="2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2" fill="hold">
                            <p:stCondLst>
                              <p:cond delay="5440"/>
                            </p:stCondLst>
                            <p:childTnLst>
                              <p:par>
                                <p:cTn id="7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5" dur="2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6" fill="hold">
                            <p:stCondLst>
                              <p:cond delay="5460"/>
                            </p:stCondLst>
                            <p:childTnLst>
                              <p:par>
                                <p:cTn id="7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9" dur="2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0" fill="hold">
                            <p:stCondLst>
                              <p:cond delay="5480"/>
                            </p:stCondLst>
                            <p:childTnLst>
                              <p:par>
                                <p:cTn id="7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3" dur="2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4" fill="hold">
                            <p:stCondLst>
                              <p:cond delay="5500"/>
                            </p:stCondLst>
                            <p:childTnLst>
                              <p:par>
                                <p:cTn id="7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7" dur="2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8" fill="hold">
                            <p:stCondLst>
                              <p:cond delay="5520"/>
                            </p:stCondLst>
                            <p:childTnLst>
                              <p:par>
                                <p:cTn id="7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1" dur="2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2" fill="hold">
                            <p:stCondLst>
                              <p:cond delay="5540"/>
                            </p:stCondLst>
                            <p:childTnLst>
                              <p:par>
                                <p:cTn id="7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5" dur="2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6" fill="hold">
                            <p:stCondLst>
                              <p:cond delay="5560"/>
                            </p:stCondLst>
                            <p:childTnLst>
                              <p:par>
                                <p:cTn id="7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9" dur="2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0" fill="hold">
                            <p:stCondLst>
                              <p:cond delay="5580"/>
                            </p:stCondLst>
                            <p:childTnLst>
                              <p:par>
                                <p:cTn id="7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3" dur="2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4" fill="hold">
                            <p:stCondLst>
                              <p:cond delay="5600"/>
                            </p:stCondLst>
                            <p:childTnLst>
                              <p:par>
                                <p:cTn id="7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7" dur="2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8" fill="hold">
                            <p:stCondLst>
                              <p:cond delay="5620"/>
                            </p:stCondLst>
                            <p:childTnLst>
                              <p:par>
                                <p:cTn id="7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1" dur="2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2" fill="hold">
                            <p:stCondLst>
                              <p:cond delay="5640"/>
                            </p:stCondLst>
                            <p:childTnLst>
                              <p:par>
                                <p:cTn id="7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5" dur="2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6" fill="hold">
                            <p:stCondLst>
                              <p:cond delay="5660"/>
                            </p:stCondLst>
                            <p:childTnLst>
                              <p:par>
                                <p:cTn id="7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9" dur="2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0" fill="hold">
                            <p:stCondLst>
                              <p:cond delay="5680"/>
                            </p:stCondLst>
                            <p:childTnLst>
                              <p:par>
                                <p:cTn id="7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3" dur="2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4" fill="hold">
                            <p:stCondLst>
                              <p:cond delay="5700"/>
                            </p:stCondLst>
                            <p:childTnLst>
                              <p:par>
                                <p:cTn id="7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7" dur="2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8" fill="hold">
                            <p:stCondLst>
                              <p:cond delay="5720"/>
                            </p:stCondLst>
                            <p:childTnLst>
                              <p:par>
                                <p:cTn id="7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1" dur="2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2" fill="hold">
                            <p:stCondLst>
                              <p:cond delay="5740"/>
                            </p:stCondLst>
                            <p:childTnLst>
                              <p:par>
                                <p:cTn id="7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5" dur="2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6" fill="hold">
                            <p:stCondLst>
                              <p:cond delay="5760"/>
                            </p:stCondLst>
                            <p:childTnLst>
                              <p:par>
                                <p:cTn id="7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9" dur="2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0" fill="hold">
                            <p:stCondLst>
                              <p:cond delay="5780"/>
                            </p:stCondLst>
                            <p:childTnLst>
                              <p:par>
                                <p:cTn id="8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3" dur="2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4" fill="hold">
                            <p:stCondLst>
                              <p:cond delay="5800"/>
                            </p:stCondLst>
                            <p:childTnLst>
                              <p:par>
                                <p:cTn id="8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7" dur="2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8" fill="hold">
                            <p:stCondLst>
                              <p:cond delay="5820"/>
                            </p:stCondLst>
                            <p:childTnLst>
                              <p:par>
                                <p:cTn id="8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1" dur="2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2" fill="hold">
                            <p:stCondLst>
                              <p:cond delay="5840"/>
                            </p:stCondLst>
                            <p:childTnLst>
                              <p:par>
                                <p:cTn id="8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5" dur="2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6" fill="hold">
                            <p:stCondLst>
                              <p:cond delay="5860"/>
                            </p:stCondLst>
                            <p:childTnLst>
                              <p:par>
                                <p:cTn id="8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9" dur="2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0" fill="hold">
                            <p:stCondLst>
                              <p:cond delay="5880"/>
                            </p:stCondLst>
                            <p:childTnLst>
                              <p:par>
                                <p:cTn id="8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3" dur="2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4" fill="hold">
                            <p:stCondLst>
                              <p:cond delay="5900"/>
                            </p:stCondLst>
                            <p:childTnLst>
                              <p:par>
                                <p:cTn id="8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7" dur="2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8" fill="hold">
                            <p:stCondLst>
                              <p:cond delay="5920"/>
                            </p:stCondLst>
                            <p:childTnLst>
                              <p:par>
                                <p:cTn id="8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1" dur="2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2" fill="hold">
                            <p:stCondLst>
                              <p:cond delay="5940"/>
                            </p:stCondLst>
                            <p:childTnLst>
                              <p:par>
                                <p:cTn id="8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5" dur="2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6" fill="hold">
                            <p:stCondLst>
                              <p:cond delay="5960"/>
                            </p:stCondLst>
                            <p:childTnLst>
                              <p:par>
                                <p:cTn id="8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9" dur="2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0" fill="hold">
                            <p:stCondLst>
                              <p:cond delay="5980"/>
                            </p:stCondLst>
                            <p:childTnLst>
                              <p:par>
                                <p:cTn id="8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3" dur="2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4" fill="hold">
                            <p:stCondLst>
                              <p:cond delay="6000"/>
                            </p:stCondLst>
                            <p:childTnLst>
                              <p:par>
                                <p:cTn id="8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7" dur="2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8" fill="hold">
                            <p:stCondLst>
                              <p:cond delay="6020"/>
                            </p:stCondLst>
                            <p:childTnLst>
                              <p:par>
                                <p:cTn id="8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1" dur="2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2" fill="hold">
                            <p:stCondLst>
                              <p:cond delay="6040"/>
                            </p:stCondLst>
                            <p:childTnLst>
                              <p:par>
                                <p:cTn id="8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5" dur="2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6" fill="hold">
                            <p:stCondLst>
                              <p:cond delay="6060"/>
                            </p:stCondLst>
                            <p:childTnLst>
                              <p:par>
                                <p:cTn id="8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9" dur="2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0" fill="hold">
                            <p:stCondLst>
                              <p:cond delay="6080"/>
                            </p:stCondLst>
                            <p:childTnLst>
                              <p:par>
                                <p:cTn id="8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3" dur="2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4" fill="hold">
                            <p:stCondLst>
                              <p:cond delay="6100"/>
                            </p:stCondLst>
                            <p:childTnLst>
                              <p:par>
                                <p:cTn id="8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7" dur="2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8" fill="hold">
                            <p:stCondLst>
                              <p:cond delay="6120"/>
                            </p:stCondLst>
                            <p:childTnLst>
                              <p:par>
                                <p:cTn id="8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1" dur="2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2" fill="hold">
                            <p:stCondLst>
                              <p:cond delay="6140"/>
                            </p:stCondLst>
                            <p:childTnLst>
                              <p:par>
                                <p:cTn id="8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5" dur="2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6" fill="hold">
                            <p:stCondLst>
                              <p:cond delay="6160"/>
                            </p:stCondLst>
                            <p:childTnLst>
                              <p:par>
                                <p:cTn id="8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9" dur="2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0" fill="hold">
                            <p:stCondLst>
                              <p:cond delay="6180"/>
                            </p:stCondLst>
                            <p:childTnLst>
                              <p:par>
                                <p:cTn id="8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3" dur="2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4" fill="hold">
                            <p:stCondLst>
                              <p:cond delay="6200"/>
                            </p:stCondLst>
                            <p:childTnLst>
                              <p:par>
                                <p:cTn id="8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7" dur="2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8" fill="hold">
                            <p:stCondLst>
                              <p:cond delay="6220"/>
                            </p:stCondLst>
                            <p:childTnLst>
                              <p:par>
                                <p:cTn id="8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1" dur="2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2" fill="hold">
                            <p:stCondLst>
                              <p:cond delay="6240"/>
                            </p:stCondLst>
                            <p:childTnLst>
                              <p:par>
                                <p:cTn id="8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5" dur="2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6" fill="hold">
                            <p:stCondLst>
                              <p:cond delay="6260"/>
                            </p:stCondLst>
                            <p:childTnLst>
                              <p:par>
                                <p:cTn id="8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9" dur="2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0" fill="hold">
                            <p:stCondLst>
                              <p:cond delay="6280"/>
                            </p:stCondLst>
                            <p:childTnLst>
                              <p:par>
                                <p:cTn id="9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3" dur="2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4" fill="hold">
                            <p:stCondLst>
                              <p:cond delay="6300"/>
                            </p:stCondLst>
                            <p:childTnLst>
                              <p:par>
                                <p:cTn id="9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7" dur="2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8" fill="hold">
                            <p:stCondLst>
                              <p:cond delay="6320"/>
                            </p:stCondLst>
                            <p:childTnLst>
                              <p:par>
                                <p:cTn id="9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1" dur="2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2" fill="hold">
                            <p:stCondLst>
                              <p:cond delay="6340"/>
                            </p:stCondLst>
                            <p:childTnLst>
                              <p:par>
                                <p:cTn id="9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5" dur="2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6" fill="hold">
                            <p:stCondLst>
                              <p:cond delay="6360"/>
                            </p:stCondLst>
                            <p:childTnLst>
                              <p:par>
                                <p:cTn id="9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9" dur="2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0" fill="hold">
                            <p:stCondLst>
                              <p:cond delay="6380"/>
                            </p:stCondLst>
                            <p:childTnLst>
                              <p:par>
                                <p:cTn id="9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3" dur="2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4" fill="hold">
                            <p:stCondLst>
                              <p:cond delay="6400"/>
                            </p:stCondLst>
                            <p:childTnLst>
                              <p:par>
                                <p:cTn id="9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7" dur="2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8" fill="hold">
                            <p:stCondLst>
                              <p:cond delay="6420"/>
                            </p:stCondLst>
                            <p:childTnLst>
                              <p:par>
                                <p:cTn id="9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1" dur="2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2" fill="hold">
                            <p:stCondLst>
                              <p:cond delay="6440"/>
                            </p:stCondLst>
                            <p:childTnLst>
                              <p:par>
                                <p:cTn id="9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5" dur="2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6" fill="hold">
                            <p:stCondLst>
                              <p:cond delay="6460"/>
                            </p:stCondLst>
                            <p:childTnLst>
                              <p:par>
                                <p:cTn id="9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9" dur="2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0" fill="hold">
                            <p:stCondLst>
                              <p:cond delay="6480"/>
                            </p:stCondLst>
                            <p:childTnLst>
                              <p:par>
                                <p:cTn id="9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3" dur="2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4" fill="hold">
                            <p:stCondLst>
                              <p:cond delay="6500"/>
                            </p:stCondLst>
                            <p:childTnLst>
                              <p:par>
                                <p:cTn id="9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7" dur="2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8" fill="hold">
                            <p:stCondLst>
                              <p:cond delay="6520"/>
                            </p:stCondLst>
                            <p:childTnLst>
                              <p:par>
                                <p:cTn id="9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1" dur="2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2" fill="hold">
                            <p:stCondLst>
                              <p:cond delay="6540"/>
                            </p:stCondLst>
                            <p:childTnLst>
                              <p:par>
                                <p:cTn id="9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5" dur="2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6" fill="hold">
                            <p:stCondLst>
                              <p:cond delay="6560"/>
                            </p:stCondLst>
                            <p:childTnLst>
                              <p:par>
                                <p:cTn id="9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9" dur="2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0" fill="hold">
                            <p:stCondLst>
                              <p:cond delay="6580"/>
                            </p:stCondLst>
                            <p:childTnLst>
                              <p:par>
                                <p:cTn id="9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3" dur="2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4" fill="hold">
                            <p:stCondLst>
                              <p:cond delay="6600"/>
                            </p:stCondLst>
                            <p:childTnLst>
                              <p:par>
                                <p:cTn id="9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7" dur="2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8" fill="hold">
                            <p:stCondLst>
                              <p:cond delay="6620"/>
                            </p:stCondLst>
                            <p:childTnLst>
                              <p:par>
                                <p:cTn id="9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1" dur="2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2" fill="hold">
                            <p:stCondLst>
                              <p:cond delay="6640"/>
                            </p:stCondLst>
                            <p:childTnLst>
                              <p:par>
                                <p:cTn id="9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5" dur="2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6" fill="hold">
                            <p:stCondLst>
                              <p:cond delay="6660"/>
                            </p:stCondLst>
                            <p:childTnLst>
                              <p:par>
                                <p:cTn id="9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9" dur="2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0" fill="hold">
                            <p:stCondLst>
                              <p:cond delay="6680"/>
                            </p:stCondLst>
                            <p:childTnLst>
                              <p:par>
                                <p:cTn id="9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3" dur="2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4" fill="hold">
                            <p:stCondLst>
                              <p:cond delay="6700"/>
                            </p:stCondLst>
                            <p:childTnLst>
                              <p:par>
                                <p:cTn id="9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7" dur="2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8" fill="hold">
                            <p:stCondLst>
                              <p:cond delay="6720"/>
                            </p:stCondLst>
                            <p:childTnLst>
                              <p:par>
                                <p:cTn id="9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1" dur="2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2" fill="hold">
                            <p:stCondLst>
                              <p:cond delay="6740"/>
                            </p:stCondLst>
                            <p:childTnLst>
                              <p:par>
                                <p:cTn id="9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5" dur="2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6" fill="hold">
                            <p:stCondLst>
                              <p:cond delay="6760"/>
                            </p:stCondLst>
                            <p:childTnLst>
                              <p:par>
                                <p:cTn id="9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9" dur="2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0" fill="hold">
                            <p:stCondLst>
                              <p:cond delay="6780"/>
                            </p:stCondLst>
                            <p:childTnLst>
                              <p:par>
                                <p:cTn id="10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3" dur="2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4" fill="hold">
                            <p:stCondLst>
                              <p:cond delay="6800"/>
                            </p:stCondLst>
                            <p:childTnLst>
                              <p:par>
                                <p:cTn id="10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7" dur="2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8" fill="hold">
                            <p:stCondLst>
                              <p:cond delay="6820"/>
                            </p:stCondLst>
                            <p:childTnLst>
                              <p:par>
                                <p:cTn id="10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1" dur="2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2" fill="hold">
                            <p:stCondLst>
                              <p:cond delay="6840"/>
                            </p:stCondLst>
                            <p:childTnLst>
                              <p:par>
                                <p:cTn id="10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5" dur="2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6" fill="hold">
                            <p:stCondLst>
                              <p:cond delay="6860"/>
                            </p:stCondLst>
                            <p:childTnLst>
                              <p:par>
                                <p:cTn id="10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9" dur="2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0" fill="hold">
                            <p:stCondLst>
                              <p:cond delay="6880"/>
                            </p:stCondLst>
                            <p:childTnLst>
                              <p:par>
                                <p:cTn id="10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3" dur="2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4" fill="hold">
                            <p:stCondLst>
                              <p:cond delay="6900"/>
                            </p:stCondLst>
                            <p:childTnLst>
                              <p:par>
                                <p:cTn id="10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7" dur="2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8" fill="hold">
                            <p:stCondLst>
                              <p:cond delay="6920"/>
                            </p:stCondLst>
                            <p:childTnLst>
                              <p:par>
                                <p:cTn id="10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1" dur="2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2" fill="hold">
                            <p:stCondLst>
                              <p:cond delay="6940"/>
                            </p:stCondLst>
                            <p:childTnLst>
                              <p:par>
                                <p:cTn id="10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5" dur="2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6" fill="hold">
                            <p:stCondLst>
                              <p:cond delay="6960"/>
                            </p:stCondLst>
                            <p:childTnLst>
                              <p:par>
                                <p:cTn id="10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9" dur="2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0" fill="hold">
                            <p:stCondLst>
                              <p:cond delay="6980"/>
                            </p:stCondLst>
                            <p:childTnLst>
                              <p:par>
                                <p:cTn id="10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3" dur="2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4" fill="hold">
                            <p:stCondLst>
                              <p:cond delay="7000"/>
                            </p:stCondLst>
                            <p:childTnLst>
                              <p:par>
                                <p:cTn id="10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7" dur="2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8" fill="hold">
                            <p:stCondLst>
                              <p:cond delay="7020"/>
                            </p:stCondLst>
                            <p:childTnLst>
                              <p:par>
                                <p:cTn id="10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1" dur="2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2" fill="hold">
                            <p:stCondLst>
                              <p:cond delay="7040"/>
                            </p:stCondLst>
                            <p:childTnLst>
                              <p:par>
                                <p:cTn id="10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5" dur="2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6" fill="hold">
                            <p:stCondLst>
                              <p:cond delay="7060"/>
                            </p:stCondLst>
                            <p:childTnLst>
                              <p:par>
                                <p:cTn id="10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9" dur="2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0" fill="hold">
                            <p:stCondLst>
                              <p:cond delay="7080"/>
                            </p:stCondLst>
                            <p:childTnLst>
                              <p:par>
                                <p:cTn id="10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3" dur="2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4" fill="hold">
                            <p:stCondLst>
                              <p:cond delay="7100"/>
                            </p:stCondLst>
                            <p:childTnLst>
                              <p:par>
                                <p:cTn id="10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7" dur="2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8" fill="hold">
                            <p:stCondLst>
                              <p:cond delay="7120"/>
                            </p:stCondLst>
                            <p:childTnLst>
                              <p:par>
                                <p:cTn id="10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1" dur="2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2" fill="hold">
                            <p:stCondLst>
                              <p:cond delay="7140"/>
                            </p:stCondLst>
                            <p:childTnLst>
                              <p:par>
                                <p:cTn id="10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5" dur="2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6" fill="hold">
                            <p:stCondLst>
                              <p:cond delay="7160"/>
                            </p:stCondLst>
                            <p:childTnLst>
                              <p:par>
                                <p:cTn id="10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9" dur="2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0" fill="hold">
                            <p:stCondLst>
                              <p:cond delay="7180"/>
                            </p:stCondLst>
                            <p:childTnLst>
                              <p:par>
                                <p:cTn id="10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3" dur="2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4" fill="hold">
                            <p:stCondLst>
                              <p:cond delay="7200"/>
                            </p:stCondLst>
                            <p:childTnLst>
                              <p:par>
                                <p:cTn id="10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7" dur="2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8" fill="hold">
                            <p:stCondLst>
                              <p:cond delay="7220"/>
                            </p:stCondLst>
                            <p:childTnLst>
                              <p:par>
                                <p:cTn id="10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1" dur="2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2" fill="hold">
                            <p:stCondLst>
                              <p:cond delay="7240"/>
                            </p:stCondLst>
                            <p:childTnLst>
                              <p:par>
                                <p:cTn id="10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5" dur="2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6" fill="hold">
                            <p:stCondLst>
                              <p:cond delay="7260"/>
                            </p:stCondLst>
                            <p:childTnLst>
                              <p:par>
                                <p:cTn id="10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9" dur="2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0" fill="hold">
                            <p:stCondLst>
                              <p:cond delay="7280"/>
                            </p:stCondLst>
                            <p:childTnLst>
                              <p:par>
                                <p:cTn id="1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3" dur="2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4" fill="hold">
                            <p:stCondLst>
                              <p:cond delay="7300"/>
                            </p:stCondLst>
                            <p:childTnLst>
                              <p:par>
                                <p:cTn id="1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7" dur="2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8" fill="hold">
                            <p:stCondLst>
                              <p:cond delay="7320"/>
                            </p:stCondLst>
                            <p:childTnLst>
                              <p:par>
                                <p:cTn id="1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1" dur="2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2" fill="hold">
                            <p:stCondLst>
                              <p:cond delay="7340"/>
                            </p:stCondLst>
                            <p:childTnLst>
                              <p:par>
                                <p:cTn id="1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5" dur="2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6" fill="hold">
                            <p:stCondLst>
                              <p:cond delay="7360"/>
                            </p:stCondLst>
                            <p:childTnLst>
                              <p:par>
                                <p:cTn id="1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9" dur="2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0" fill="hold">
                            <p:stCondLst>
                              <p:cond delay="7380"/>
                            </p:stCondLst>
                            <p:childTnLst>
                              <p:par>
                                <p:cTn id="1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3" dur="2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4" fill="hold">
                            <p:stCondLst>
                              <p:cond delay="7400"/>
                            </p:stCondLst>
                            <p:childTnLst>
                              <p:par>
                                <p:cTn id="1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7" dur="2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8" fill="hold">
                            <p:stCondLst>
                              <p:cond delay="7420"/>
                            </p:stCondLst>
                            <p:childTnLst>
                              <p:par>
                                <p:cTn id="1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1" dur="2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2" fill="hold">
                            <p:stCondLst>
                              <p:cond delay="7440"/>
                            </p:stCondLst>
                            <p:childTnLst>
                              <p:par>
                                <p:cTn id="1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5" dur="2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6" fill="hold">
                            <p:stCondLst>
                              <p:cond delay="7460"/>
                            </p:stCondLst>
                            <p:childTnLst>
                              <p:par>
                                <p:cTn id="1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9" dur="2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0" fill="hold">
                            <p:stCondLst>
                              <p:cond delay="7480"/>
                            </p:stCondLst>
                            <p:childTnLst>
                              <p:par>
                                <p:cTn id="1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3" dur="2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4" fill="hold">
                            <p:stCondLst>
                              <p:cond delay="7500"/>
                            </p:stCondLst>
                            <p:childTnLst>
                              <p:par>
                                <p:cTn id="1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7" dur="2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8" fill="hold">
                            <p:stCondLst>
                              <p:cond delay="7520"/>
                            </p:stCondLst>
                            <p:childTnLst>
                              <p:par>
                                <p:cTn id="1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1" dur="2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2" fill="hold">
                            <p:stCondLst>
                              <p:cond delay="7540"/>
                            </p:stCondLst>
                            <p:childTnLst>
                              <p:par>
                                <p:cTn id="1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5" dur="2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6" fill="hold">
                            <p:stCondLst>
                              <p:cond delay="7560"/>
                            </p:stCondLst>
                            <p:childTnLst>
                              <p:par>
                                <p:cTn id="1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9" dur="2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0" fill="hold">
                            <p:stCondLst>
                              <p:cond delay="7580"/>
                            </p:stCondLst>
                            <p:childTnLst>
                              <p:par>
                                <p:cTn id="1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3" dur="2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4" fill="hold">
                            <p:stCondLst>
                              <p:cond delay="7600"/>
                            </p:stCondLst>
                            <p:childTnLst>
                              <p:par>
                                <p:cTn id="1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7" dur="2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8" fill="hold">
                            <p:stCondLst>
                              <p:cond delay="7620"/>
                            </p:stCondLst>
                            <p:childTnLst>
                              <p:par>
                                <p:cTn id="1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1" dur="2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2" fill="hold">
                            <p:stCondLst>
                              <p:cond delay="7640"/>
                            </p:stCondLst>
                            <p:childTnLst>
                              <p:par>
                                <p:cTn id="1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5" dur="2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6" fill="hold">
                            <p:stCondLst>
                              <p:cond delay="7660"/>
                            </p:stCondLst>
                            <p:childTnLst>
                              <p:par>
                                <p:cTn id="11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9" dur="2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0" fill="hold">
                            <p:stCondLst>
                              <p:cond delay="7680"/>
                            </p:stCondLst>
                            <p:childTnLst>
                              <p:par>
                                <p:cTn id="1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3" dur="2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4" fill="hold">
                            <p:stCondLst>
                              <p:cond delay="7700"/>
                            </p:stCondLst>
                            <p:childTnLst>
                              <p:par>
                                <p:cTn id="1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7" dur="2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8" fill="hold">
                            <p:stCondLst>
                              <p:cond delay="7720"/>
                            </p:stCondLst>
                            <p:childTnLst>
                              <p:par>
                                <p:cTn id="1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1" dur="2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2" fill="hold">
                            <p:stCondLst>
                              <p:cond delay="7740"/>
                            </p:stCondLst>
                            <p:childTnLst>
                              <p:par>
                                <p:cTn id="1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5" dur="2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6" fill="hold">
                            <p:stCondLst>
                              <p:cond delay="7760"/>
                            </p:stCondLst>
                            <p:childTnLst>
                              <p:par>
                                <p:cTn id="1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9" dur="2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0" fill="hold">
                            <p:stCondLst>
                              <p:cond delay="7780"/>
                            </p:stCondLst>
                            <p:childTnLst>
                              <p:par>
                                <p:cTn id="1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3" dur="2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4" fill="hold">
                            <p:stCondLst>
                              <p:cond delay="7800"/>
                            </p:stCondLst>
                            <p:childTnLst>
                              <p:par>
                                <p:cTn id="12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7" dur="2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8" fill="hold">
                            <p:stCondLst>
                              <p:cond delay="7820"/>
                            </p:stCondLst>
                            <p:childTnLst>
                              <p:par>
                                <p:cTn id="12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1" dur="2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2" fill="hold">
                            <p:stCondLst>
                              <p:cond delay="7840"/>
                            </p:stCondLst>
                            <p:childTnLst>
                              <p:par>
                                <p:cTn id="1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5" dur="2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6" fill="hold">
                            <p:stCondLst>
                              <p:cond delay="7860"/>
                            </p:stCondLst>
                            <p:childTnLst>
                              <p:par>
                                <p:cTn id="1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9" dur="2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0" fill="hold">
                            <p:stCondLst>
                              <p:cond delay="7880"/>
                            </p:stCondLst>
                            <p:childTnLst>
                              <p:par>
                                <p:cTn id="12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3" dur="2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4" fill="hold">
                            <p:stCondLst>
                              <p:cond delay="7900"/>
                            </p:stCondLst>
                            <p:childTnLst>
                              <p:par>
                                <p:cTn id="12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7" dur="2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8" fill="hold">
                            <p:stCondLst>
                              <p:cond delay="7920"/>
                            </p:stCondLst>
                            <p:childTnLst>
                              <p:par>
                                <p:cTn id="1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1" dur="2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2" fill="hold">
                            <p:stCondLst>
                              <p:cond delay="7940"/>
                            </p:stCondLst>
                            <p:childTnLst>
                              <p:par>
                                <p:cTn id="12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5" dur="2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6" fill="hold">
                            <p:stCondLst>
                              <p:cond delay="7960"/>
                            </p:stCondLst>
                            <p:childTnLst>
                              <p:par>
                                <p:cTn id="12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9" dur="2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0" fill="hold">
                            <p:stCondLst>
                              <p:cond delay="7980"/>
                            </p:stCondLst>
                            <p:childTnLst>
                              <p:par>
                                <p:cTn id="12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3" dur="2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4" fill="hold">
                            <p:stCondLst>
                              <p:cond delay="8000"/>
                            </p:stCondLst>
                            <p:childTnLst>
                              <p:par>
                                <p:cTn id="12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7" dur="2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8" fill="hold">
                            <p:stCondLst>
                              <p:cond delay="8020"/>
                            </p:stCondLst>
                            <p:childTnLst>
                              <p:par>
                                <p:cTn id="12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1" dur="2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2" fill="hold">
                            <p:stCondLst>
                              <p:cond delay="8040"/>
                            </p:stCondLst>
                            <p:childTnLst>
                              <p:par>
                                <p:cTn id="12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5" dur="2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6" fill="hold">
                            <p:stCondLst>
                              <p:cond delay="8060"/>
                            </p:stCondLst>
                            <p:childTnLst>
                              <p:par>
                                <p:cTn id="12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9" dur="2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0" fill="hold">
                            <p:stCondLst>
                              <p:cond delay="8080"/>
                            </p:stCondLst>
                            <p:childTnLst>
                              <p:par>
                                <p:cTn id="12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3" dur="2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4" fill="hold">
                            <p:stCondLst>
                              <p:cond delay="8100"/>
                            </p:stCondLst>
                            <p:childTnLst>
                              <p:par>
                                <p:cTn id="12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7" dur="2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8" fill="hold">
                            <p:stCondLst>
                              <p:cond delay="8120"/>
                            </p:stCondLst>
                            <p:childTnLst>
                              <p:par>
                                <p:cTn id="12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1" dur="2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2" fill="hold">
                            <p:stCondLst>
                              <p:cond delay="8140"/>
                            </p:stCondLst>
                            <p:childTnLst>
                              <p:par>
                                <p:cTn id="12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5" dur="2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6" fill="hold">
                            <p:stCondLst>
                              <p:cond delay="8160"/>
                            </p:stCondLst>
                            <p:childTnLst>
                              <p:par>
                                <p:cTn id="12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9" dur="2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0" fill="hold">
                            <p:stCondLst>
                              <p:cond delay="8180"/>
                            </p:stCondLst>
                            <p:childTnLst>
                              <p:par>
                                <p:cTn id="12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3" dur="2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4" fill="hold">
                            <p:stCondLst>
                              <p:cond delay="8200"/>
                            </p:stCondLst>
                            <p:childTnLst>
                              <p:par>
                                <p:cTn id="1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7" dur="2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8" fill="hold">
                            <p:stCondLst>
                              <p:cond delay="8220"/>
                            </p:stCondLst>
                            <p:childTnLst>
                              <p:par>
                                <p:cTn id="12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1" dur="2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2" fill="hold">
                            <p:stCondLst>
                              <p:cond delay="8240"/>
                            </p:stCondLst>
                            <p:childTnLst>
                              <p:par>
                                <p:cTn id="12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5" dur="2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6" fill="hold">
                            <p:stCondLst>
                              <p:cond delay="8260"/>
                            </p:stCondLst>
                            <p:childTnLst>
                              <p:par>
                                <p:cTn id="12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9" dur="2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0" fill="hold">
                            <p:stCondLst>
                              <p:cond delay="8280"/>
                            </p:stCondLst>
                            <p:childTnLst>
                              <p:par>
                                <p:cTn id="13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3" dur="2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4" fill="hold">
                            <p:stCondLst>
                              <p:cond delay="8300"/>
                            </p:stCondLst>
                            <p:childTnLst>
                              <p:par>
                                <p:cTn id="13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7" dur="2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8" fill="hold">
                            <p:stCondLst>
                              <p:cond delay="8320"/>
                            </p:stCondLst>
                            <p:childTnLst>
                              <p:par>
                                <p:cTn id="13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1" dur="2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2" fill="hold">
                            <p:stCondLst>
                              <p:cond delay="8340"/>
                            </p:stCondLst>
                            <p:childTnLst>
                              <p:par>
                                <p:cTn id="13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5" dur="2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6" fill="hold">
                            <p:stCondLst>
                              <p:cond delay="8360"/>
                            </p:stCondLst>
                            <p:childTnLst>
                              <p:par>
                                <p:cTn id="13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9" dur="2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0" fill="hold">
                            <p:stCondLst>
                              <p:cond delay="8380"/>
                            </p:stCondLst>
                            <p:childTnLst>
                              <p:par>
                                <p:cTn id="13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3" dur="2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4" fill="hold">
                            <p:stCondLst>
                              <p:cond delay="8400"/>
                            </p:stCondLst>
                            <p:childTnLst>
                              <p:par>
                                <p:cTn id="13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7" dur="2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8" fill="hold">
                            <p:stCondLst>
                              <p:cond delay="8420"/>
                            </p:stCondLst>
                            <p:childTnLst>
                              <p:par>
                                <p:cTn id="13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1" dur="2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2" fill="hold">
                            <p:stCondLst>
                              <p:cond delay="8440"/>
                            </p:stCondLst>
                            <p:childTnLst>
                              <p:par>
                                <p:cTn id="13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5" dur="2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6" fill="hold">
                            <p:stCondLst>
                              <p:cond delay="8460"/>
                            </p:stCondLst>
                            <p:childTnLst>
                              <p:par>
                                <p:cTn id="13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9" dur="20"/>
                                        <p:tgtEl>
                                          <p:spTgt spid="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0" fill="hold">
                            <p:stCondLst>
                              <p:cond delay="8480"/>
                            </p:stCondLst>
                            <p:childTnLst>
                              <p:par>
                                <p:cTn id="13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3" dur="2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4" fill="hold">
                            <p:stCondLst>
                              <p:cond delay="8500"/>
                            </p:stCondLst>
                            <p:childTnLst>
                              <p:par>
                                <p:cTn id="13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7" dur="2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8" fill="hold">
                            <p:stCondLst>
                              <p:cond delay="8520"/>
                            </p:stCondLst>
                            <p:childTnLst>
                              <p:par>
                                <p:cTn id="13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1" dur="2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2" fill="hold">
                            <p:stCondLst>
                              <p:cond delay="8540"/>
                            </p:stCondLst>
                            <p:childTnLst>
                              <p:par>
                                <p:cTn id="13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5" dur="2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6" fill="hold">
                            <p:stCondLst>
                              <p:cond delay="8560"/>
                            </p:stCondLst>
                            <p:childTnLst>
                              <p:par>
                                <p:cTn id="13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9" dur="20"/>
                                        <p:tgtEl>
                                          <p:spTgt spid="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0" fill="hold">
                            <p:stCondLst>
                              <p:cond delay="8580"/>
                            </p:stCondLst>
                            <p:childTnLst>
                              <p:par>
                                <p:cTn id="13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3" dur="2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4" fill="hold">
                            <p:stCondLst>
                              <p:cond delay="8600"/>
                            </p:stCondLst>
                            <p:childTnLst>
                              <p:par>
                                <p:cTn id="13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7" dur="2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8" fill="hold">
                            <p:stCondLst>
                              <p:cond delay="8620"/>
                            </p:stCondLst>
                            <p:childTnLst>
                              <p:par>
                                <p:cTn id="13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1" dur="2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2" fill="hold">
                            <p:stCondLst>
                              <p:cond delay="8640"/>
                            </p:stCondLst>
                            <p:childTnLst>
                              <p:par>
                                <p:cTn id="13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5" dur="2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6" fill="hold">
                            <p:stCondLst>
                              <p:cond delay="8660"/>
                            </p:stCondLst>
                            <p:childTnLst>
                              <p:par>
                                <p:cTn id="13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9" dur="2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0" fill="hold">
                            <p:stCondLst>
                              <p:cond delay="8680"/>
                            </p:stCondLst>
                            <p:childTnLst>
                              <p:par>
                                <p:cTn id="13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3" dur="2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4" fill="hold">
                            <p:stCondLst>
                              <p:cond delay="8700"/>
                            </p:stCondLst>
                            <p:childTnLst>
                              <p:par>
                                <p:cTn id="13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7" dur="2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8" fill="hold">
                            <p:stCondLst>
                              <p:cond delay="8720"/>
                            </p:stCondLst>
                            <p:childTnLst>
                              <p:par>
                                <p:cTn id="13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1" dur="2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2" fill="hold">
                            <p:stCondLst>
                              <p:cond delay="8740"/>
                            </p:stCondLst>
                            <p:childTnLst>
                              <p:par>
                                <p:cTn id="13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5" dur="2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6" fill="hold">
                            <p:stCondLst>
                              <p:cond delay="8760"/>
                            </p:stCondLst>
                            <p:childTnLst>
                              <p:par>
                                <p:cTn id="13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9" dur="2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0" fill="hold">
                            <p:stCondLst>
                              <p:cond delay="8780"/>
                            </p:stCondLst>
                            <p:childTnLst>
                              <p:par>
                                <p:cTn id="14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3" dur="2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4" fill="hold">
                            <p:stCondLst>
                              <p:cond delay="8800"/>
                            </p:stCondLst>
                            <p:childTnLst>
                              <p:par>
                                <p:cTn id="14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7" dur="2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8" fill="hold">
                            <p:stCondLst>
                              <p:cond delay="8820"/>
                            </p:stCondLst>
                            <p:childTnLst>
                              <p:par>
                                <p:cTn id="14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1" dur="2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2" fill="hold">
                            <p:stCondLst>
                              <p:cond delay="8840"/>
                            </p:stCondLst>
                            <p:childTnLst>
                              <p:par>
                                <p:cTn id="14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5" dur="2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6" fill="hold">
                            <p:stCondLst>
                              <p:cond delay="8860"/>
                            </p:stCondLst>
                            <p:childTnLst>
                              <p:par>
                                <p:cTn id="14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9" dur="2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0" fill="hold">
                            <p:stCondLst>
                              <p:cond delay="8880"/>
                            </p:stCondLst>
                            <p:childTnLst>
                              <p:par>
                                <p:cTn id="14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3" dur="2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4" fill="hold">
                            <p:stCondLst>
                              <p:cond delay="8900"/>
                            </p:stCondLst>
                            <p:childTnLst>
                              <p:par>
                                <p:cTn id="14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7" dur="2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8" fill="hold">
                            <p:stCondLst>
                              <p:cond delay="8920"/>
                            </p:stCondLst>
                            <p:childTnLst>
                              <p:par>
                                <p:cTn id="14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1" dur="2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2" fill="hold">
                            <p:stCondLst>
                              <p:cond delay="8940"/>
                            </p:stCondLst>
                            <p:childTnLst>
                              <p:par>
                                <p:cTn id="14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5" dur="2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6" fill="hold">
                            <p:stCondLst>
                              <p:cond delay="8960"/>
                            </p:stCondLst>
                            <p:childTnLst>
                              <p:par>
                                <p:cTn id="14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9" dur="2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0" fill="hold">
                            <p:stCondLst>
                              <p:cond delay="8980"/>
                            </p:stCondLst>
                            <p:childTnLst>
                              <p:par>
                                <p:cTn id="14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3" dur="2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4" fill="hold">
                            <p:stCondLst>
                              <p:cond delay="9000"/>
                            </p:stCondLst>
                            <p:childTnLst>
                              <p:par>
                                <p:cTn id="14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7" dur="2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8" fill="hold">
                            <p:stCondLst>
                              <p:cond delay="9020"/>
                            </p:stCondLst>
                            <p:childTnLst>
                              <p:par>
                                <p:cTn id="14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1" dur="2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2" fill="hold">
                            <p:stCondLst>
                              <p:cond delay="9040"/>
                            </p:stCondLst>
                            <p:childTnLst>
                              <p:par>
                                <p:cTn id="14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5" dur="2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6" fill="hold">
                            <p:stCondLst>
                              <p:cond delay="9060"/>
                            </p:stCondLst>
                            <p:childTnLst>
                              <p:par>
                                <p:cTn id="14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9" dur="2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0" fill="hold">
                            <p:stCondLst>
                              <p:cond delay="9080"/>
                            </p:stCondLst>
                            <p:childTnLst>
                              <p:par>
                                <p:cTn id="14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3" dur="2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4" fill="hold">
                            <p:stCondLst>
                              <p:cond delay="9100"/>
                            </p:stCondLst>
                            <p:childTnLst>
                              <p:par>
                                <p:cTn id="14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7" dur="2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8" fill="hold">
                            <p:stCondLst>
                              <p:cond delay="9120"/>
                            </p:stCondLst>
                            <p:childTnLst>
                              <p:par>
                                <p:cTn id="14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1" dur="2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2" fill="hold">
                            <p:stCondLst>
                              <p:cond delay="9140"/>
                            </p:stCondLst>
                            <p:childTnLst>
                              <p:par>
                                <p:cTn id="14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5" dur="2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6" fill="hold">
                            <p:stCondLst>
                              <p:cond delay="9160"/>
                            </p:stCondLst>
                            <p:childTnLst>
                              <p:par>
                                <p:cTn id="14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9" dur="2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0" fill="hold">
                            <p:stCondLst>
                              <p:cond delay="9180"/>
                            </p:stCondLst>
                            <p:childTnLst>
                              <p:par>
                                <p:cTn id="14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3" dur="2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4" fill="hold">
                            <p:stCondLst>
                              <p:cond delay="9200"/>
                            </p:stCondLst>
                            <p:childTnLst>
                              <p:par>
                                <p:cTn id="14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7" dur="2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8" fill="hold">
                            <p:stCondLst>
                              <p:cond delay="9220"/>
                            </p:stCondLst>
                            <p:childTnLst>
                              <p:par>
                                <p:cTn id="14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1" dur="2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2" fill="hold">
                            <p:stCondLst>
                              <p:cond delay="9240"/>
                            </p:stCondLst>
                            <p:childTnLst>
                              <p:par>
                                <p:cTn id="14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5" dur="2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6" fill="hold">
                            <p:stCondLst>
                              <p:cond delay="9260"/>
                            </p:stCondLst>
                            <p:childTnLst>
                              <p:par>
                                <p:cTn id="14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9" dur="2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0" fill="hold">
                            <p:stCondLst>
                              <p:cond delay="9280"/>
                            </p:stCondLst>
                            <p:childTnLst>
                              <p:par>
                                <p:cTn id="15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3" dur="2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4" fill="hold">
                            <p:stCondLst>
                              <p:cond delay="9300"/>
                            </p:stCondLst>
                            <p:childTnLst>
                              <p:par>
                                <p:cTn id="15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7" dur="2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8" fill="hold">
                            <p:stCondLst>
                              <p:cond delay="9320"/>
                            </p:stCondLst>
                            <p:childTnLst>
                              <p:par>
                                <p:cTn id="15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1" dur="2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2" fill="hold">
                            <p:stCondLst>
                              <p:cond delay="9340"/>
                            </p:stCondLst>
                            <p:childTnLst>
                              <p:par>
                                <p:cTn id="15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5" dur="2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6" fill="hold">
                            <p:stCondLst>
                              <p:cond delay="9360"/>
                            </p:stCondLst>
                            <p:childTnLst>
                              <p:par>
                                <p:cTn id="15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9" dur="2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0" fill="hold">
                            <p:stCondLst>
                              <p:cond delay="9380"/>
                            </p:stCondLst>
                            <p:childTnLst>
                              <p:par>
                                <p:cTn id="15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3" dur="2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4" fill="hold">
                            <p:stCondLst>
                              <p:cond delay="9400"/>
                            </p:stCondLst>
                            <p:childTnLst>
                              <p:par>
                                <p:cTn id="15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7" dur="20"/>
                                        <p:tgtEl>
                                          <p:spTgt spid="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8" fill="hold">
                            <p:stCondLst>
                              <p:cond delay="9420"/>
                            </p:stCondLst>
                            <p:childTnLst>
                              <p:par>
                                <p:cTn id="15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1" dur="20"/>
                                        <p:tgtEl>
                                          <p:spTgt spid="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2" fill="hold">
                            <p:stCondLst>
                              <p:cond delay="9440"/>
                            </p:stCondLst>
                            <p:childTnLst>
                              <p:par>
                                <p:cTn id="15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5" dur="2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6" fill="hold">
                            <p:stCondLst>
                              <p:cond delay="9460"/>
                            </p:stCondLst>
                            <p:childTnLst>
                              <p:par>
                                <p:cTn id="15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9" dur="20"/>
                                        <p:tgtEl>
                                          <p:spTgt spid="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0" fill="hold">
                            <p:stCondLst>
                              <p:cond delay="9480"/>
                            </p:stCondLst>
                            <p:childTnLst>
                              <p:par>
                                <p:cTn id="15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3" dur="20"/>
                                        <p:tgtEl>
                                          <p:spTgt spid="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4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7" dur="2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8" fill="hold">
                            <p:stCondLst>
                              <p:cond delay="9520"/>
                            </p:stCondLst>
                            <p:childTnLst>
                              <p:par>
                                <p:cTn id="15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1" dur="20"/>
                                        <p:tgtEl>
                                          <p:spTgt spid="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2" fill="hold">
                            <p:stCondLst>
                              <p:cond delay="9540"/>
                            </p:stCondLst>
                            <p:childTnLst>
                              <p:par>
                                <p:cTn id="15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5" dur="20"/>
                                        <p:tgtEl>
                                          <p:spTgt spid="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6" fill="hold">
                            <p:stCondLst>
                              <p:cond delay="9560"/>
                            </p:stCondLst>
                            <p:childTnLst>
                              <p:par>
                                <p:cTn id="15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9" dur="20"/>
                                        <p:tgtEl>
                                          <p:spTgt spid="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0" fill="hold">
                            <p:stCondLst>
                              <p:cond delay="9580"/>
                            </p:stCondLst>
                            <p:childTnLst>
                              <p:par>
                                <p:cTn id="15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3" dur="20"/>
                                        <p:tgtEl>
                                          <p:spTgt spid="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4" fill="hold">
                            <p:stCondLst>
                              <p:cond delay="9600"/>
                            </p:stCondLst>
                            <p:childTnLst>
                              <p:par>
                                <p:cTn id="15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7" dur="20"/>
                                        <p:tgtEl>
                                          <p:spTgt spid="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8" fill="hold">
                            <p:stCondLst>
                              <p:cond delay="9620"/>
                            </p:stCondLst>
                            <p:childTnLst>
                              <p:par>
                                <p:cTn id="15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1" dur="2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2" fill="hold">
                            <p:stCondLst>
                              <p:cond delay="9640"/>
                            </p:stCondLst>
                            <p:childTnLst>
                              <p:par>
                                <p:cTn id="15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5" dur="20"/>
                                        <p:tgtEl>
                                          <p:spTgt spid="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6" fill="hold">
                            <p:stCondLst>
                              <p:cond delay="9660"/>
                            </p:stCondLst>
                            <p:childTnLst>
                              <p:par>
                                <p:cTn id="15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9" dur="20"/>
                                        <p:tgtEl>
                                          <p:spTgt spid="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0" fill="hold">
                            <p:stCondLst>
                              <p:cond delay="9680"/>
                            </p:stCondLst>
                            <p:childTnLst>
                              <p:par>
                                <p:cTn id="15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3" dur="2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4" fill="hold">
                            <p:stCondLst>
                              <p:cond delay="9700"/>
                            </p:stCondLst>
                            <p:childTnLst>
                              <p:par>
                                <p:cTn id="15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7" dur="2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8" fill="hold">
                            <p:stCondLst>
                              <p:cond delay="9720"/>
                            </p:stCondLst>
                            <p:childTnLst>
                              <p:par>
                                <p:cTn id="15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1" dur="20"/>
                                        <p:tgtEl>
                                          <p:spTgt spid="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2" fill="hold">
                            <p:stCondLst>
                              <p:cond delay="9740"/>
                            </p:stCondLst>
                            <p:childTnLst>
                              <p:par>
                                <p:cTn id="15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5" dur="20"/>
                                        <p:tgtEl>
                                          <p:spTgt spid="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6" fill="hold">
                            <p:stCondLst>
                              <p:cond delay="9760"/>
                            </p:stCondLst>
                            <p:childTnLst>
                              <p:par>
                                <p:cTn id="15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9" dur="20"/>
                                        <p:tgtEl>
                                          <p:spTgt spid="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0" fill="hold">
                            <p:stCondLst>
                              <p:cond delay="9780"/>
                            </p:stCondLst>
                            <p:childTnLst>
                              <p:par>
                                <p:cTn id="16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3" dur="20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4" fill="hold">
                            <p:stCondLst>
                              <p:cond delay="9800"/>
                            </p:stCondLst>
                            <p:childTnLst>
                              <p:par>
                                <p:cTn id="16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7" dur="2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8" fill="hold">
                            <p:stCondLst>
                              <p:cond delay="9820"/>
                            </p:stCondLst>
                            <p:childTnLst>
                              <p:par>
                                <p:cTn id="16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1" dur="2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2" fill="hold">
                            <p:stCondLst>
                              <p:cond delay="9840"/>
                            </p:stCondLst>
                            <p:childTnLst>
                              <p:par>
                                <p:cTn id="16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5" dur="2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6" fill="hold">
                            <p:stCondLst>
                              <p:cond delay="9860"/>
                            </p:stCondLst>
                            <p:childTnLst>
                              <p:par>
                                <p:cTn id="16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9" dur="2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0" fill="hold">
                            <p:stCondLst>
                              <p:cond delay="9880"/>
                            </p:stCondLst>
                            <p:childTnLst>
                              <p:par>
                                <p:cTn id="16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3" dur="2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4" fill="hold">
                            <p:stCondLst>
                              <p:cond delay="9900"/>
                            </p:stCondLst>
                            <p:childTnLst>
                              <p:par>
                                <p:cTn id="16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7" dur="2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8" fill="hold">
                            <p:stCondLst>
                              <p:cond delay="9920"/>
                            </p:stCondLst>
                            <p:childTnLst>
                              <p:par>
                                <p:cTn id="16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1" dur="2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2" fill="hold">
                            <p:stCondLst>
                              <p:cond delay="9940"/>
                            </p:stCondLst>
                            <p:childTnLst>
                              <p:par>
                                <p:cTn id="16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5" dur="20"/>
                                        <p:tgtEl>
                                          <p:spTgt spid="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6" fill="hold">
                            <p:stCondLst>
                              <p:cond delay="9960"/>
                            </p:stCondLst>
                            <p:childTnLst>
                              <p:par>
                                <p:cTn id="16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9" dur="2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0" fill="hold">
                            <p:stCondLst>
                              <p:cond delay="9980"/>
                            </p:stCondLst>
                            <p:childTnLst>
                              <p:par>
                                <p:cTn id="16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3" dur="2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7" dur="2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8" fill="hold">
                            <p:stCondLst>
                              <p:cond delay="10020"/>
                            </p:stCondLst>
                            <p:childTnLst>
                              <p:par>
                                <p:cTn id="16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1" dur="20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2" fill="hold">
                            <p:stCondLst>
                              <p:cond delay="10040"/>
                            </p:stCondLst>
                            <p:childTnLst>
                              <p:par>
                                <p:cTn id="16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5" dur="20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6" fill="hold">
                            <p:stCondLst>
                              <p:cond delay="10060"/>
                            </p:stCondLst>
                            <p:childTnLst>
                              <p:par>
                                <p:cTn id="16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9" dur="20"/>
                                        <p:tgtEl>
                                          <p:spTgt spid="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0" fill="hold">
                            <p:stCondLst>
                              <p:cond delay="10080"/>
                            </p:stCondLst>
                            <p:childTnLst>
                              <p:par>
                                <p:cTn id="16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3" dur="20"/>
                                        <p:tgtEl>
                                          <p:spTgt spid="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4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7" dur="20"/>
                                        <p:tgtEl>
                                          <p:spTgt spid="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8" fill="hold">
                            <p:stCondLst>
                              <p:cond delay="10120"/>
                            </p:stCondLst>
                            <p:childTnLst>
                              <p:par>
                                <p:cTn id="16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1" dur="2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2" fill="hold">
                            <p:stCondLst>
                              <p:cond delay="10140"/>
                            </p:stCondLst>
                            <p:childTnLst>
                              <p:par>
                                <p:cTn id="16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5" dur="20"/>
                                        <p:tgtEl>
                                          <p:spTgt spid="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6" fill="hold">
                            <p:stCondLst>
                              <p:cond delay="10160"/>
                            </p:stCondLst>
                            <p:childTnLst>
                              <p:par>
                                <p:cTn id="16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9" dur="20"/>
                                        <p:tgtEl>
                                          <p:spTgt spid="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0" fill="hold">
                            <p:stCondLst>
                              <p:cond delay="10180"/>
                            </p:stCondLst>
                            <p:childTnLst>
                              <p:par>
                                <p:cTn id="16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3" dur="20"/>
                                        <p:tgtEl>
                                          <p:spTgt spid="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4" fill="hold">
                            <p:stCondLst>
                              <p:cond delay="10200"/>
                            </p:stCondLst>
                            <p:childTnLst>
                              <p:par>
                                <p:cTn id="16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7" dur="20"/>
                                        <p:tgtEl>
                                          <p:spTgt spid="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8" fill="hold">
                            <p:stCondLst>
                              <p:cond delay="10220"/>
                            </p:stCondLst>
                            <p:childTnLst>
                              <p:par>
                                <p:cTn id="16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1" dur="20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2" fill="hold">
                            <p:stCondLst>
                              <p:cond delay="10240"/>
                            </p:stCondLst>
                            <p:childTnLst>
                              <p:par>
                                <p:cTn id="16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5" dur="20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6" fill="hold">
                            <p:stCondLst>
                              <p:cond delay="10260"/>
                            </p:stCondLst>
                            <p:childTnLst>
                              <p:par>
                                <p:cTn id="16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9" dur="20"/>
                                        <p:tgtEl>
                                          <p:spTgt spid="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0" fill="hold">
                            <p:stCondLst>
                              <p:cond delay="10280"/>
                            </p:stCondLst>
                            <p:childTnLst>
                              <p:par>
                                <p:cTn id="17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3" dur="20"/>
                                        <p:tgtEl>
                                          <p:spTgt spid="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4" fill="hold">
                            <p:stCondLst>
                              <p:cond delay="10300"/>
                            </p:stCondLst>
                            <p:childTnLst>
                              <p:par>
                                <p:cTn id="17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7" dur="20"/>
                                        <p:tgtEl>
                                          <p:spTgt spid="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8" fill="hold">
                            <p:stCondLst>
                              <p:cond delay="10320"/>
                            </p:stCondLst>
                            <p:childTnLst>
                              <p:par>
                                <p:cTn id="17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1" dur="20"/>
                                        <p:tgtEl>
                                          <p:spTgt spid="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2" fill="hold">
                            <p:stCondLst>
                              <p:cond delay="10340"/>
                            </p:stCondLst>
                            <p:childTnLst>
                              <p:par>
                                <p:cTn id="17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5" dur="20"/>
                                        <p:tgtEl>
                                          <p:spTgt spid="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6" fill="hold">
                            <p:stCondLst>
                              <p:cond delay="10360"/>
                            </p:stCondLst>
                            <p:childTnLst>
                              <p:par>
                                <p:cTn id="17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9" dur="20"/>
                                        <p:tgtEl>
                                          <p:spTgt spid="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0" fill="hold">
                            <p:stCondLst>
                              <p:cond delay="10380"/>
                            </p:stCondLst>
                            <p:childTnLst>
                              <p:par>
                                <p:cTn id="17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3" dur="2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4" fill="hold">
                            <p:stCondLst>
                              <p:cond delay="10400"/>
                            </p:stCondLst>
                            <p:childTnLst>
                              <p:par>
                                <p:cTn id="17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7" dur="20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8" fill="hold">
                            <p:stCondLst>
                              <p:cond delay="10420"/>
                            </p:stCondLst>
                            <p:childTnLst>
                              <p:par>
                                <p:cTn id="17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1" dur="20"/>
                                        <p:tgtEl>
                                          <p:spTgt spid="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2" fill="hold">
                            <p:stCondLst>
                              <p:cond delay="10440"/>
                            </p:stCondLst>
                            <p:childTnLst>
                              <p:par>
                                <p:cTn id="17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5" dur="20"/>
                                        <p:tgtEl>
                                          <p:spTgt spid="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6" fill="hold">
                            <p:stCondLst>
                              <p:cond delay="10460"/>
                            </p:stCondLst>
                            <p:childTnLst>
                              <p:par>
                                <p:cTn id="17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9" dur="2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0" fill="hold">
                            <p:stCondLst>
                              <p:cond delay="10480"/>
                            </p:stCondLst>
                            <p:childTnLst>
                              <p:par>
                                <p:cTn id="17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3" dur="20"/>
                                        <p:tgtEl>
                                          <p:spTgt spid="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7" dur="20"/>
                                        <p:tgtEl>
                                          <p:spTgt spid="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8" fill="hold">
                            <p:stCondLst>
                              <p:cond delay="10520"/>
                            </p:stCondLst>
                            <p:childTnLst>
                              <p:par>
                                <p:cTn id="17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1" dur="2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2" fill="hold">
                            <p:stCondLst>
                              <p:cond delay="10540"/>
                            </p:stCondLst>
                            <p:childTnLst>
                              <p:par>
                                <p:cTn id="17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5" dur="2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6" fill="hold">
                            <p:stCondLst>
                              <p:cond delay="10560"/>
                            </p:stCondLst>
                            <p:childTnLst>
                              <p:par>
                                <p:cTn id="17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9" dur="20"/>
                                        <p:tgtEl>
                                          <p:spTgt spid="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0" fill="hold">
                            <p:stCondLst>
                              <p:cond delay="10580"/>
                            </p:stCondLst>
                            <p:childTnLst>
                              <p:par>
                                <p:cTn id="17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3" dur="20"/>
                                        <p:tgtEl>
                                          <p:spTgt spid="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4" fill="hold">
                            <p:stCondLst>
                              <p:cond delay="10600"/>
                            </p:stCondLst>
                            <p:childTnLst>
                              <p:par>
                                <p:cTn id="17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7" dur="20"/>
                                        <p:tgtEl>
                                          <p:spTgt spid="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8" fill="hold">
                            <p:stCondLst>
                              <p:cond delay="10620"/>
                            </p:stCondLst>
                            <p:childTnLst>
                              <p:par>
                                <p:cTn id="17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1" dur="20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2" fill="hold">
                            <p:stCondLst>
                              <p:cond delay="10640"/>
                            </p:stCondLst>
                            <p:childTnLst>
                              <p:par>
                                <p:cTn id="17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5" dur="20"/>
                                        <p:tgtEl>
                                          <p:spTgt spid="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6" fill="hold">
                            <p:stCondLst>
                              <p:cond delay="10660"/>
                            </p:stCondLst>
                            <p:childTnLst>
                              <p:par>
                                <p:cTn id="17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9" dur="20"/>
                                        <p:tgtEl>
                                          <p:spTgt spid="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0" fill="hold">
                            <p:stCondLst>
                              <p:cond delay="10680"/>
                            </p:stCondLst>
                            <p:childTnLst>
                              <p:par>
                                <p:cTn id="17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3" dur="2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4" fill="hold">
                            <p:stCondLst>
                              <p:cond delay="10700"/>
                            </p:stCondLst>
                            <p:childTnLst>
                              <p:par>
                                <p:cTn id="17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7" dur="20"/>
                                        <p:tgtEl>
                                          <p:spTgt spid="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8" fill="hold">
                            <p:stCondLst>
                              <p:cond delay="10720"/>
                            </p:stCondLst>
                            <p:childTnLst>
                              <p:par>
                                <p:cTn id="17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1" dur="20"/>
                                        <p:tgtEl>
                                          <p:spTgt spid="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2" fill="hold">
                            <p:stCondLst>
                              <p:cond delay="10740"/>
                            </p:stCondLst>
                            <p:childTnLst>
                              <p:par>
                                <p:cTn id="17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5" dur="2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6" fill="hold">
                            <p:stCondLst>
                              <p:cond delay="10760"/>
                            </p:stCondLst>
                            <p:childTnLst>
                              <p:par>
                                <p:cTn id="17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9" dur="20"/>
                                        <p:tgtEl>
                                          <p:spTgt spid="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0" fill="hold">
                            <p:stCondLst>
                              <p:cond delay="10780"/>
                            </p:stCondLst>
                            <p:childTnLst>
                              <p:par>
                                <p:cTn id="18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3" dur="20"/>
                                        <p:tgtEl>
                                          <p:spTgt spid="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4" fill="hold">
                            <p:stCondLst>
                              <p:cond delay="10800"/>
                            </p:stCondLst>
                            <p:childTnLst>
                              <p:par>
                                <p:cTn id="18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7" dur="20"/>
                                        <p:tgtEl>
                                          <p:spTgt spid="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8" fill="hold">
                            <p:stCondLst>
                              <p:cond delay="10820"/>
                            </p:stCondLst>
                            <p:childTnLst>
                              <p:par>
                                <p:cTn id="18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1" dur="20"/>
                                        <p:tgtEl>
                                          <p:spTgt spid="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2" fill="hold">
                            <p:stCondLst>
                              <p:cond delay="10840"/>
                            </p:stCondLst>
                            <p:childTnLst>
                              <p:par>
                                <p:cTn id="18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5" dur="20"/>
                                        <p:tgtEl>
                                          <p:spTgt spid="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6" fill="hold">
                            <p:stCondLst>
                              <p:cond delay="10860"/>
                            </p:stCondLst>
                            <p:childTnLst>
                              <p:par>
                                <p:cTn id="18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9" dur="20"/>
                                        <p:tgtEl>
                                          <p:spTgt spid="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0" fill="hold">
                            <p:stCondLst>
                              <p:cond delay="10880"/>
                            </p:stCondLst>
                            <p:childTnLst>
                              <p:par>
                                <p:cTn id="18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3" dur="20"/>
                                        <p:tgtEl>
                                          <p:spTgt spid="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4" fill="hold">
                            <p:stCondLst>
                              <p:cond delay="10900"/>
                            </p:stCondLst>
                            <p:childTnLst>
                              <p:par>
                                <p:cTn id="18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7" dur="20"/>
                                        <p:tgtEl>
                                          <p:spTgt spid="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8" fill="hold">
                            <p:stCondLst>
                              <p:cond delay="10920"/>
                            </p:stCondLst>
                            <p:childTnLst>
                              <p:par>
                                <p:cTn id="18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1" dur="20"/>
                                        <p:tgtEl>
                                          <p:spTgt spid="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2" fill="hold">
                            <p:stCondLst>
                              <p:cond delay="10940"/>
                            </p:stCondLst>
                            <p:childTnLst>
                              <p:par>
                                <p:cTn id="18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5" dur="20"/>
                                        <p:tgtEl>
                                          <p:spTgt spid="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6" fill="hold">
                            <p:stCondLst>
                              <p:cond delay="10960"/>
                            </p:stCondLst>
                            <p:childTnLst>
                              <p:par>
                                <p:cTn id="18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9" dur="20"/>
                                        <p:tgtEl>
                                          <p:spTgt spid="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0" fill="hold">
                            <p:stCondLst>
                              <p:cond delay="10980"/>
                            </p:stCondLst>
                            <p:childTnLst>
                              <p:par>
                                <p:cTn id="18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3" dur="20"/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7" dur="20"/>
                                        <p:tgtEl>
                                          <p:spTgt spid="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8" fill="hold">
                            <p:stCondLst>
                              <p:cond delay="11020"/>
                            </p:stCondLst>
                            <p:childTnLst>
                              <p:par>
                                <p:cTn id="18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1" dur="20"/>
                                        <p:tgtEl>
                                          <p:spTgt spid="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2" fill="hold">
                            <p:stCondLst>
                              <p:cond delay="11040"/>
                            </p:stCondLst>
                            <p:childTnLst>
                              <p:par>
                                <p:cTn id="18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5" dur="2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6" fill="hold">
                            <p:stCondLst>
                              <p:cond delay="11060"/>
                            </p:stCondLst>
                            <p:childTnLst>
                              <p:par>
                                <p:cTn id="18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9" dur="2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0" fill="hold">
                            <p:stCondLst>
                              <p:cond delay="11080"/>
                            </p:stCondLst>
                            <p:childTnLst>
                              <p:par>
                                <p:cTn id="18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3" dur="20"/>
                                        <p:tgtEl>
                                          <p:spTgt spid="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4" fill="hold">
                            <p:stCondLst>
                              <p:cond delay="11100"/>
                            </p:stCondLst>
                            <p:childTnLst>
                              <p:par>
                                <p:cTn id="18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7" dur="20"/>
                                        <p:tgtEl>
                                          <p:spTgt spid="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8" fill="hold">
                            <p:stCondLst>
                              <p:cond delay="11120"/>
                            </p:stCondLst>
                            <p:childTnLst>
                              <p:par>
                                <p:cTn id="18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1" dur="2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2" fill="hold">
                            <p:stCondLst>
                              <p:cond delay="11140"/>
                            </p:stCondLst>
                            <p:childTnLst>
                              <p:par>
                                <p:cTn id="18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5" dur="2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6" fill="hold">
                            <p:stCondLst>
                              <p:cond delay="11160"/>
                            </p:stCondLst>
                            <p:childTnLst>
                              <p:par>
                                <p:cTn id="18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9" dur="2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0" fill="hold">
                            <p:stCondLst>
                              <p:cond delay="11180"/>
                            </p:stCondLst>
                            <p:childTnLst>
                              <p:par>
                                <p:cTn id="18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3" dur="20"/>
                                        <p:tgtEl>
                                          <p:spTgt spid="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4" fill="hold">
                            <p:stCondLst>
                              <p:cond delay="11200"/>
                            </p:stCondLst>
                            <p:childTnLst>
                              <p:par>
                                <p:cTn id="18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7" dur="20"/>
                                        <p:tgtEl>
                                          <p:spTgt spid="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8" fill="hold">
                            <p:stCondLst>
                              <p:cond delay="11220"/>
                            </p:stCondLst>
                            <p:childTnLst>
                              <p:par>
                                <p:cTn id="18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1" dur="20"/>
                                        <p:tgtEl>
                                          <p:spTgt spid="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2" fill="hold">
                            <p:stCondLst>
                              <p:cond delay="11240"/>
                            </p:stCondLst>
                            <p:childTnLst>
                              <p:par>
                                <p:cTn id="18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5" dur="20"/>
                                        <p:tgtEl>
                                          <p:spTgt spid="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6" fill="hold">
                            <p:stCondLst>
                              <p:cond delay="11260"/>
                            </p:stCondLst>
                            <p:childTnLst>
                              <p:par>
                                <p:cTn id="18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9" dur="2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0" fill="hold">
                            <p:stCondLst>
                              <p:cond delay="11280"/>
                            </p:stCondLst>
                            <p:childTnLst>
                              <p:par>
                                <p:cTn id="19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3" dur="20"/>
                                        <p:tgtEl>
                                          <p:spTgt spid="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4" fill="hold">
                            <p:stCondLst>
                              <p:cond delay="11300"/>
                            </p:stCondLst>
                            <p:childTnLst>
                              <p:par>
                                <p:cTn id="19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7" dur="20"/>
                                        <p:tgtEl>
                                          <p:spTgt spid="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8" fill="hold">
                            <p:stCondLst>
                              <p:cond delay="11320"/>
                            </p:stCondLst>
                            <p:childTnLst>
                              <p:par>
                                <p:cTn id="19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1" dur="2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2" fill="hold">
                            <p:stCondLst>
                              <p:cond delay="11340"/>
                            </p:stCondLst>
                            <p:childTnLst>
                              <p:par>
                                <p:cTn id="19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5" dur="20"/>
                                        <p:tgtEl>
                                          <p:spTgt spid="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6" fill="hold">
                            <p:stCondLst>
                              <p:cond delay="11360"/>
                            </p:stCondLst>
                            <p:childTnLst>
                              <p:par>
                                <p:cTn id="19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9" dur="20"/>
                                        <p:tgtEl>
                                          <p:spTgt spid="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0" fill="hold">
                            <p:stCondLst>
                              <p:cond delay="11380"/>
                            </p:stCondLst>
                            <p:childTnLst>
                              <p:par>
                                <p:cTn id="19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3" dur="20"/>
                                        <p:tgtEl>
                                          <p:spTgt spid="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F993-C2DF-24E2-ABF1-134CB836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Complete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0EACC-BAB7-33F4-0629-38734E32E7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32" t="15403" r="16076" b="9347"/>
          <a:stretch/>
        </p:blipFill>
        <p:spPr>
          <a:xfrm>
            <a:off x="838200" y="2403835"/>
            <a:ext cx="3176833" cy="3261674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C9CD091-BFF8-B79F-9B89-BA48B448BE99}"/>
              </a:ext>
            </a:extLst>
          </p:cNvPr>
          <p:cNvGrpSpPr/>
          <p:nvPr/>
        </p:nvGrpSpPr>
        <p:grpSpPr>
          <a:xfrm>
            <a:off x="3550841" y="2584244"/>
            <a:ext cx="148533" cy="2912873"/>
            <a:chOff x="4853496" y="2973092"/>
            <a:chExt cx="148533" cy="291287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83CABBF-0C60-9848-A393-2538E33FEBCD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B22957E-6D59-D279-0605-EB94178CF1EF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4501D1-0D8E-179B-469C-28D0412C6B9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0791CD6-AD60-C990-2D51-DCC151C348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0A69933-36D2-8EF7-83AE-30A1D04AC3E4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3499A5C-6DA2-F8AC-F832-5A7B524F5B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59F3E8-7621-A71A-D53A-6347F4C1742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4E18E1E-F498-6971-321F-37CDE69BD49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702D193-9ABE-5B4C-CA91-1398543684E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8DCA156-658A-3B86-1677-0BA91FF871C1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E808204-C4D4-395D-F5D1-58C1EB3998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A21CD28-A735-7B74-9565-D9E831E062A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B2043B7-AFD5-B53E-5776-750B7A684BF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85907D3-5A31-5612-6C3C-EE63508F1D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CDC71F-B0CA-1959-74B1-D7E2E83C319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F6D3DD7-6423-46D4-C4F2-290982AB0F2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89C7D1A-5F44-D56A-A400-736D2B7D8F3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602CFCB-101E-F804-0322-600FF39037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4330104-CE97-3600-1D36-7CB07E976C7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A3D7184-C29B-532D-4354-0B391285167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863B90E-836C-6965-BA39-6A0F871A2BCD}"/>
              </a:ext>
            </a:extLst>
          </p:cNvPr>
          <p:cNvGrpSpPr/>
          <p:nvPr/>
        </p:nvGrpSpPr>
        <p:grpSpPr>
          <a:xfrm>
            <a:off x="3406110" y="2584244"/>
            <a:ext cx="148533" cy="2912873"/>
            <a:chOff x="4853496" y="2973092"/>
            <a:chExt cx="148533" cy="291287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897021-CB41-7026-8454-2AD20A2B34F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6F7BDA8-8735-4D77-B54F-9FF588EEFD7E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754DEAD-2080-062A-887C-C9265978C8C1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6F47661-59BE-50A1-5437-6B0C466A037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6212EFD-910C-C291-29E6-64DF2EEC56F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9EB74C6-A34E-05BC-ADD6-5E0FABDD3D0A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EAE5DD9-E200-4310-9036-0A229452BE58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0E32E18-DE28-12D1-0348-4F185990278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471437F-A946-18C7-1EBA-58587D61B2EA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D4AF949-74D6-8724-4A46-22487200A9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72A1717-DB78-4A33-3B2D-C5A7B2A96DA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061CC90-44EE-8A76-8BAE-5AB5F6407DE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0FBA28A-24CB-647A-CA34-9BC05E86AD89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D5BE3-D8D4-743D-C8A7-83E4A8A79F9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A762710-E319-C4AF-F76B-E7AF9F69E9D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FF1D541-C8B4-2DEB-3291-06C7C2A3BE9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BF3C961-8A1B-D23E-EAA3-33DAF515F900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72A49DB-B156-A266-C103-4435AB89BD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29664EA-5C28-C18C-E998-78C6D3E18196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A178A03-056A-24C5-0520-3A90A4E9625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19DDC7-89EA-9CA6-EE1C-447C93470A27}"/>
              </a:ext>
            </a:extLst>
          </p:cNvPr>
          <p:cNvGrpSpPr/>
          <p:nvPr/>
        </p:nvGrpSpPr>
        <p:grpSpPr>
          <a:xfrm>
            <a:off x="3261370" y="2584244"/>
            <a:ext cx="148533" cy="2912873"/>
            <a:chOff x="4853496" y="2973092"/>
            <a:chExt cx="148533" cy="2912873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658E392-2BE6-14D3-8DB6-05EEA30534BC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AE7B215-DADD-9D25-5F63-49244D8A181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61B70E6-E374-CCA4-E211-55CD1545FD7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AC4362F-9C9B-5BC1-813B-568A7C9297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F39BA22-0737-C2AD-782A-391EC48A06B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3BEEBBF-6F23-7AA8-EB3C-4285F710253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866033B-7A62-D0D2-E087-50DFD29F46B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1D273D4-4EBF-0421-B774-B4F1A711DE9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D6967FB-95A8-586B-64F9-82C75DF08E3F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3EB96C3-E068-0741-4791-A77EA174D4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FFF791C-B232-8101-C80E-BAA32C026B9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890EF46-C2A8-4A8A-27D6-397DCEB0465A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747C18E-B6E1-5DD1-5D83-FF7CD14DF34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33622FE-5F4C-2E83-5CD2-C4309D622C8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64F16F7-4DAE-09B5-F1E4-73FB9826503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F50935B-0003-941B-1A0A-740D0D3E6E2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D16F575-2C35-DD35-4F8F-7D7511DDE88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C32701A-B828-5B47-0722-5EA555D95A7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FCA754A-3523-02FF-CA2C-9376F355AC4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7D83C62-FF04-1FD7-689E-8E35B81417E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88E9BAB-8183-C53C-9FCF-AFF4F187DE15}"/>
              </a:ext>
            </a:extLst>
          </p:cNvPr>
          <p:cNvGrpSpPr/>
          <p:nvPr/>
        </p:nvGrpSpPr>
        <p:grpSpPr>
          <a:xfrm>
            <a:off x="3116630" y="2584244"/>
            <a:ext cx="148533" cy="2912873"/>
            <a:chOff x="4853496" y="2973092"/>
            <a:chExt cx="148533" cy="2912873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1DE23EA-2987-FCF0-62FD-EC3CA7AADFB0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76310A1-2926-BBEE-7BB1-13F1E9C25F6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82C2175-C367-BC91-3371-B5CE0F1C9B8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091E8EE-ED52-4F59-B5C6-61FF421A2B9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F3BC075-27A8-7E8D-4936-E1F6F9B7E15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6A98D27-AC75-36BC-A7CF-5623B3812CF4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EF32757-6CB7-5539-8967-DBF933A411D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77D4717-ED94-AABC-30A4-A3D687F5379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69D3335-7205-8219-17FD-D07F349B7B55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A2F7C53-29DA-9E75-DB1E-71991015FC8A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141278E-0CD2-6669-6581-AC926058AF8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41EC89F-5A20-3E24-C035-C619D234561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D28B51C-A459-8E50-FF01-2F4FD62AC45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693B54F-DE3D-4083-EAEA-3545BEF111B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1BD8B66-D0DC-4FB3-1D2E-42B604C98760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49BBF67-AEF4-411D-1B89-A7E6A3E748D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953E7D0-71A3-AE17-0765-906B04449E3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673AA8A-0D6B-71DB-7DA0-0AD137DEEC6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5FB9694-9012-69F4-F82E-E3512F22C2E3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03EE9C8-8F07-7816-3616-F2B4E03E97D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E89E6DB-4D20-E61C-69C5-4B86DC9CFEBC}"/>
              </a:ext>
            </a:extLst>
          </p:cNvPr>
          <p:cNvGrpSpPr/>
          <p:nvPr/>
        </p:nvGrpSpPr>
        <p:grpSpPr>
          <a:xfrm>
            <a:off x="2971890" y="2584244"/>
            <a:ext cx="148533" cy="2912873"/>
            <a:chOff x="4853496" y="2973092"/>
            <a:chExt cx="148533" cy="2912873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EB41A23-692C-34E7-27D8-340A62EB2FE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4F5DE50-2A04-9242-54E6-FFF69225D22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8569C17-9DE1-C710-A0ED-4FC317DDC47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89FB49-1729-0D12-B0FB-D3C8D637419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3E927FC-0A05-3E38-572E-55D5A17072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D3C5A4D-53EB-3F57-EB12-98F0276A21D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C8CF659-65D6-5788-38D7-7D1B5AA0337E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87365A4-BF8F-D71A-E16E-6E79379B6A2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0ECE497-BF8E-1F46-E7C8-E1E6D221A07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EF971C9-FD3B-BA87-53D1-D14637CD1A9F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E576E2F-1791-8758-F98F-929DA287EC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3C86894-900E-18D6-E420-8C5B09CFD12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1A84108-3720-D725-1988-659664B2D5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1D552FD-77E5-1559-6EB3-E1EA24BB947A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2CA8999-6B5F-B677-5DDA-F28520E5A096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FF2BCA0-614B-3B58-72F3-F9A60B5202FF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3FA1C17-3E49-D623-6367-D81B0F12997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14C9809-28E9-E335-4CFC-0A0D8A4CC81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D48E85B-DF50-E411-AA30-CA911272E43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2F9CA99A-5409-3BC4-2473-797819616D74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10F037E-286E-BC5C-891D-263463057E68}"/>
              </a:ext>
            </a:extLst>
          </p:cNvPr>
          <p:cNvGrpSpPr/>
          <p:nvPr/>
        </p:nvGrpSpPr>
        <p:grpSpPr>
          <a:xfrm>
            <a:off x="2827150" y="2584244"/>
            <a:ext cx="148533" cy="2912873"/>
            <a:chOff x="4853496" y="2973092"/>
            <a:chExt cx="148533" cy="2912873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BA51932-0094-5CB8-9BFE-A7BFBF3A55F1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0FCD0A0-8880-E4BB-34ED-6AC3276E9306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89EB75F-0391-9ABF-D0E8-53414A8C754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A26C8BC-215C-DF39-9C06-88F71AC2003B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5897C6A-C45E-9207-BDBC-E7AEF34DDD4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6D0AC3E-1A69-CAC0-9C04-6E7C5293BBD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525D13F-0EF3-85AF-1FCD-7C9B88B20E5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7DA18072-B5F7-D59D-9F6C-6A088927BFC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D61FAED-7280-18C9-699A-D1DEFB7AAA8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E7C5AC9-C8EE-F6E4-3203-DEC607518A9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105CB6D-F077-73E8-14E8-94DF4544CB44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B5396E1-DE2F-9C1A-C224-0EDF58569FA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54ED496-7CEC-E1DE-D669-B24C21A8ACB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F69F8430-C860-AF27-E199-B31F165078B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6BC542E-81F3-CB0D-9DD4-F14ADF01196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3D8312F-9505-DEED-9051-E4DE35EE1EC9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BB2B7AA-DD92-6445-BD17-787D881ED5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16ADA3C-7B65-D1BF-1DB5-DAB467F95C2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0BB8467-775C-F67A-EAC5-96A4530C63C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3BBB69A-CB4C-9502-B7BD-C98E25ECD34B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95DE66C-C3E9-FA28-BF86-459E81E3765D}"/>
              </a:ext>
            </a:extLst>
          </p:cNvPr>
          <p:cNvGrpSpPr/>
          <p:nvPr/>
        </p:nvGrpSpPr>
        <p:grpSpPr>
          <a:xfrm>
            <a:off x="2682410" y="2584244"/>
            <a:ext cx="148533" cy="2912873"/>
            <a:chOff x="4853496" y="2973092"/>
            <a:chExt cx="148533" cy="291287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A21AA824-898F-3A78-A443-4E44E7D0466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BAD70C2-1B1A-772E-9F6B-3F996EF7FDA3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C5D324F-18AE-CBFD-6E5D-729C187A900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0D5C6DA-6AEA-CCB2-9914-4351AAB3E5B1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885864F3-3ED2-C46D-0C40-DAF31B30C2E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34125F2-C7E8-A148-4EEE-25C896654C26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0AE1FDE-02B7-0B9B-EF14-ECA18927605F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3F35054-1FEB-D9F6-54C9-D7697E4789CE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1EE47A2-1B61-3AB1-ACCA-4C2EED01F270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E939F197-7987-F88C-060F-46E02ACE3072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BFCB80A-D5B3-8494-3F41-1D7C2BB63969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760C0A2-B77B-6A91-D91C-01C3FA573A8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6579E7B-2D88-003F-256F-FC4564692F6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4A9CE94-50D3-F0B1-3FAA-9137AEBCC2C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F70C40E-05D8-5B88-62D6-13420FCCB31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E0811D3-993A-66D2-99C1-0E6DD69EB73D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3B5B1B1-BB35-F5D1-DF93-94E302B76F1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452ACB75-CD6C-C20E-9C97-32AAFD13B35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09135015-2DF8-CB55-5BB9-D5E368F9A7E4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0A24F5-867F-C421-1368-2D52FABC37B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D82F508D-02A3-7168-EAC0-F9FB460B93FA}"/>
              </a:ext>
            </a:extLst>
          </p:cNvPr>
          <p:cNvGrpSpPr/>
          <p:nvPr/>
        </p:nvGrpSpPr>
        <p:grpSpPr>
          <a:xfrm>
            <a:off x="2537670" y="2584244"/>
            <a:ext cx="148533" cy="2912873"/>
            <a:chOff x="4853496" y="2973092"/>
            <a:chExt cx="148533" cy="2912873"/>
          </a:xfrm>
        </p:grpSpPr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37516E07-9925-E85F-094A-588F3262526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4E643584-0A60-D86C-BE1A-C4B31A03A29A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C20114EB-3929-0658-B9EC-D894DDD210BB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37135CA8-C388-85A2-519B-EC2B01424FD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5DA55FC4-24BC-AED6-F88E-8A940E183C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8812F3C-87BF-2A2F-1093-29C44C34E8E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CAE574CE-8E80-CE31-F627-F55F9ADDA4F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96F5737C-E7F0-45FC-C856-41AF359831D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86AB2C87-73D6-0E77-E418-691C00B838B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3CD1AA4F-9458-7F4D-64BD-38A6C5605AD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F9DDF568-9EB5-F755-82CC-51948C1FEB6C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F14E44C3-9E1C-462B-A991-EA805D008B47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9330036E-D27B-D815-6265-681E78FF57A4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EA960B5B-B648-212E-BBE8-5CD785E7B4E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73F8430-A1E3-C01B-F164-54E2660BF2D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00492429-5143-9C32-19ED-62A998D28A2E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57D8B9CB-C976-B93C-6B54-E11329EB3AEB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595EBD75-1531-B0E2-7BFC-1CCCD5CA539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9B60E567-CA11-89E2-86DF-BE18300FBB2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FF7EEEF9-868E-4E33-C1C1-BFBF61749D0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3D9626DD-67F6-10E0-09DA-59367701ADFC}"/>
              </a:ext>
            </a:extLst>
          </p:cNvPr>
          <p:cNvGrpSpPr/>
          <p:nvPr/>
        </p:nvGrpSpPr>
        <p:grpSpPr>
          <a:xfrm>
            <a:off x="2392930" y="2584244"/>
            <a:ext cx="148533" cy="2912873"/>
            <a:chOff x="4853496" y="2973092"/>
            <a:chExt cx="148533" cy="2912873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7EBA8D1C-2765-EE52-59C5-9286D467E996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D0174E7F-41F5-B26A-8F2A-29DECF58BD5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23AFEE52-C3A7-8617-DF40-0A7FC7A71A0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61A22625-C4DC-5870-41D8-A7E9B506D1A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E7D3ECE-51C2-7AF8-3456-661FB4F9998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A130CBEF-B288-29EB-CA91-6B8144A0E48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8683241D-06F1-284E-F3AD-3FAEC49A260A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73998B2D-E1F4-D4A3-0705-3E9D1E60F20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900A9FEE-E286-D2FC-4AEC-881F2BBD8A8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82297215-9D39-223B-0457-CAE37C81DC06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95BD7E70-BE24-4F8A-21E8-5791AA37CA25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0EA40BF6-2462-C3CB-DD48-184F86C190C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F5FFD1FA-F763-E40E-3708-FB913AE3633F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719F9DD4-D290-E610-56DF-6B025B4811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8EAC83A-4768-FEAD-B483-3BAEFE3879A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C0777123-E487-66BF-E09B-B632B7A6D21C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9134E54D-3DFB-7161-80DC-8D97166AA51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EDB406DA-18E1-CC99-2359-A54E676F955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20950B9-2BFC-D916-69E0-C6C153C9199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98EB206-7000-65EB-13BF-02FF03D70E9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3841F72D-B9A4-DB2F-1A5F-231FFDE52E54}"/>
              </a:ext>
            </a:extLst>
          </p:cNvPr>
          <p:cNvGrpSpPr/>
          <p:nvPr/>
        </p:nvGrpSpPr>
        <p:grpSpPr>
          <a:xfrm>
            <a:off x="2248190" y="2584244"/>
            <a:ext cx="148533" cy="2912873"/>
            <a:chOff x="4853496" y="2973092"/>
            <a:chExt cx="148533" cy="2912873"/>
          </a:xfrm>
        </p:grpSpPr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52B5625B-DCDE-B612-DBF6-F74DD3FAC09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B52674BA-5A16-A515-2317-036FA0C461F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E27A83D3-2495-7242-5A43-1911F8256773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5BF89C81-31DC-991D-9839-4FA8865FA20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D977B3D3-F5E1-E29F-0782-F8FABE6FC49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2F3D01EB-1AC0-E30E-E1D2-96BEAC8E8C4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18D5A3D9-D51A-39D1-2204-68CAFB57EBA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985D392F-622D-4172-35DC-7EEA8A1C14D7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61828E09-7222-DCD4-8453-D17675C514D6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0DEC651A-CA68-796F-AA35-DF87BB47F2C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883E388-71CE-986E-7A50-E21D9E4ECA2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DDCB41A-EFAB-DBF3-83CA-2CDEAB68D8DE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8DDDB81B-87DF-90CC-7212-759E472495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6D4AEF23-540C-1E56-277E-EA606683AEC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A6075365-034F-8B25-BC82-F0E1421297EB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7085CD82-7931-75A1-A873-867C23A5CE21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53E904FB-1552-65C9-D501-C396E0CED19E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AF25E5C8-1380-5462-F05C-4501685AC706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079312D1-12F9-CDC5-207C-A377E3C4B30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7D1CDD43-91D4-CAD9-5EA8-EAE39CA57BE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7F4695CD-F53D-C041-3B77-C4B7DD4A80E1}"/>
              </a:ext>
            </a:extLst>
          </p:cNvPr>
          <p:cNvGrpSpPr/>
          <p:nvPr/>
        </p:nvGrpSpPr>
        <p:grpSpPr>
          <a:xfrm>
            <a:off x="2103450" y="2584244"/>
            <a:ext cx="148533" cy="2912873"/>
            <a:chOff x="4853496" y="2973092"/>
            <a:chExt cx="148533" cy="2912873"/>
          </a:xfrm>
        </p:grpSpPr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F46E2EC-0663-7BE0-6066-2E2AE2C56F27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EEEE15B1-3062-960C-86A8-30A08025854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713AE14A-4412-B294-3919-A76F0BAB11D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B8533051-5FAE-E0E3-A911-73B829CB8FA7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3C580BF9-BF19-EB98-E0F8-BDA2BB10CF0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0E275393-2FF4-7C77-3479-A2907FB5E4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E27CB219-1A7B-2A6B-1365-23D78F00D30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7B2DD8DE-8B2E-ABAB-99FE-7415D6A0D46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850D1A76-3BF5-5EF0-E74C-72D6CA806FA9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2755F05C-0134-12CE-CE88-E43F7F3381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A3E9CFC0-322D-C65D-5E89-C163A23159FD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BA7637B2-D0F8-338C-7CB9-5F7977DAFAF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C2AEDA47-5EC8-44D3-FAB3-99398E832D9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B10986CD-B03B-99D3-FE76-DFDABF9EEB95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49047F4C-F10B-B496-CA33-F23D962E82E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29777A5F-35C7-50FF-DA75-51899B3A4357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56AD8B84-41AE-6AF7-E890-F617CF400AB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FE21E2C6-893B-0FC4-8595-1FAC77B8C7C4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5772DC88-1AFA-0CE9-3082-B7622315ACE5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7B4F7C65-49BF-432D-352E-F244632F661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B00749F6-1093-B413-1A35-F2C156F04226}"/>
              </a:ext>
            </a:extLst>
          </p:cNvPr>
          <p:cNvGrpSpPr/>
          <p:nvPr/>
        </p:nvGrpSpPr>
        <p:grpSpPr>
          <a:xfrm>
            <a:off x="1958710" y="2584244"/>
            <a:ext cx="148533" cy="2912873"/>
            <a:chOff x="4853496" y="2973092"/>
            <a:chExt cx="148533" cy="2912873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59F770C7-46C6-2C75-FDC6-4D962C5ED80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BCBD85AA-C5B3-EB6D-77F7-062C816BDB7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8479B50C-3F8C-BDB3-ACF4-FA96CE140798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6BF7942C-DAEE-A5D0-AF86-F637A5F4104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0C9CA615-7ACD-CC24-71BD-0C8ADD87EBC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60ADBF85-2B8A-5245-EC74-3922A7CBFC0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3A93A52B-12D3-C62B-D42C-DCA64084F57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499472A7-376B-FCCC-3D31-96ABDE9753F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5FD7412F-6D63-05CB-09C8-E0EE08140A0B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9571E1DC-F50E-C941-1CFC-2F315D8C64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BD442392-42D8-0CAC-A7AC-F9F0C002CA6F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E0C28639-9ADE-CD05-BC25-FA51EBB0637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3FB9865A-B0E9-C613-4ECD-FE9E761FFE2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FF749B49-8E39-3451-4CE8-F4DF37A4DAC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34897D77-DC17-39F3-6E75-D389EA99E1F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36EB0026-9630-7061-0D56-AA99E7615662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96999C9E-0051-D6D3-8FAC-B7768F7687AA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E6A66140-4245-979A-6EF8-9B0A5B987DD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D84E8718-DE7B-897D-9FB1-190C6D66197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3655FDBA-7F1A-4817-59D2-D8CC2EAE1E7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038749BF-7A0D-6797-2A7D-CE278CEDC083}"/>
              </a:ext>
            </a:extLst>
          </p:cNvPr>
          <p:cNvGrpSpPr/>
          <p:nvPr/>
        </p:nvGrpSpPr>
        <p:grpSpPr>
          <a:xfrm>
            <a:off x="1813970" y="2584244"/>
            <a:ext cx="148533" cy="2912873"/>
            <a:chOff x="4853496" y="2973092"/>
            <a:chExt cx="148533" cy="2912873"/>
          </a:xfrm>
        </p:grpSpPr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0F732544-023C-AFAC-D3CE-EF3A61DDCB0A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625A94ED-E1A2-A916-01C1-BFB28632E7C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DCBA8BDD-CD4E-2E38-AA52-40FED45D0F2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749E2DA9-2266-A956-C207-1C8BF563EF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C99CF33B-96ED-CD3C-64C2-ECC9201FCCE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F30FC419-0713-1C22-92DB-50B4EF1B363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3A6761F0-AAD4-3FE3-C617-63146388E7E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76F46A64-4F35-BCB7-90E7-88043B140F2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C9604E0B-360D-3C5C-378F-E1B35E8B1FB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B7116D36-5DF2-252A-075A-09AA6B33C6E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06FB333C-A5AC-23CD-38DD-BDDD911D34DA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71A83BD5-AB47-99F1-8B77-54E22B538AB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6697DEE0-C27C-AA42-4BD9-929F1AAD1908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B4CAE5E8-506B-FFCD-DBAB-C77769AECA3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C6ADFD24-41C5-C6B0-51CB-1B7125490D5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6E0B4DE6-2E4C-5F3B-4782-C8B6EA3851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0D7FE51F-E64E-6146-4D18-496941B1ED6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C1A42E13-3504-6A28-AB60-CFF36FDD242E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85866DCD-7870-6EAE-DA4B-23B4D348014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3CF2D81D-C008-18C7-1460-EC8E275BB9A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225D05DF-8B12-A868-DA40-8B282561AA36}"/>
              </a:ext>
            </a:extLst>
          </p:cNvPr>
          <p:cNvGrpSpPr/>
          <p:nvPr/>
        </p:nvGrpSpPr>
        <p:grpSpPr>
          <a:xfrm>
            <a:off x="1669230" y="2584244"/>
            <a:ext cx="148533" cy="2912873"/>
            <a:chOff x="4853496" y="2973092"/>
            <a:chExt cx="148533" cy="2912873"/>
          </a:xfrm>
        </p:grpSpPr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8DAD7F19-4BB0-40C3-71F5-85A53DC72BF3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DB5154EA-C701-A003-5ABD-E9AE6D6C25B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0DF20E3E-86A0-AF6C-701E-C4D9255EB1C4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BE1188A8-32C8-101F-905E-58B383B00EFD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8294686D-0C07-B926-1CE2-D529ED55400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DB1AB262-5F72-27AF-8A3F-DA3EA3DD22CD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FF315BD1-D223-B47B-660E-A86C40C5EE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92AA49F2-00CD-4D6A-64D2-4CD4CC52B6B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20703B93-A904-C5E0-94DB-E42B7EAF77D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F6321490-1D22-4CEE-99BD-3784F9AB62A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BE77E0DB-B3F0-5CF3-CA1A-A053034A877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8B9C637A-0893-8F38-2965-99E2132D48D6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A0317067-380B-E269-8FEE-C5D65E9FD90C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05A5B267-1A89-EE8C-9BE7-36E60139DCF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F428F0E3-0DFE-40EC-FFC6-87D264CE55A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9FF3FDC0-905C-E4BE-3A80-237ED4C7977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1C4EBEA3-6113-A00C-A6D2-AAD3256C1D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F7FB9DE4-6296-F77B-0D8C-5018336F6FCD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0FC5D90E-3A2A-4E97-016E-F6604C1A0CA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71C12783-F8FE-2E4A-E655-D7AED8AD11A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747345DB-49AB-142D-2A04-FD30CDFA801B}"/>
              </a:ext>
            </a:extLst>
          </p:cNvPr>
          <p:cNvGrpSpPr/>
          <p:nvPr/>
        </p:nvGrpSpPr>
        <p:grpSpPr>
          <a:xfrm>
            <a:off x="1524490" y="2584244"/>
            <a:ext cx="148533" cy="2912873"/>
            <a:chOff x="4853496" y="2973092"/>
            <a:chExt cx="148533" cy="2912873"/>
          </a:xfrm>
        </p:grpSpPr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2E568DC1-FB5E-2AB8-2A98-9353B23051B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4E48C6FE-2903-F0DF-69AD-71183CD4F3F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18C5DD10-99BF-CE98-3858-513FD4CCF78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43CF655D-0FBB-B7E2-341A-307E1E857AC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69E737B5-832D-9C4B-F1EF-F62C7AF96358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59CB4BE0-D13C-43C9-8AB1-F18E030BD51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A0C1BE74-1BC0-E66D-EB5E-DECFB30EA6D5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9976B877-A6CA-8407-1A49-22E739DD966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CE84AB1B-BFF7-716D-4A79-C6D01D5D5B2D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1DCBE3A4-07F3-736D-F28B-97B10C03C62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E106DEB7-14B1-0225-C243-5F1E297F08D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C9990140-2170-E322-C22E-E9CB49100E8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A8949EC3-89BA-A37D-663E-D481559EA0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EC3CE81E-F4E7-9589-1D43-09BB204DAFF1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7F611C4C-3DE2-1F4E-6192-06405717E6C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DFF2C4C7-034A-FEC8-ED57-5E93D2925348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4790398A-EB31-C58B-DEE5-DBC14934A09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D000C2FE-8486-608D-4EFE-E271F58B339F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C18B179B-10A2-8349-509F-515617CFD9C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273A1DF5-BD4A-EEC3-1033-6920E67D12B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186D2F0A-F7B7-23BB-D2D2-E9AC8BF737F9}"/>
              </a:ext>
            </a:extLst>
          </p:cNvPr>
          <p:cNvGrpSpPr/>
          <p:nvPr/>
        </p:nvGrpSpPr>
        <p:grpSpPr>
          <a:xfrm>
            <a:off x="1379750" y="2584244"/>
            <a:ext cx="148533" cy="2912873"/>
            <a:chOff x="4853496" y="2973092"/>
            <a:chExt cx="148533" cy="2912873"/>
          </a:xfrm>
        </p:grpSpPr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5FFC91DC-682D-E0B5-E379-AC34BFE6A9E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D5E06F35-CD01-B6A5-1BA8-A0BEAB9E60D2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42D036AE-2534-78F0-2E63-4E238D2286A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CB3386B0-D203-B4CE-A12B-2B0C18C89979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52D9A96C-0C4F-442E-0BD1-6961A31562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EFA64CD2-4E34-1E34-5516-FF209DDF832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D3B2773-B685-1EC1-FFD9-E7BE1D3D02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77129EBB-4D68-7F16-6BA7-A18ACF6A385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4A2AD169-13DE-8085-26F8-94F60C0E0CC2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8D7F2997-57C7-70C2-A0EA-5571BBE5DEB7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50A64FFD-BF61-8CCF-80C4-12AF07BC5F6E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BBC3F2E2-CC3C-D530-BEE2-90E3A9D1329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8FE9DC4D-31DB-E234-F102-7D0B32E4B87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17EE49F7-34B7-3376-6625-55D7E5F23EB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Oval 701">
              <a:extLst>
                <a:ext uri="{FF2B5EF4-FFF2-40B4-BE49-F238E27FC236}">
                  <a16:creationId xmlns:a16="http://schemas.microsoft.com/office/drawing/2014/main" id="{848E30A9-4D9D-A97E-96FD-EBA31A7077FA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A263B67D-E344-DABC-E063-C5EF2641D59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7AC5EFA3-4610-2028-844B-2D994C78AE4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E5B8ABBD-FD01-1728-838D-41C321E3F7D1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B69B07FB-AC78-C0F5-684F-ABBBB0980DE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4857F5C-CAA3-E736-77E4-85FB3761E433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FB30315A-05A2-CF31-A450-E43947B6627F}"/>
              </a:ext>
            </a:extLst>
          </p:cNvPr>
          <p:cNvGrpSpPr/>
          <p:nvPr/>
        </p:nvGrpSpPr>
        <p:grpSpPr>
          <a:xfrm>
            <a:off x="1235010" y="2584244"/>
            <a:ext cx="148533" cy="2912873"/>
            <a:chOff x="4853496" y="2973092"/>
            <a:chExt cx="148533" cy="2912873"/>
          </a:xfrm>
        </p:grpSpPr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14442928-9316-6A32-27D6-C7B6A86716CB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FF72C105-CCAC-A9C3-D13A-99804ACA939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>
              <a:extLst>
                <a:ext uri="{FF2B5EF4-FFF2-40B4-BE49-F238E27FC236}">
                  <a16:creationId xmlns:a16="http://schemas.microsoft.com/office/drawing/2014/main" id="{3DAD9718-376D-4E4D-58E5-1269F4EB8C1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36F6ED2-28C2-413A-040B-01D6A1F2E65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6E3F57A1-8DAF-83A4-8C79-491C751299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E0154CA0-9764-3258-9385-8DE22BAF6F5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4B56EB3C-6310-24E8-E05B-3079B4DF742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B61FF079-0D76-607C-DF03-D142F7FAE456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>
              <a:extLst>
                <a:ext uri="{FF2B5EF4-FFF2-40B4-BE49-F238E27FC236}">
                  <a16:creationId xmlns:a16="http://schemas.microsoft.com/office/drawing/2014/main" id="{0C6929F0-334E-FC48-B7A3-0CB0689EDCF4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5BEA677F-194C-524A-0189-6A631B2EEF4C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188E305E-A134-D7F7-BF25-EC13FB1C80F6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4D52DDC8-C76F-0D32-D796-191249D4B803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>
              <a:extLst>
                <a:ext uri="{FF2B5EF4-FFF2-40B4-BE49-F238E27FC236}">
                  <a16:creationId xmlns:a16="http://schemas.microsoft.com/office/drawing/2014/main" id="{33E4A86F-ADDD-A9B9-2EE0-51D172EA67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>
              <a:extLst>
                <a:ext uri="{FF2B5EF4-FFF2-40B4-BE49-F238E27FC236}">
                  <a16:creationId xmlns:a16="http://schemas.microsoft.com/office/drawing/2014/main" id="{64D4A59A-E479-E486-F9CD-CF3EA07BE5A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822F7B18-56D0-82E4-EA9E-495549F89D99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B3E7956E-6AEE-F58C-94D1-AACF6423D6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939698D5-5042-2D32-F2BC-DFDAFCA9C529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Oval 725">
              <a:extLst>
                <a:ext uri="{FF2B5EF4-FFF2-40B4-BE49-F238E27FC236}">
                  <a16:creationId xmlns:a16="http://schemas.microsoft.com/office/drawing/2014/main" id="{034D60B9-B62E-B7E7-594A-C32D8F6545C0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Oval 726">
              <a:extLst>
                <a:ext uri="{FF2B5EF4-FFF2-40B4-BE49-F238E27FC236}">
                  <a16:creationId xmlns:a16="http://schemas.microsoft.com/office/drawing/2014/main" id="{951C02B3-E847-B9F6-5F97-07DDDF0FC64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29236FB3-D7B4-5F83-609D-51CB6C2512D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6225B177-34E2-90DD-A200-95DB210AD5E7}"/>
              </a:ext>
            </a:extLst>
          </p:cNvPr>
          <p:cNvGrpSpPr/>
          <p:nvPr/>
        </p:nvGrpSpPr>
        <p:grpSpPr>
          <a:xfrm>
            <a:off x="1090270" y="2584244"/>
            <a:ext cx="148533" cy="2912873"/>
            <a:chOff x="4853496" y="2973092"/>
            <a:chExt cx="148533" cy="2912873"/>
          </a:xfrm>
        </p:grpSpPr>
        <p:sp>
          <p:nvSpPr>
            <p:cNvPr id="730" name="Oval 729">
              <a:extLst>
                <a:ext uri="{FF2B5EF4-FFF2-40B4-BE49-F238E27FC236}">
                  <a16:creationId xmlns:a16="http://schemas.microsoft.com/office/drawing/2014/main" id="{C3F3D044-CD02-007E-CA56-769A90B4909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>
              <a:extLst>
                <a:ext uri="{FF2B5EF4-FFF2-40B4-BE49-F238E27FC236}">
                  <a16:creationId xmlns:a16="http://schemas.microsoft.com/office/drawing/2014/main" id="{6DE45A04-BF49-6D91-7765-291D5D9B73C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Oval 731">
              <a:extLst>
                <a:ext uri="{FF2B5EF4-FFF2-40B4-BE49-F238E27FC236}">
                  <a16:creationId xmlns:a16="http://schemas.microsoft.com/office/drawing/2014/main" id="{09428DB0-C76A-4987-CA1E-1BC236D997C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35999B06-5E6C-2802-5010-41486CA27D8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BE50641A-BB94-9B57-A09E-BED3BB855DF2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4CAA5E8E-83EE-9804-B7C5-26508218D25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>
              <a:extLst>
                <a:ext uri="{FF2B5EF4-FFF2-40B4-BE49-F238E27FC236}">
                  <a16:creationId xmlns:a16="http://schemas.microsoft.com/office/drawing/2014/main" id="{F0AF23A4-6F96-8E97-F0BD-0A0747E2A06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FEE2938B-52D5-84AD-9DAD-071B021F2A0B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0D26227A-08FF-3AC0-1728-C6BE3B6A5AF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9D526559-8882-262B-821D-EA12E8BF11D0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A0F2BCA2-6572-0620-39C1-FE5630D4F57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D1334878-737D-311E-9AF4-CC9739D5C28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14A626A3-4088-D373-B622-61D550B9E692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Oval 742">
              <a:extLst>
                <a:ext uri="{FF2B5EF4-FFF2-40B4-BE49-F238E27FC236}">
                  <a16:creationId xmlns:a16="http://schemas.microsoft.com/office/drawing/2014/main" id="{7459B791-65B9-7C0C-8156-C4C75788C95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72F056EE-2867-39A0-F356-E0A10977F14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>
              <a:extLst>
                <a:ext uri="{FF2B5EF4-FFF2-40B4-BE49-F238E27FC236}">
                  <a16:creationId xmlns:a16="http://schemas.microsoft.com/office/drawing/2014/main" id="{88987531-5498-265F-6E70-A2676990370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Oval 745">
              <a:extLst>
                <a:ext uri="{FF2B5EF4-FFF2-40B4-BE49-F238E27FC236}">
                  <a16:creationId xmlns:a16="http://schemas.microsoft.com/office/drawing/2014/main" id="{EB2EA2A1-00EE-7E37-2196-F7B41861C99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80D21D7E-A414-7FD1-E43B-82A7F834FA45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953D69C0-8BEA-68FC-85DB-99C04FCE995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A2E60FAE-5CEC-CA40-E0D0-49F5D9792DE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0" name="Group 749">
            <a:extLst>
              <a:ext uri="{FF2B5EF4-FFF2-40B4-BE49-F238E27FC236}">
                <a16:creationId xmlns:a16="http://schemas.microsoft.com/office/drawing/2014/main" id="{1CB15AC1-E052-0E23-FB27-6C76304274CD}"/>
              </a:ext>
            </a:extLst>
          </p:cNvPr>
          <p:cNvGrpSpPr/>
          <p:nvPr/>
        </p:nvGrpSpPr>
        <p:grpSpPr>
          <a:xfrm>
            <a:off x="945530" y="2584244"/>
            <a:ext cx="148533" cy="2912873"/>
            <a:chOff x="4853496" y="2973092"/>
            <a:chExt cx="148533" cy="2912873"/>
          </a:xfrm>
        </p:grpSpPr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058B96FC-33D5-D817-3C7B-F523D8948A1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46D17E37-BCDB-90A8-BBC1-949BE3D708A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C350C668-5783-15D6-14BB-DDBA7ADA18A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B529F1CF-C027-4CA6-C4E1-BCA1FF6816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3F90CC0-B7EE-6618-BE82-294A03F3ED3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ECD66CFB-539F-0BDE-17FF-C8596A5C7CF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E2F7E2BA-4FA1-B9E9-F5B1-B884094851C0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6F67BB5B-75CA-58E8-2909-A8A534B825B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00280097-AB90-93E8-2E45-9191EA59E92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C6CE5200-49CF-28A2-6511-67671E0DFC6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2F1E59D7-671B-0F69-342A-91BB8155F64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86B136EF-2D05-EE2C-B86A-BE35FBE6F2A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354B26BB-A533-96D2-B58A-BDAECB9A07D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8B92672D-796D-F8FC-5887-76C04FA7A02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A0EFE3C3-D128-6249-DE77-A4EFA007AD4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7A123B9A-3635-BDA2-21A2-56680637723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30FEC0A4-A949-3699-429C-9D7A97FE6D51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29B71E1B-F29E-457C-C2CF-934655D8F26C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>
              <a:extLst>
                <a:ext uri="{FF2B5EF4-FFF2-40B4-BE49-F238E27FC236}">
                  <a16:creationId xmlns:a16="http://schemas.microsoft.com/office/drawing/2014/main" id="{8BD615F4-8419-4413-4CDD-9D000A14ECA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6077019F-6A2A-CD3D-E2B9-7935059CC33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09" name="Straight Connector 908">
            <a:extLst>
              <a:ext uri="{FF2B5EF4-FFF2-40B4-BE49-F238E27FC236}">
                <a16:creationId xmlns:a16="http://schemas.microsoft.com/office/drawing/2014/main" id="{27D420E5-FF13-0F46-8306-E59F32A804B3}"/>
              </a:ext>
            </a:extLst>
          </p:cNvPr>
          <p:cNvCxnSpPr>
            <a:cxnSpLocks/>
          </p:cNvCxnSpPr>
          <p:nvPr/>
        </p:nvCxnSpPr>
        <p:spPr>
          <a:xfrm>
            <a:off x="6603414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Straight Connector 909">
            <a:extLst>
              <a:ext uri="{FF2B5EF4-FFF2-40B4-BE49-F238E27FC236}">
                <a16:creationId xmlns:a16="http://schemas.microsoft.com/office/drawing/2014/main" id="{BD16A336-E38C-02B0-96BE-BE4D08B9D124}"/>
              </a:ext>
            </a:extLst>
          </p:cNvPr>
          <p:cNvCxnSpPr/>
          <p:nvPr/>
        </p:nvCxnSpPr>
        <p:spPr>
          <a:xfrm>
            <a:off x="6603414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Straight Connector 910">
            <a:extLst>
              <a:ext uri="{FF2B5EF4-FFF2-40B4-BE49-F238E27FC236}">
                <a16:creationId xmlns:a16="http://schemas.microsoft.com/office/drawing/2014/main" id="{3DFAA2AE-333C-FDCA-4BEC-817254AB1A37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Straight Connector 911">
            <a:extLst>
              <a:ext uri="{FF2B5EF4-FFF2-40B4-BE49-F238E27FC236}">
                <a16:creationId xmlns:a16="http://schemas.microsoft.com/office/drawing/2014/main" id="{3CCFAF7E-E69C-033D-B46A-A5254BF2B207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>
            <a:extLst>
              <a:ext uri="{FF2B5EF4-FFF2-40B4-BE49-F238E27FC236}">
                <a16:creationId xmlns:a16="http://schemas.microsoft.com/office/drawing/2014/main" id="{B407EC1C-7D04-3DD4-3B69-BA6A28C3C181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>
            <a:extLst>
              <a:ext uri="{FF2B5EF4-FFF2-40B4-BE49-F238E27FC236}">
                <a16:creationId xmlns:a16="http://schemas.microsoft.com/office/drawing/2014/main" id="{FA73441B-C005-4DCB-7B95-D39231D9B4DB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Straight Connector 914">
            <a:extLst>
              <a:ext uri="{FF2B5EF4-FFF2-40B4-BE49-F238E27FC236}">
                <a16:creationId xmlns:a16="http://schemas.microsoft.com/office/drawing/2014/main" id="{888143C5-F421-6D0A-1373-331682523C32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EE3EDE56-1D23-EE9E-EC83-558FAD9B4446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53A44D5A-A471-055E-661C-0B07EFBE08E6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>
            <a:extLst>
              <a:ext uri="{FF2B5EF4-FFF2-40B4-BE49-F238E27FC236}">
                <a16:creationId xmlns:a16="http://schemas.microsoft.com/office/drawing/2014/main" id="{E4E4A374-0959-0A1E-66B8-885CE3F8B18E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6E20C51-2029-A7F1-1BD4-45B9419923C3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Straight Connector 919">
            <a:extLst>
              <a:ext uri="{FF2B5EF4-FFF2-40B4-BE49-F238E27FC236}">
                <a16:creationId xmlns:a16="http://schemas.microsoft.com/office/drawing/2014/main" id="{5DF44C98-048D-F5C3-E168-9E4B6598F188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Straight Connector 920">
            <a:extLst>
              <a:ext uri="{FF2B5EF4-FFF2-40B4-BE49-F238E27FC236}">
                <a16:creationId xmlns:a16="http://schemas.microsoft.com/office/drawing/2014/main" id="{3304E936-3BCF-3A74-FF8D-CF8599073405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BA8A4FE1-C2F6-679A-7435-86A4BDE0362F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570865FF-971C-27FD-BE3A-0578895F008A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Connector 923">
            <a:extLst>
              <a:ext uri="{FF2B5EF4-FFF2-40B4-BE49-F238E27FC236}">
                <a16:creationId xmlns:a16="http://schemas.microsoft.com/office/drawing/2014/main" id="{00D6D2C6-A6AD-6588-F09A-152CEE35756F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>
            <a:extLst>
              <a:ext uri="{FF2B5EF4-FFF2-40B4-BE49-F238E27FC236}">
                <a16:creationId xmlns:a16="http://schemas.microsoft.com/office/drawing/2014/main" id="{AD470BEE-4109-E0A6-8256-C2D3AC2185A9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Connector 925">
            <a:extLst>
              <a:ext uri="{FF2B5EF4-FFF2-40B4-BE49-F238E27FC236}">
                <a16:creationId xmlns:a16="http://schemas.microsoft.com/office/drawing/2014/main" id="{93820034-E50B-DB49-AA95-BFADA4196AF3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Straight Connector 926">
            <a:extLst>
              <a:ext uri="{FF2B5EF4-FFF2-40B4-BE49-F238E27FC236}">
                <a16:creationId xmlns:a16="http://schemas.microsoft.com/office/drawing/2014/main" id="{EF2056F8-27C4-6CFA-A7C1-2537A8915358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Straight Connector 927">
            <a:extLst>
              <a:ext uri="{FF2B5EF4-FFF2-40B4-BE49-F238E27FC236}">
                <a16:creationId xmlns:a16="http://schemas.microsoft.com/office/drawing/2014/main" id="{7F9E4C68-57F9-AAEA-5B93-D914E66BA4BA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928">
            <a:extLst>
              <a:ext uri="{FF2B5EF4-FFF2-40B4-BE49-F238E27FC236}">
                <a16:creationId xmlns:a16="http://schemas.microsoft.com/office/drawing/2014/main" id="{95D3B64C-4B67-76B2-3C63-458931E2E995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F5C71879-88A7-8ADA-FBCC-A93412041A4E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Connector 930">
            <a:extLst>
              <a:ext uri="{FF2B5EF4-FFF2-40B4-BE49-F238E27FC236}">
                <a16:creationId xmlns:a16="http://schemas.microsoft.com/office/drawing/2014/main" id="{44072696-3419-1CCA-0CFF-C91CE4B3BE11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Straight Connector 931">
            <a:extLst>
              <a:ext uri="{FF2B5EF4-FFF2-40B4-BE49-F238E27FC236}">
                <a16:creationId xmlns:a16="http://schemas.microsoft.com/office/drawing/2014/main" id="{07BF468D-F361-036C-D91F-4FF613442F5A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C2B90F24-CEE1-BE93-E4B7-634592F2BC0A}"/>
              </a:ext>
            </a:extLst>
          </p:cNvPr>
          <p:cNvCxnSpPr>
            <a:cxnSpLocks/>
          </p:cNvCxnSpPr>
          <p:nvPr/>
        </p:nvCxnSpPr>
        <p:spPr>
          <a:xfrm>
            <a:off x="6599380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>
            <a:extLst>
              <a:ext uri="{FF2B5EF4-FFF2-40B4-BE49-F238E27FC236}">
                <a16:creationId xmlns:a16="http://schemas.microsoft.com/office/drawing/2014/main" id="{6834DB3C-B8A5-8399-83A6-0590E70ACA10}"/>
              </a:ext>
            </a:extLst>
          </p:cNvPr>
          <p:cNvCxnSpPr>
            <a:cxnSpLocks/>
          </p:cNvCxnSpPr>
          <p:nvPr/>
        </p:nvCxnSpPr>
        <p:spPr>
          <a:xfrm>
            <a:off x="6599380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CF85B5B7-1614-0F5E-359F-2781333519CA}"/>
              </a:ext>
            </a:extLst>
          </p:cNvPr>
          <p:cNvCxnSpPr>
            <a:cxnSpLocks/>
          </p:cNvCxnSpPr>
          <p:nvPr/>
        </p:nvCxnSpPr>
        <p:spPr>
          <a:xfrm>
            <a:off x="6599380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>
            <a:extLst>
              <a:ext uri="{FF2B5EF4-FFF2-40B4-BE49-F238E27FC236}">
                <a16:creationId xmlns:a16="http://schemas.microsoft.com/office/drawing/2014/main" id="{42B12374-F835-9613-974B-5616AE4721F3}"/>
              </a:ext>
            </a:extLst>
          </p:cNvPr>
          <p:cNvCxnSpPr>
            <a:cxnSpLocks/>
          </p:cNvCxnSpPr>
          <p:nvPr/>
        </p:nvCxnSpPr>
        <p:spPr>
          <a:xfrm>
            <a:off x="6599380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ECB0BB79-BDFD-1330-E0E3-785922D13573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Straight Connector 937">
            <a:extLst>
              <a:ext uri="{FF2B5EF4-FFF2-40B4-BE49-F238E27FC236}">
                <a16:creationId xmlns:a16="http://schemas.microsoft.com/office/drawing/2014/main" id="{3D6C7126-A2A7-A098-1515-2F99D4CB4BD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Straight Connector 938">
            <a:extLst>
              <a:ext uri="{FF2B5EF4-FFF2-40B4-BE49-F238E27FC236}">
                <a16:creationId xmlns:a16="http://schemas.microsoft.com/office/drawing/2014/main" id="{5BF122B8-4E08-07AF-9B36-1D6A5FE44C1D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Straight Connector 939">
            <a:extLst>
              <a:ext uri="{FF2B5EF4-FFF2-40B4-BE49-F238E27FC236}">
                <a16:creationId xmlns:a16="http://schemas.microsoft.com/office/drawing/2014/main" id="{E967050A-C7BD-C997-8FEC-DC40CDF05D8F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Straight Connector 940">
            <a:extLst>
              <a:ext uri="{FF2B5EF4-FFF2-40B4-BE49-F238E27FC236}">
                <a16:creationId xmlns:a16="http://schemas.microsoft.com/office/drawing/2014/main" id="{7690DDCC-178D-4CE5-1564-6F179FBD0A1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Straight Connector 941">
            <a:extLst>
              <a:ext uri="{FF2B5EF4-FFF2-40B4-BE49-F238E27FC236}">
                <a16:creationId xmlns:a16="http://schemas.microsoft.com/office/drawing/2014/main" id="{40F1D41B-CC59-67DB-27A6-2BC8A2F3F916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Straight Connector 942">
            <a:extLst>
              <a:ext uri="{FF2B5EF4-FFF2-40B4-BE49-F238E27FC236}">
                <a16:creationId xmlns:a16="http://schemas.microsoft.com/office/drawing/2014/main" id="{84ADE7E5-CC04-1B81-C6B9-9BA36AAF1106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Straight Connector 943">
            <a:extLst>
              <a:ext uri="{FF2B5EF4-FFF2-40B4-BE49-F238E27FC236}">
                <a16:creationId xmlns:a16="http://schemas.microsoft.com/office/drawing/2014/main" id="{7E224194-FC72-6A69-EB12-AEACA56B1EFE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Straight Connector 944">
            <a:extLst>
              <a:ext uri="{FF2B5EF4-FFF2-40B4-BE49-F238E27FC236}">
                <a16:creationId xmlns:a16="http://schemas.microsoft.com/office/drawing/2014/main" id="{1E0E5979-B77D-FEBF-B778-694128CB4D6D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Straight Connector 945">
            <a:extLst>
              <a:ext uri="{FF2B5EF4-FFF2-40B4-BE49-F238E27FC236}">
                <a16:creationId xmlns:a16="http://schemas.microsoft.com/office/drawing/2014/main" id="{55B64635-5706-6CBC-ED67-6EDA535E61D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Straight Connector 946">
            <a:extLst>
              <a:ext uri="{FF2B5EF4-FFF2-40B4-BE49-F238E27FC236}">
                <a16:creationId xmlns:a16="http://schemas.microsoft.com/office/drawing/2014/main" id="{B7FA8D9C-F94B-866E-D996-12F58311EFA3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Straight Connector 947">
            <a:extLst>
              <a:ext uri="{FF2B5EF4-FFF2-40B4-BE49-F238E27FC236}">
                <a16:creationId xmlns:a16="http://schemas.microsoft.com/office/drawing/2014/main" id="{037720DD-57E1-1CB0-7518-CA7E6B60B000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Straight Connector 948">
            <a:extLst>
              <a:ext uri="{FF2B5EF4-FFF2-40B4-BE49-F238E27FC236}">
                <a16:creationId xmlns:a16="http://schemas.microsoft.com/office/drawing/2014/main" id="{D7BC1FFD-4282-E580-72CA-2699BC38ED0C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Straight Connector 949">
            <a:extLst>
              <a:ext uri="{FF2B5EF4-FFF2-40B4-BE49-F238E27FC236}">
                <a16:creationId xmlns:a16="http://schemas.microsoft.com/office/drawing/2014/main" id="{4AE280CC-B33D-5985-9B8E-9E2E18255269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Straight Connector 950">
            <a:extLst>
              <a:ext uri="{FF2B5EF4-FFF2-40B4-BE49-F238E27FC236}">
                <a16:creationId xmlns:a16="http://schemas.microsoft.com/office/drawing/2014/main" id="{667E4DFA-26D1-B56F-4D3C-D995FAD832A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Straight Connector 951">
            <a:extLst>
              <a:ext uri="{FF2B5EF4-FFF2-40B4-BE49-F238E27FC236}">
                <a16:creationId xmlns:a16="http://schemas.microsoft.com/office/drawing/2014/main" id="{FFDF39FA-7E4B-0387-24FC-4D351610BBF9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Straight Connector 952">
            <a:extLst>
              <a:ext uri="{FF2B5EF4-FFF2-40B4-BE49-F238E27FC236}">
                <a16:creationId xmlns:a16="http://schemas.microsoft.com/office/drawing/2014/main" id="{E76574E2-964D-BD4D-E04A-CD897A272D6D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Straight Connector 953">
            <a:extLst>
              <a:ext uri="{FF2B5EF4-FFF2-40B4-BE49-F238E27FC236}">
                <a16:creationId xmlns:a16="http://schemas.microsoft.com/office/drawing/2014/main" id="{747F5D05-7A33-A4A8-7A33-16A61F83269A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Straight Connector 954">
            <a:extLst>
              <a:ext uri="{FF2B5EF4-FFF2-40B4-BE49-F238E27FC236}">
                <a16:creationId xmlns:a16="http://schemas.microsoft.com/office/drawing/2014/main" id="{304CFE89-0BF7-3437-8A79-CCEE274B0017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Straight Connector 955">
            <a:extLst>
              <a:ext uri="{FF2B5EF4-FFF2-40B4-BE49-F238E27FC236}">
                <a16:creationId xmlns:a16="http://schemas.microsoft.com/office/drawing/2014/main" id="{5E048ADE-1FB8-2DE5-F9A2-20AC2E34A7C5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Straight Connector 956">
            <a:extLst>
              <a:ext uri="{FF2B5EF4-FFF2-40B4-BE49-F238E27FC236}">
                <a16:creationId xmlns:a16="http://schemas.microsoft.com/office/drawing/2014/main" id="{64F54957-6C1F-DC20-ACF7-03507EFB575E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>
            <a:extLst>
              <a:ext uri="{FF2B5EF4-FFF2-40B4-BE49-F238E27FC236}">
                <a16:creationId xmlns:a16="http://schemas.microsoft.com/office/drawing/2014/main" id="{0C0FBA01-95E3-5B39-2C43-D06B6DD99ACC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Straight Connector 958">
            <a:extLst>
              <a:ext uri="{FF2B5EF4-FFF2-40B4-BE49-F238E27FC236}">
                <a16:creationId xmlns:a16="http://schemas.microsoft.com/office/drawing/2014/main" id="{A4467097-A495-0E38-0E35-56F21BE5A3E0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Straight Connector 959">
            <a:extLst>
              <a:ext uri="{FF2B5EF4-FFF2-40B4-BE49-F238E27FC236}">
                <a16:creationId xmlns:a16="http://schemas.microsoft.com/office/drawing/2014/main" id="{B8796C0D-9C48-195C-BCBF-44CE9F074E3A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>
            <a:extLst>
              <a:ext uri="{FF2B5EF4-FFF2-40B4-BE49-F238E27FC236}">
                <a16:creationId xmlns:a16="http://schemas.microsoft.com/office/drawing/2014/main" id="{A18A2C3D-C89E-B7CE-D307-869B36BF0985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Straight Connector 961">
            <a:extLst>
              <a:ext uri="{FF2B5EF4-FFF2-40B4-BE49-F238E27FC236}">
                <a16:creationId xmlns:a16="http://schemas.microsoft.com/office/drawing/2014/main" id="{F2773103-78BA-60F9-BE42-86E93A43CBD8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Straight Connector 962">
            <a:extLst>
              <a:ext uri="{FF2B5EF4-FFF2-40B4-BE49-F238E27FC236}">
                <a16:creationId xmlns:a16="http://schemas.microsoft.com/office/drawing/2014/main" id="{C09D78ED-79D1-4170-9F7F-CC2B7630D7AF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>
            <a:extLst>
              <a:ext uri="{FF2B5EF4-FFF2-40B4-BE49-F238E27FC236}">
                <a16:creationId xmlns:a16="http://schemas.microsoft.com/office/drawing/2014/main" id="{3AD88D4D-7C4C-F6ED-D352-29D4022DBB89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Connector 964">
            <a:extLst>
              <a:ext uri="{FF2B5EF4-FFF2-40B4-BE49-F238E27FC236}">
                <a16:creationId xmlns:a16="http://schemas.microsoft.com/office/drawing/2014/main" id="{2114E347-1E70-42FB-506C-635D193074DF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Connector 965">
            <a:extLst>
              <a:ext uri="{FF2B5EF4-FFF2-40B4-BE49-F238E27FC236}">
                <a16:creationId xmlns:a16="http://schemas.microsoft.com/office/drawing/2014/main" id="{9BB020BC-BC31-FD15-42C9-346CBE474BAC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>
            <a:extLst>
              <a:ext uri="{FF2B5EF4-FFF2-40B4-BE49-F238E27FC236}">
                <a16:creationId xmlns:a16="http://schemas.microsoft.com/office/drawing/2014/main" id="{1EBB3364-FEE2-5B3C-2FA1-880C83620E9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Connector 967">
            <a:extLst>
              <a:ext uri="{FF2B5EF4-FFF2-40B4-BE49-F238E27FC236}">
                <a16:creationId xmlns:a16="http://schemas.microsoft.com/office/drawing/2014/main" id="{3BED475A-6812-27D8-A68A-E85F11A47C3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Connector 968">
            <a:extLst>
              <a:ext uri="{FF2B5EF4-FFF2-40B4-BE49-F238E27FC236}">
                <a16:creationId xmlns:a16="http://schemas.microsoft.com/office/drawing/2014/main" id="{31D9BB90-B11C-2211-6029-5CBB82DCCD7D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5B7ECCB6-35A3-4AA8-85FF-D4FFEEB3E8B3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Connector 970">
            <a:extLst>
              <a:ext uri="{FF2B5EF4-FFF2-40B4-BE49-F238E27FC236}">
                <a16:creationId xmlns:a16="http://schemas.microsoft.com/office/drawing/2014/main" id="{14AA83DF-3758-1B5D-14E8-3C28E037C57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Connector 971">
            <a:extLst>
              <a:ext uri="{FF2B5EF4-FFF2-40B4-BE49-F238E27FC236}">
                <a16:creationId xmlns:a16="http://schemas.microsoft.com/office/drawing/2014/main" id="{C99761C0-31E7-2B8A-1F8B-3665BABE2668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Straight Connector 972">
            <a:extLst>
              <a:ext uri="{FF2B5EF4-FFF2-40B4-BE49-F238E27FC236}">
                <a16:creationId xmlns:a16="http://schemas.microsoft.com/office/drawing/2014/main" id="{7EFC4C78-5E89-AEC1-43C8-1A44B56099FE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>
            <a:extLst>
              <a:ext uri="{FF2B5EF4-FFF2-40B4-BE49-F238E27FC236}">
                <a16:creationId xmlns:a16="http://schemas.microsoft.com/office/drawing/2014/main" id="{DF8CE911-DA15-BD13-D9BB-693C96F82A83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Connector 974">
            <a:extLst>
              <a:ext uri="{FF2B5EF4-FFF2-40B4-BE49-F238E27FC236}">
                <a16:creationId xmlns:a16="http://schemas.microsoft.com/office/drawing/2014/main" id="{4B126A9E-147F-55E2-7663-3CFBCBE597DB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B2A99CAD-2B2D-3E85-6EFE-AC288653815D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>
            <a:extLst>
              <a:ext uri="{FF2B5EF4-FFF2-40B4-BE49-F238E27FC236}">
                <a16:creationId xmlns:a16="http://schemas.microsoft.com/office/drawing/2014/main" id="{20FD15CF-7A9E-1462-6617-9E7E89AE167F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6DC67E4F-5362-ED3F-6273-BB1A033D753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Straight Connector 978">
            <a:extLst>
              <a:ext uri="{FF2B5EF4-FFF2-40B4-BE49-F238E27FC236}">
                <a16:creationId xmlns:a16="http://schemas.microsoft.com/office/drawing/2014/main" id="{7BA2A0DD-E035-1A80-6335-C53026705311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>
            <a:extLst>
              <a:ext uri="{FF2B5EF4-FFF2-40B4-BE49-F238E27FC236}">
                <a16:creationId xmlns:a16="http://schemas.microsoft.com/office/drawing/2014/main" id="{F1788D95-9572-D576-805E-339BAE634A54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Straight Connector 980">
            <a:extLst>
              <a:ext uri="{FF2B5EF4-FFF2-40B4-BE49-F238E27FC236}">
                <a16:creationId xmlns:a16="http://schemas.microsoft.com/office/drawing/2014/main" id="{98151194-D533-116E-34D6-15A11234D70D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Straight Connector 981">
            <a:extLst>
              <a:ext uri="{FF2B5EF4-FFF2-40B4-BE49-F238E27FC236}">
                <a16:creationId xmlns:a16="http://schemas.microsoft.com/office/drawing/2014/main" id="{E2530945-D0E4-F0FF-1F2B-0A73CAC5625D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>
            <a:extLst>
              <a:ext uri="{FF2B5EF4-FFF2-40B4-BE49-F238E27FC236}">
                <a16:creationId xmlns:a16="http://schemas.microsoft.com/office/drawing/2014/main" id="{E5F8F7D9-C8E4-38C8-124B-A7E465CA7593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>
            <a:extLst>
              <a:ext uri="{FF2B5EF4-FFF2-40B4-BE49-F238E27FC236}">
                <a16:creationId xmlns:a16="http://schemas.microsoft.com/office/drawing/2014/main" id="{61DD57D1-6D46-BB38-605D-EAEC0D030F0F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Straight Connector 984">
            <a:extLst>
              <a:ext uri="{FF2B5EF4-FFF2-40B4-BE49-F238E27FC236}">
                <a16:creationId xmlns:a16="http://schemas.microsoft.com/office/drawing/2014/main" id="{5964B4CA-C5E7-1C8D-51CC-3BA8F9B7FF7E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Straight Connector 985">
            <a:extLst>
              <a:ext uri="{FF2B5EF4-FFF2-40B4-BE49-F238E27FC236}">
                <a16:creationId xmlns:a16="http://schemas.microsoft.com/office/drawing/2014/main" id="{5644E34B-36A2-3C17-01D0-8FB1E6863919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>
            <a:extLst>
              <a:ext uri="{FF2B5EF4-FFF2-40B4-BE49-F238E27FC236}">
                <a16:creationId xmlns:a16="http://schemas.microsoft.com/office/drawing/2014/main" id="{1FA6D65C-2FE9-7D18-90ED-13B8F489F19B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Straight Connector 987">
            <a:extLst>
              <a:ext uri="{FF2B5EF4-FFF2-40B4-BE49-F238E27FC236}">
                <a16:creationId xmlns:a16="http://schemas.microsoft.com/office/drawing/2014/main" id="{1E2C0AF7-AFF0-54CE-AE6A-C08AC31CC0FD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Straight Connector 988">
            <a:extLst>
              <a:ext uri="{FF2B5EF4-FFF2-40B4-BE49-F238E27FC236}">
                <a16:creationId xmlns:a16="http://schemas.microsoft.com/office/drawing/2014/main" id="{2C2BB303-A0D4-87C6-EAC3-16DE89D24C1C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>
            <a:extLst>
              <a:ext uri="{FF2B5EF4-FFF2-40B4-BE49-F238E27FC236}">
                <a16:creationId xmlns:a16="http://schemas.microsoft.com/office/drawing/2014/main" id="{6E3434FB-0960-54C9-338C-F3B49DDDDBA2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Straight Connector 990">
            <a:extLst>
              <a:ext uri="{FF2B5EF4-FFF2-40B4-BE49-F238E27FC236}">
                <a16:creationId xmlns:a16="http://schemas.microsoft.com/office/drawing/2014/main" id="{0C1AEEAE-F337-2178-9F44-A6C3D9F834B0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2" name="Straight Connector 991">
            <a:extLst>
              <a:ext uri="{FF2B5EF4-FFF2-40B4-BE49-F238E27FC236}">
                <a16:creationId xmlns:a16="http://schemas.microsoft.com/office/drawing/2014/main" id="{6825B171-39EC-384A-05F7-7A40DE9AA847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Connector 992">
            <a:extLst>
              <a:ext uri="{FF2B5EF4-FFF2-40B4-BE49-F238E27FC236}">
                <a16:creationId xmlns:a16="http://schemas.microsoft.com/office/drawing/2014/main" id="{64473ED6-5466-F8D8-443A-68159607F88B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Straight Connector 993">
            <a:extLst>
              <a:ext uri="{FF2B5EF4-FFF2-40B4-BE49-F238E27FC236}">
                <a16:creationId xmlns:a16="http://schemas.microsoft.com/office/drawing/2014/main" id="{BA22707E-EDC4-967E-60DD-DF09F112F375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Straight Connector 994">
            <a:extLst>
              <a:ext uri="{FF2B5EF4-FFF2-40B4-BE49-F238E27FC236}">
                <a16:creationId xmlns:a16="http://schemas.microsoft.com/office/drawing/2014/main" id="{CDDFB4A2-C668-02E6-D049-2CC3E147CC61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Connector 995">
            <a:extLst>
              <a:ext uri="{FF2B5EF4-FFF2-40B4-BE49-F238E27FC236}">
                <a16:creationId xmlns:a16="http://schemas.microsoft.com/office/drawing/2014/main" id="{4EA3B233-9573-C832-315A-4B15093B9BA2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7" name="Straight Connector 996">
            <a:extLst>
              <a:ext uri="{FF2B5EF4-FFF2-40B4-BE49-F238E27FC236}">
                <a16:creationId xmlns:a16="http://schemas.microsoft.com/office/drawing/2014/main" id="{6F6A5467-6546-D056-83FC-9FCC98EEA925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8" name="Straight Connector 997">
            <a:extLst>
              <a:ext uri="{FF2B5EF4-FFF2-40B4-BE49-F238E27FC236}">
                <a16:creationId xmlns:a16="http://schemas.microsoft.com/office/drawing/2014/main" id="{ED912805-A8C4-4F5B-1826-739B89FB86AD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Connector 998">
            <a:extLst>
              <a:ext uri="{FF2B5EF4-FFF2-40B4-BE49-F238E27FC236}">
                <a16:creationId xmlns:a16="http://schemas.microsoft.com/office/drawing/2014/main" id="{355D14AF-E702-57B3-7F45-9779BBBE1931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Straight Connector 999">
            <a:extLst>
              <a:ext uri="{FF2B5EF4-FFF2-40B4-BE49-F238E27FC236}">
                <a16:creationId xmlns:a16="http://schemas.microsoft.com/office/drawing/2014/main" id="{E228CA2D-4658-CC5A-AFC2-25FE9336CEE6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Straight Connector 1000">
            <a:extLst>
              <a:ext uri="{FF2B5EF4-FFF2-40B4-BE49-F238E27FC236}">
                <a16:creationId xmlns:a16="http://schemas.microsoft.com/office/drawing/2014/main" id="{90DD1122-4422-6CB1-0CBC-74A739607ADF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1001">
            <a:extLst>
              <a:ext uri="{FF2B5EF4-FFF2-40B4-BE49-F238E27FC236}">
                <a16:creationId xmlns:a16="http://schemas.microsoft.com/office/drawing/2014/main" id="{713D5FD0-6AFC-1145-239E-FA7D6634DDA6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Straight Connector 1002">
            <a:extLst>
              <a:ext uri="{FF2B5EF4-FFF2-40B4-BE49-F238E27FC236}">
                <a16:creationId xmlns:a16="http://schemas.microsoft.com/office/drawing/2014/main" id="{82231475-8235-0077-75BB-574D2907257F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Straight Connector 1003">
            <a:extLst>
              <a:ext uri="{FF2B5EF4-FFF2-40B4-BE49-F238E27FC236}">
                <a16:creationId xmlns:a16="http://schemas.microsoft.com/office/drawing/2014/main" id="{7D884772-8DD0-487C-6463-73D35A0829B7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Straight Connector 1004">
            <a:extLst>
              <a:ext uri="{FF2B5EF4-FFF2-40B4-BE49-F238E27FC236}">
                <a16:creationId xmlns:a16="http://schemas.microsoft.com/office/drawing/2014/main" id="{B3DE5D23-0DCE-C241-6440-DA61DFA8795E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6" name="Straight Connector 1005">
            <a:extLst>
              <a:ext uri="{FF2B5EF4-FFF2-40B4-BE49-F238E27FC236}">
                <a16:creationId xmlns:a16="http://schemas.microsoft.com/office/drawing/2014/main" id="{704B8127-72D9-A2B0-2764-95B18D5E0597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7" name="Straight Connector 1006">
            <a:extLst>
              <a:ext uri="{FF2B5EF4-FFF2-40B4-BE49-F238E27FC236}">
                <a16:creationId xmlns:a16="http://schemas.microsoft.com/office/drawing/2014/main" id="{A357DE9B-0CF8-09BE-0195-8C9199EF30E4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Straight Connector 1007">
            <a:extLst>
              <a:ext uri="{FF2B5EF4-FFF2-40B4-BE49-F238E27FC236}">
                <a16:creationId xmlns:a16="http://schemas.microsoft.com/office/drawing/2014/main" id="{2C18834C-72C2-3332-F429-415AB991FEE3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Straight Connector 1008">
            <a:extLst>
              <a:ext uri="{FF2B5EF4-FFF2-40B4-BE49-F238E27FC236}">
                <a16:creationId xmlns:a16="http://schemas.microsoft.com/office/drawing/2014/main" id="{9F670756-06C8-040F-4760-00597C0E04CD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Straight Connector 1009">
            <a:extLst>
              <a:ext uri="{FF2B5EF4-FFF2-40B4-BE49-F238E27FC236}">
                <a16:creationId xmlns:a16="http://schemas.microsoft.com/office/drawing/2014/main" id="{CFCBC47B-15E3-43BA-176C-AD305B2C2B98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>
            <a:extLst>
              <a:ext uri="{FF2B5EF4-FFF2-40B4-BE49-F238E27FC236}">
                <a16:creationId xmlns:a16="http://schemas.microsoft.com/office/drawing/2014/main" id="{5E231CED-50E8-17D1-F2B5-472B21368AB6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Straight Connector 1011">
            <a:extLst>
              <a:ext uri="{FF2B5EF4-FFF2-40B4-BE49-F238E27FC236}">
                <a16:creationId xmlns:a16="http://schemas.microsoft.com/office/drawing/2014/main" id="{F83E8E0E-E131-A635-00B6-D728510312AF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Straight Connector 1012">
            <a:extLst>
              <a:ext uri="{FF2B5EF4-FFF2-40B4-BE49-F238E27FC236}">
                <a16:creationId xmlns:a16="http://schemas.microsoft.com/office/drawing/2014/main" id="{CD93DB83-234B-1731-E1C8-011808E0EE5E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Connector 1013">
            <a:extLst>
              <a:ext uri="{FF2B5EF4-FFF2-40B4-BE49-F238E27FC236}">
                <a16:creationId xmlns:a16="http://schemas.microsoft.com/office/drawing/2014/main" id="{B8892029-54E7-144A-20B4-743C088949DA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Straight Connector 1014">
            <a:extLst>
              <a:ext uri="{FF2B5EF4-FFF2-40B4-BE49-F238E27FC236}">
                <a16:creationId xmlns:a16="http://schemas.microsoft.com/office/drawing/2014/main" id="{74624107-CE47-F8DA-3623-7B2BF28274D7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Straight Connector 1015">
            <a:extLst>
              <a:ext uri="{FF2B5EF4-FFF2-40B4-BE49-F238E27FC236}">
                <a16:creationId xmlns:a16="http://schemas.microsoft.com/office/drawing/2014/main" id="{3FDDD7B4-9BB3-B0C4-CBFD-DB2DBB9D2277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Straight Connector 1016">
            <a:extLst>
              <a:ext uri="{FF2B5EF4-FFF2-40B4-BE49-F238E27FC236}">
                <a16:creationId xmlns:a16="http://schemas.microsoft.com/office/drawing/2014/main" id="{BCBBF957-F520-5F42-09C6-C8248692C579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Straight Connector 1017">
            <a:extLst>
              <a:ext uri="{FF2B5EF4-FFF2-40B4-BE49-F238E27FC236}">
                <a16:creationId xmlns:a16="http://schemas.microsoft.com/office/drawing/2014/main" id="{ED3849E5-6B2B-76E2-F16D-7FB0DEBC12AE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Straight Connector 1018">
            <a:extLst>
              <a:ext uri="{FF2B5EF4-FFF2-40B4-BE49-F238E27FC236}">
                <a16:creationId xmlns:a16="http://schemas.microsoft.com/office/drawing/2014/main" id="{2798A9CF-3FFB-22F8-D5CF-439BA95702C6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Straight Connector 1019">
            <a:extLst>
              <a:ext uri="{FF2B5EF4-FFF2-40B4-BE49-F238E27FC236}">
                <a16:creationId xmlns:a16="http://schemas.microsoft.com/office/drawing/2014/main" id="{A0EB480C-F606-82E3-4A29-5E6CE09DABC5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>
            <a:extLst>
              <a:ext uri="{FF2B5EF4-FFF2-40B4-BE49-F238E27FC236}">
                <a16:creationId xmlns:a16="http://schemas.microsoft.com/office/drawing/2014/main" id="{022E9CF4-C50F-6F3C-71D2-576BA5BA004C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Straight Connector 1021">
            <a:extLst>
              <a:ext uri="{FF2B5EF4-FFF2-40B4-BE49-F238E27FC236}">
                <a16:creationId xmlns:a16="http://schemas.microsoft.com/office/drawing/2014/main" id="{62733BAE-2B4C-4AB9-678D-B19D9814E52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Straight Connector 1022">
            <a:extLst>
              <a:ext uri="{FF2B5EF4-FFF2-40B4-BE49-F238E27FC236}">
                <a16:creationId xmlns:a16="http://schemas.microsoft.com/office/drawing/2014/main" id="{A87C4105-96FF-34BD-C69C-D18928B151C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26BB2627-8A82-C7B4-EB27-16842DAF203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013E9209-1489-D861-E2D1-15ED35F24E41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Connector 1025">
            <a:extLst>
              <a:ext uri="{FF2B5EF4-FFF2-40B4-BE49-F238E27FC236}">
                <a16:creationId xmlns:a16="http://schemas.microsoft.com/office/drawing/2014/main" id="{07B858B2-A8F6-3C84-3B3E-8110B13D283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D7A4E790-D038-706A-0BAA-7CCAE265F3C9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37EE0986-0987-A194-A52C-09925A296859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3BA4A026-4131-C33F-8D16-43BC4C511168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DEF8412F-1473-3FA3-6FF7-CCA1B5DE601E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20A31E7D-88E0-17D7-46B2-C99A19298B36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16F085E6-315D-8944-2A2D-8A4405FB723F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162356AB-099F-338E-A4C0-3A1F8689727F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0BB5BEB8-24B9-5503-44B5-338593A6D9E3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6DBCF2C4-44E0-05B1-11B8-DB7157C912B5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8D8FFAD9-8185-B20F-933A-3FDE1A9BA0E3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5011956F-B0C8-428E-0BDF-2F828E15FFF0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3CE0AA6A-0152-4E9D-8A0C-6E3BD746402A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9EA43C91-4F4A-AA13-BFDD-88C01C7D4D2B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1FC92AFA-D341-EC92-85A7-4B9215357E16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8CFD1244-9AD8-D11B-52D0-DE1C7B95DAFF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D3AEB58D-4AFB-E331-6B53-8E3BA478B3EE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67657D03-E601-BAEC-89CB-8C7012E96648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F6D47F22-7407-8A93-2022-905285067160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DA39C028-6AD2-D042-663E-A4049A140159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D286B65D-D0FB-E307-DC50-6BC89F712C43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93B9B5B4-733D-05A6-E6BD-1CCC9EDC8925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43D108E0-C3D3-186C-F1EE-5FA62695A617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50BBB11E-2C33-B95E-66B8-2B09F0369301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6B1FA605-35EE-530A-D4D1-30B21FAC6345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9DAA8FFB-AD10-AD6E-413A-68CB47D4B68B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D7F04DB4-0969-2065-D011-47D8B76F5A55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15F1096C-7F1A-40FF-BF29-6536AE699512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1F0DF727-92A4-8253-FA7E-22555EA7E53B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CCB1A763-E148-ED43-C5A0-7F866A334546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60AF574C-B40F-3B34-A4D3-31B0BD0351E8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6412C7D6-784F-573E-1729-1D3C02390220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664B440F-074A-CD96-FE53-186C4A7EBBA5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C2C24012-B780-9D95-C59B-8A3241C81BE7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104A32F4-FDF1-5F08-134B-607F214D3764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7ED7AEDD-5C20-45E0-E024-DD77576D6A46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892DBE47-4A3C-309F-7737-EF63463EEBB4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E506476F-B1BE-38C6-B1AC-2FC5EC588A77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712F8774-2614-5CAF-2E20-EFEC59C1A6E7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2EAB99F1-DF0F-B6AA-A9CA-5E142D329E5F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757D69C8-85E8-055B-63DF-1A765D031118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A2D5D52A-7CD2-13C0-E046-D48D524BB521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0FD6FA50-FDCC-9648-CFBD-5A1285482CA6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06A77B90-F9BA-D361-9203-07AF16040A8A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00D920DC-B44E-6EE9-5BB1-68B99AFDEC23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9D9722B3-18FD-9350-6536-93EC13D0750C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Connector 1071">
            <a:extLst>
              <a:ext uri="{FF2B5EF4-FFF2-40B4-BE49-F238E27FC236}">
                <a16:creationId xmlns:a16="http://schemas.microsoft.com/office/drawing/2014/main" id="{4F8F5032-A1D4-EC76-54D8-7669A1D7574D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E2BEAB75-A1CB-A00D-8744-B53F35BAAEC7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2FB9DADC-8B8F-2AEC-4F3C-A9F57CDD58FC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E53625FE-4826-861A-E469-1B41AAA077A2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38FF4CDC-AD0B-16A9-6C61-B9C3BBA3A8E7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BB8EC0DD-1912-8593-A073-B31AA8535114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17E0B238-E619-2D5A-EC14-592AE6BAD45D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9F222706-50DB-A8D4-870A-EFD19C7AE8A4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75B2C257-B5D3-92EF-54B8-91D54FDBFCBD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7B57A909-1BD2-E880-6A1F-7AEA36B12CF0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Straight Connector 1081">
            <a:extLst>
              <a:ext uri="{FF2B5EF4-FFF2-40B4-BE49-F238E27FC236}">
                <a16:creationId xmlns:a16="http://schemas.microsoft.com/office/drawing/2014/main" id="{9AED6437-B2B7-E62D-893A-E85FEB4F686C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Connector 1082">
            <a:extLst>
              <a:ext uri="{FF2B5EF4-FFF2-40B4-BE49-F238E27FC236}">
                <a16:creationId xmlns:a16="http://schemas.microsoft.com/office/drawing/2014/main" id="{A2A5D445-67B8-E23B-4D87-C43033F9F7D6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C8728DF6-ABD0-2DE5-F103-298BA700C5E8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Straight Connector 1084">
            <a:extLst>
              <a:ext uri="{FF2B5EF4-FFF2-40B4-BE49-F238E27FC236}">
                <a16:creationId xmlns:a16="http://schemas.microsoft.com/office/drawing/2014/main" id="{14A258D8-CE2E-1936-3ECC-E75A1DD99E46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Connector 1085">
            <a:extLst>
              <a:ext uri="{FF2B5EF4-FFF2-40B4-BE49-F238E27FC236}">
                <a16:creationId xmlns:a16="http://schemas.microsoft.com/office/drawing/2014/main" id="{026A59AC-9CF2-01E2-E114-0F599ECE36EE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Straight Connector 1086">
            <a:extLst>
              <a:ext uri="{FF2B5EF4-FFF2-40B4-BE49-F238E27FC236}">
                <a16:creationId xmlns:a16="http://schemas.microsoft.com/office/drawing/2014/main" id="{E2BEAEED-AE19-F19C-6E1B-11C83021742E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Straight Connector 1087">
            <a:extLst>
              <a:ext uri="{FF2B5EF4-FFF2-40B4-BE49-F238E27FC236}">
                <a16:creationId xmlns:a16="http://schemas.microsoft.com/office/drawing/2014/main" id="{665D2404-F9C0-A76C-8B56-1C4356E89B88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A395228D-6CE2-A46D-893A-515CC9FA5F3E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70A23759-B7E1-65F4-A185-EC3237BE056A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7A69C87A-119B-AC79-83BE-BBF34C943741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E1AF741F-7963-6E03-E08C-E4CD26914043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336C82CB-FF16-DB5A-81C6-1BD876606D54}"/>
              </a:ext>
            </a:extLst>
          </p:cNvPr>
          <p:cNvCxnSpPr>
            <a:cxnSpLocks/>
          </p:cNvCxnSpPr>
          <p:nvPr/>
        </p:nvCxnSpPr>
        <p:spPr>
          <a:xfrm>
            <a:off x="6599379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Straight Connector 1093">
            <a:extLst>
              <a:ext uri="{FF2B5EF4-FFF2-40B4-BE49-F238E27FC236}">
                <a16:creationId xmlns:a16="http://schemas.microsoft.com/office/drawing/2014/main" id="{E3F5C6E3-5347-5300-9ECE-640675E3B63A}"/>
              </a:ext>
            </a:extLst>
          </p:cNvPr>
          <p:cNvCxnSpPr>
            <a:cxnSpLocks/>
          </p:cNvCxnSpPr>
          <p:nvPr/>
        </p:nvCxnSpPr>
        <p:spPr>
          <a:xfrm>
            <a:off x="6599379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Straight Connector 1094">
            <a:extLst>
              <a:ext uri="{FF2B5EF4-FFF2-40B4-BE49-F238E27FC236}">
                <a16:creationId xmlns:a16="http://schemas.microsoft.com/office/drawing/2014/main" id="{702507DD-2901-EE9B-BBAD-5A557A427F09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F600D161-D3E5-B47D-969A-3FB414794CE2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Connector 1096">
            <a:extLst>
              <a:ext uri="{FF2B5EF4-FFF2-40B4-BE49-F238E27FC236}">
                <a16:creationId xmlns:a16="http://schemas.microsoft.com/office/drawing/2014/main" id="{6642E695-7711-4567-1557-25F643B172DB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8" name="Straight Connector 1097">
            <a:extLst>
              <a:ext uri="{FF2B5EF4-FFF2-40B4-BE49-F238E27FC236}">
                <a16:creationId xmlns:a16="http://schemas.microsoft.com/office/drawing/2014/main" id="{01FAA3D9-2BC4-132B-2CB8-16CA83991DAA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Connector 1098">
            <a:extLst>
              <a:ext uri="{FF2B5EF4-FFF2-40B4-BE49-F238E27FC236}">
                <a16:creationId xmlns:a16="http://schemas.microsoft.com/office/drawing/2014/main" id="{236D1DEB-94F1-C64E-29C8-FD7BF4293808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Straight Connector 1099">
            <a:extLst>
              <a:ext uri="{FF2B5EF4-FFF2-40B4-BE49-F238E27FC236}">
                <a16:creationId xmlns:a16="http://schemas.microsoft.com/office/drawing/2014/main" id="{B249E3E7-FE72-9170-FF73-25E6D73EBC13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Connector 1100">
            <a:extLst>
              <a:ext uri="{FF2B5EF4-FFF2-40B4-BE49-F238E27FC236}">
                <a16:creationId xmlns:a16="http://schemas.microsoft.com/office/drawing/2014/main" id="{6EF8450F-2FC9-311B-F709-FD89FBE45672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Straight Connector 1101">
            <a:extLst>
              <a:ext uri="{FF2B5EF4-FFF2-40B4-BE49-F238E27FC236}">
                <a16:creationId xmlns:a16="http://schemas.microsoft.com/office/drawing/2014/main" id="{86103C77-45B5-AC91-43F2-98785C65CAA0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Straight Connector 1102">
            <a:extLst>
              <a:ext uri="{FF2B5EF4-FFF2-40B4-BE49-F238E27FC236}">
                <a16:creationId xmlns:a16="http://schemas.microsoft.com/office/drawing/2014/main" id="{3A36C1B0-255B-7758-27E2-50A01422CE42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Straight Connector 1103">
            <a:extLst>
              <a:ext uri="{FF2B5EF4-FFF2-40B4-BE49-F238E27FC236}">
                <a16:creationId xmlns:a16="http://schemas.microsoft.com/office/drawing/2014/main" id="{B07349D4-6F6E-0FF0-2D91-54D6702F322A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Straight Connector 1104">
            <a:extLst>
              <a:ext uri="{FF2B5EF4-FFF2-40B4-BE49-F238E27FC236}">
                <a16:creationId xmlns:a16="http://schemas.microsoft.com/office/drawing/2014/main" id="{01522EB9-6D99-F3F7-6588-2FC0B85BD8E6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87989F0F-BBF3-C71F-EFAE-809A743B289D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Straight Connector 1106">
            <a:extLst>
              <a:ext uri="{FF2B5EF4-FFF2-40B4-BE49-F238E27FC236}">
                <a16:creationId xmlns:a16="http://schemas.microsoft.com/office/drawing/2014/main" id="{00033DFD-22FF-FED1-DBEF-2AA0B2CF8A2A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Straight Connector 1107">
            <a:extLst>
              <a:ext uri="{FF2B5EF4-FFF2-40B4-BE49-F238E27FC236}">
                <a16:creationId xmlns:a16="http://schemas.microsoft.com/office/drawing/2014/main" id="{351BA896-0A76-E359-7894-C0DC1DF98739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Straight Connector 1108">
            <a:extLst>
              <a:ext uri="{FF2B5EF4-FFF2-40B4-BE49-F238E27FC236}">
                <a16:creationId xmlns:a16="http://schemas.microsoft.com/office/drawing/2014/main" id="{0BDDF929-6849-0B11-729A-EC25C43CFD6E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Straight Connector 1109">
            <a:extLst>
              <a:ext uri="{FF2B5EF4-FFF2-40B4-BE49-F238E27FC236}">
                <a16:creationId xmlns:a16="http://schemas.microsoft.com/office/drawing/2014/main" id="{55B6FACA-5B41-F6A7-FC77-2FCF87C5B178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Straight Connector 1110">
            <a:extLst>
              <a:ext uri="{FF2B5EF4-FFF2-40B4-BE49-F238E27FC236}">
                <a16:creationId xmlns:a16="http://schemas.microsoft.com/office/drawing/2014/main" id="{765094EB-4CC5-E669-C5CA-0DB6C7C6B844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5F78F6FE-8A1D-C275-B159-9D4530DE327E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Straight Connector 1112">
            <a:extLst>
              <a:ext uri="{FF2B5EF4-FFF2-40B4-BE49-F238E27FC236}">
                <a16:creationId xmlns:a16="http://schemas.microsoft.com/office/drawing/2014/main" id="{703431E6-676D-15F9-FA57-01B6EC9A6C31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4" name="Straight Connector 1113">
            <a:extLst>
              <a:ext uri="{FF2B5EF4-FFF2-40B4-BE49-F238E27FC236}">
                <a16:creationId xmlns:a16="http://schemas.microsoft.com/office/drawing/2014/main" id="{5231FB09-9588-128A-BFE3-A040D1D0921D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Straight Connector 1114">
            <a:extLst>
              <a:ext uri="{FF2B5EF4-FFF2-40B4-BE49-F238E27FC236}">
                <a16:creationId xmlns:a16="http://schemas.microsoft.com/office/drawing/2014/main" id="{CF4F5D75-B379-E260-0A8C-C599E2723D48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Straight Connector 1115">
            <a:extLst>
              <a:ext uri="{FF2B5EF4-FFF2-40B4-BE49-F238E27FC236}">
                <a16:creationId xmlns:a16="http://schemas.microsoft.com/office/drawing/2014/main" id="{470A7EAA-D261-C7D0-846D-86CE5F84A5C7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Straight Connector 1116">
            <a:extLst>
              <a:ext uri="{FF2B5EF4-FFF2-40B4-BE49-F238E27FC236}">
                <a16:creationId xmlns:a16="http://schemas.microsoft.com/office/drawing/2014/main" id="{0C135465-B8F3-C352-93A7-D2A4AC5B188D}"/>
              </a:ext>
            </a:extLst>
          </p:cNvPr>
          <p:cNvCxnSpPr>
            <a:cxnSpLocks/>
          </p:cNvCxnSpPr>
          <p:nvPr/>
        </p:nvCxnSpPr>
        <p:spPr>
          <a:xfrm>
            <a:off x="6599379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9034B341-7A18-CC3B-AA64-F7AC25FFE6F0}"/>
              </a:ext>
            </a:extLst>
          </p:cNvPr>
          <p:cNvCxnSpPr>
            <a:cxnSpLocks/>
          </p:cNvCxnSpPr>
          <p:nvPr/>
        </p:nvCxnSpPr>
        <p:spPr>
          <a:xfrm>
            <a:off x="6599379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Straight Connector 1118">
            <a:extLst>
              <a:ext uri="{FF2B5EF4-FFF2-40B4-BE49-F238E27FC236}">
                <a16:creationId xmlns:a16="http://schemas.microsoft.com/office/drawing/2014/main" id="{05144AF3-35E7-5EF7-5991-88657239A750}"/>
              </a:ext>
            </a:extLst>
          </p:cNvPr>
          <p:cNvCxnSpPr>
            <a:cxnSpLocks/>
          </p:cNvCxnSpPr>
          <p:nvPr/>
        </p:nvCxnSpPr>
        <p:spPr>
          <a:xfrm>
            <a:off x="6599379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0" name="Straight Connector 1119">
            <a:extLst>
              <a:ext uri="{FF2B5EF4-FFF2-40B4-BE49-F238E27FC236}">
                <a16:creationId xmlns:a16="http://schemas.microsoft.com/office/drawing/2014/main" id="{8C4959B3-43D1-6A34-5A40-BA0CC41E02A3}"/>
              </a:ext>
            </a:extLst>
          </p:cNvPr>
          <p:cNvCxnSpPr>
            <a:cxnSpLocks/>
          </p:cNvCxnSpPr>
          <p:nvPr/>
        </p:nvCxnSpPr>
        <p:spPr>
          <a:xfrm>
            <a:off x="6599379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" name="Straight Connector 1120">
            <a:extLst>
              <a:ext uri="{FF2B5EF4-FFF2-40B4-BE49-F238E27FC236}">
                <a16:creationId xmlns:a16="http://schemas.microsoft.com/office/drawing/2014/main" id="{80CAB338-7550-4E69-068C-37B6664A68F5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Straight Connector 1121">
            <a:extLst>
              <a:ext uri="{FF2B5EF4-FFF2-40B4-BE49-F238E27FC236}">
                <a16:creationId xmlns:a16="http://schemas.microsoft.com/office/drawing/2014/main" id="{3952E644-E53E-BD64-C8DC-716627D45F5D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3" name="Straight Connector 1122">
            <a:extLst>
              <a:ext uri="{FF2B5EF4-FFF2-40B4-BE49-F238E27FC236}">
                <a16:creationId xmlns:a16="http://schemas.microsoft.com/office/drawing/2014/main" id="{0EA1C235-E1B6-BEE7-A810-4410820AA809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Straight Connector 1123">
            <a:extLst>
              <a:ext uri="{FF2B5EF4-FFF2-40B4-BE49-F238E27FC236}">
                <a16:creationId xmlns:a16="http://schemas.microsoft.com/office/drawing/2014/main" id="{A909262A-5D9E-C025-51AF-731DB58245CC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Straight Connector 1124">
            <a:extLst>
              <a:ext uri="{FF2B5EF4-FFF2-40B4-BE49-F238E27FC236}">
                <a16:creationId xmlns:a16="http://schemas.microsoft.com/office/drawing/2014/main" id="{0027DB90-CA25-EF64-3967-36A08DA2FDF9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Straight Connector 1125">
            <a:extLst>
              <a:ext uri="{FF2B5EF4-FFF2-40B4-BE49-F238E27FC236}">
                <a16:creationId xmlns:a16="http://schemas.microsoft.com/office/drawing/2014/main" id="{D007698B-06F1-AB9A-E422-64CE32D5DA00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Straight Connector 1126">
            <a:extLst>
              <a:ext uri="{FF2B5EF4-FFF2-40B4-BE49-F238E27FC236}">
                <a16:creationId xmlns:a16="http://schemas.microsoft.com/office/drawing/2014/main" id="{BD2DF427-93A7-7D49-7E7C-42D72DD4A23C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Straight Connector 1127">
            <a:extLst>
              <a:ext uri="{FF2B5EF4-FFF2-40B4-BE49-F238E27FC236}">
                <a16:creationId xmlns:a16="http://schemas.microsoft.com/office/drawing/2014/main" id="{96D8DFEC-B104-FF84-D8BC-B9164CADE133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Straight Connector 1128">
            <a:extLst>
              <a:ext uri="{FF2B5EF4-FFF2-40B4-BE49-F238E27FC236}">
                <a16:creationId xmlns:a16="http://schemas.microsoft.com/office/drawing/2014/main" id="{F85DC910-937D-3A24-127D-C1D4C428A874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Straight Connector 1129">
            <a:extLst>
              <a:ext uri="{FF2B5EF4-FFF2-40B4-BE49-F238E27FC236}">
                <a16:creationId xmlns:a16="http://schemas.microsoft.com/office/drawing/2014/main" id="{E3D39A57-F33D-F09B-75D5-5EE8BDA9142F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" name="Straight Connector 1130">
            <a:extLst>
              <a:ext uri="{FF2B5EF4-FFF2-40B4-BE49-F238E27FC236}">
                <a16:creationId xmlns:a16="http://schemas.microsoft.com/office/drawing/2014/main" id="{14CD66E5-4E62-50B1-3876-C2AD6AE1C081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Straight Connector 1131">
            <a:extLst>
              <a:ext uri="{FF2B5EF4-FFF2-40B4-BE49-F238E27FC236}">
                <a16:creationId xmlns:a16="http://schemas.microsoft.com/office/drawing/2014/main" id="{C70DEEFD-4C53-A84D-E1C3-F855F19941DF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Straight Connector 1132">
            <a:extLst>
              <a:ext uri="{FF2B5EF4-FFF2-40B4-BE49-F238E27FC236}">
                <a16:creationId xmlns:a16="http://schemas.microsoft.com/office/drawing/2014/main" id="{B25B9423-E7E8-068F-26BD-604725026E65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" name="Straight Connector 1133">
            <a:extLst>
              <a:ext uri="{FF2B5EF4-FFF2-40B4-BE49-F238E27FC236}">
                <a16:creationId xmlns:a16="http://schemas.microsoft.com/office/drawing/2014/main" id="{68534909-B678-D039-5A87-91E81500EE53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Straight Connector 1134">
            <a:extLst>
              <a:ext uri="{FF2B5EF4-FFF2-40B4-BE49-F238E27FC236}">
                <a16:creationId xmlns:a16="http://schemas.microsoft.com/office/drawing/2014/main" id="{3045132B-B3A7-19E4-9B32-E5B67A469D38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" name="Straight Connector 1135">
            <a:extLst>
              <a:ext uri="{FF2B5EF4-FFF2-40B4-BE49-F238E27FC236}">
                <a16:creationId xmlns:a16="http://schemas.microsoft.com/office/drawing/2014/main" id="{704E5AD6-9DA2-6C4E-49F0-136D397F4733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" name="Straight Connector 1136">
            <a:extLst>
              <a:ext uri="{FF2B5EF4-FFF2-40B4-BE49-F238E27FC236}">
                <a16:creationId xmlns:a16="http://schemas.microsoft.com/office/drawing/2014/main" id="{E6E50B63-6FA4-9E6F-9941-C7F8534F7296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8" name="Straight Connector 1137">
            <a:extLst>
              <a:ext uri="{FF2B5EF4-FFF2-40B4-BE49-F238E27FC236}">
                <a16:creationId xmlns:a16="http://schemas.microsoft.com/office/drawing/2014/main" id="{C2BB80A9-60ED-B99A-A872-CC17E12EB90D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9" name="Straight Connector 1138">
            <a:extLst>
              <a:ext uri="{FF2B5EF4-FFF2-40B4-BE49-F238E27FC236}">
                <a16:creationId xmlns:a16="http://schemas.microsoft.com/office/drawing/2014/main" id="{79CD669B-1D77-0135-A71F-E432F7B8B93D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0" name="Straight Connector 1139">
            <a:extLst>
              <a:ext uri="{FF2B5EF4-FFF2-40B4-BE49-F238E27FC236}">
                <a16:creationId xmlns:a16="http://schemas.microsoft.com/office/drawing/2014/main" id="{0D7AE7AF-9E2C-6AE5-B23E-4D50694CA584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1" name="Straight Connector 1140">
            <a:extLst>
              <a:ext uri="{FF2B5EF4-FFF2-40B4-BE49-F238E27FC236}">
                <a16:creationId xmlns:a16="http://schemas.microsoft.com/office/drawing/2014/main" id="{CD6C93B6-CE14-69F4-F142-C6B00DA3D9BB}"/>
              </a:ext>
            </a:extLst>
          </p:cNvPr>
          <p:cNvCxnSpPr>
            <a:cxnSpLocks/>
          </p:cNvCxnSpPr>
          <p:nvPr/>
        </p:nvCxnSpPr>
        <p:spPr>
          <a:xfrm>
            <a:off x="6599379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2" name="Straight Connector 1141">
            <a:extLst>
              <a:ext uri="{FF2B5EF4-FFF2-40B4-BE49-F238E27FC236}">
                <a16:creationId xmlns:a16="http://schemas.microsoft.com/office/drawing/2014/main" id="{DBFB5A3C-C953-D772-8E9F-E01DBC0A1884}"/>
              </a:ext>
            </a:extLst>
          </p:cNvPr>
          <p:cNvCxnSpPr>
            <a:cxnSpLocks/>
          </p:cNvCxnSpPr>
          <p:nvPr/>
        </p:nvCxnSpPr>
        <p:spPr>
          <a:xfrm>
            <a:off x="6599379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3" name="Straight Connector 1142">
            <a:extLst>
              <a:ext uri="{FF2B5EF4-FFF2-40B4-BE49-F238E27FC236}">
                <a16:creationId xmlns:a16="http://schemas.microsoft.com/office/drawing/2014/main" id="{3D5FC506-9A09-2943-E9CF-0E7F0FB5502D}"/>
              </a:ext>
            </a:extLst>
          </p:cNvPr>
          <p:cNvCxnSpPr>
            <a:cxnSpLocks/>
          </p:cNvCxnSpPr>
          <p:nvPr/>
        </p:nvCxnSpPr>
        <p:spPr>
          <a:xfrm>
            <a:off x="6599379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4" name="Straight Connector 1143">
            <a:extLst>
              <a:ext uri="{FF2B5EF4-FFF2-40B4-BE49-F238E27FC236}">
                <a16:creationId xmlns:a16="http://schemas.microsoft.com/office/drawing/2014/main" id="{877CCAC1-D570-846D-9B28-FAAE9813F4A3}"/>
              </a:ext>
            </a:extLst>
          </p:cNvPr>
          <p:cNvCxnSpPr>
            <a:cxnSpLocks/>
          </p:cNvCxnSpPr>
          <p:nvPr/>
        </p:nvCxnSpPr>
        <p:spPr>
          <a:xfrm>
            <a:off x="6599379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5" name="Straight Connector 1144">
            <a:extLst>
              <a:ext uri="{FF2B5EF4-FFF2-40B4-BE49-F238E27FC236}">
                <a16:creationId xmlns:a16="http://schemas.microsoft.com/office/drawing/2014/main" id="{6AF53841-45DA-2813-2897-D95B605FA5C3}"/>
              </a:ext>
            </a:extLst>
          </p:cNvPr>
          <p:cNvCxnSpPr>
            <a:cxnSpLocks/>
          </p:cNvCxnSpPr>
          <p:nvPr/>
        </p:nvCxnSpPr>
        <p:spPr>
          <a:xfrm>
            <a:off x="6599379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6" name="Straight Connector 1145">
            <a:extLst>
              <a:ext uri="{FF2B5EF4-FFF2-40B4-BE49-F238E27FC236}">
                <a16:creationId xmlns:a16="http://schemas.microsoft.com/office/drawing/2014/main" id="{320E9A99-0982-5798-0585-102DF3FB5C18}"/>
              </a:ext>
            </a:extLst>
          </p:cNvPr>
          <p:cNvCxnSpPr>
            <a:cxnSpLocks/>
          </p:cNvCxnSpPr>
          <p:nvPr/>
        </p:nvCxnSpPr>
        <p:spPr>
          <a:xfrm>
            <a:off x="6599379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146">
            <a:extLst>
              <a:ext uri="{FF2B5EF4-FFF2-40B4-BE49-F238E27FC236}">
                <a16:creationId xmlns:a16="http://schemas.microsoft.com/office/drawing/2014/main" id="{B37D496F-EB24-0F85-F0EA-03C7E1FEF5F2}"/>
              </a:ext>
            </a:extLst>
          </p:cNvPr>
          <p:cNvCxnSpPr>
            <a:cxnSpLocks/>
          </p:cNvCxnSpPr>
          <p:nvPr/>
        </p:nvCxnSpPr>
        <p:spPr>
          <a:xfrm flipV="1">
            <a:off x="6599379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Straight Connector 1147">
            <a:extLst>
              <a:ext uri="{FF2B5EF4-FFF2-40B4-BE49-F238E27FC236}">
                <a16:creationId xmlns:a16="http://schemas.microsoft.com/office/drawing/2014/main" id="{B58B692B-EE0D-4161-3954-BEADB95FFF87}"/>
              </a:ext>
            </a:extLst>
          </p:cNvPr>
          <p:cNvCxnSpPr>
            <a:cxnSpLocks/>
          </p:cNvCxnSpPr>
          <p:nvPr/>
        </p:nvCxnSpPr>
        <p:spPr>
          <a:xfrm flipV="1">
            <a:off x="6599379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9E1D6C03-AB07-6BD2-835F-54A109528377}"/>
              </a:ext>
            </a:extLst>
          </p:cNvPr>
          <p:cNvGrpSpPr/>
          <p:nvPr/>
        </p:nvGrpSpPr>
        <p:grpSpPr>
          <a:xfrm>
            <a:off x="3847907" y="1920417"/>
            <a:ext cx="2473919" cy="4095048"/>
            <a:chOff x="3847907" y="1920417"/>
            <a:chExt cx="2473919" cy="4095048"/>
          </a:xfrm>
        </p:grpSpPr>
        <p:cxnSp>
          <p:nvCxnSpPr>
            <p:cNvPr id="1149" name="Straight Connector 1148">
              <a:extLst>
                <a:ext uri="{FF2B5EF4-FFF2-40B4-BE49-F238E27FC236}">
                  <a16:creationId xmlns:a16="http://schemas.microsoft.com/office/drawing/2014/main" id="{250F62EC-1E9E-16FF-5396-1FCA27042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73855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98" name="Straight Connector 1197">
              <a:extLst>
                <a:ext uri="{FF2B5EF4-FFF2-40B4-BE49-F238E27FC236}">
                  <a16:creationId xmlns:a16="http://schemas.microsoft.com/office/drawing/2014/main" id="{5DA25886-9BA9-9E28-4F12-5B7FF1E659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8840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37" name="Straight Connector 1236">
              <a:extLst>
                <a:ext uri="{FF2B5EF4-FFF2-40B4-BE49-F238E27FC236}">
                  <a16:creationId xmlns:a16="http://schemas.microsoft.com/office/drawing/2014/main" id="{7125098A-6AED-937D-0CC4-0354981CD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10295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09" name="Straight Connector 1308">
              <a:extLst>
                <a:ext uri="{FF2B5EF4-FFF2-40B4-BE49-F238E27FC236}">
                  <a16:creationId xmlns:a16="http://schemas.microsoft.com/office/drawing/2014/main" id="{F60C6A04-18D5-A9F9-3D1A-A2D8CF2250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117499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0" name="Straight Connector 1309">
              <a:extLst>
                <a:ext uri="{FF2B5EF4-FFF2-40B4-BE49-F238E27FC236}">
                  <a16:creationId xmlns:a16="http://schemas.microsoft.com/office/drawing/2014/main" id="{1B407F54-A194-0B03-148D-F4CC85ED1E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132047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1" name="Straight Connector 1310">
              <a:extLst>
                <a:ext uri="{FF2B5EF4-FFF2-40B4-BE49-F238E27FC236}">
                  <a16:creationId xmlns:a16="http://schemas.microsoft.com/office/drawing/2014/main" id="{FBBE8601-B04A-A937-E398-D5F4605596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146594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2" name="Straight Connector 1311">
              <a:extLst>
                <a:ext uri="{FF2B5EF4-FFF2-40B4-BE49-F238E27FC236}">
                  <a16:creationId xmlns:a16="http://schemas.microsoft.com/office/drawing/2014/main" id="{2987D8D8-DAF1-C04E-FEB9-AB382CE995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16114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3" name="Straight Connector 1312">
              <a:extLst>
                <a:ext uri="{FF2B5EF4-FFF2-40B4-BE49-F238E27FC236}">
                  <a16:creationId xmlns:a16="http://schemas.microsoft.com/office/drawing/2014/main" id="{916EE646-47FA-5DAB-AA1F-775433B04A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17569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4" name="Straight Connector 1313">
              <a:extLst>
                <a:ext uri="{FF2B5EF4-FFF2-40B4-BE49-F238E27FC236}">
                  <a16:creationId xmlns:a16="http://schemas.microsoft.com/office/drawing/2014/main" id="{F3B67338-3F1A-42C0-CC7D-2763FD1EF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190238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5" name="Straight Connector 1314">
              <a:extLst>
                <a:ext uri="{FF2B5EF4-FFF2-40B4-BE49-F238E27FC236}">
                  <a16:creationId xmlns:a16="http://schemas.microsoft.com/office/drawing/2014/main" id="{69E00294-8033-E4D7-B121-F2C099D27E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204785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6" name="Straight Connector 1315">
              <a:extLst>
                <a:ext uri="{FF2B5EF4-FFF2-40B4-BE49-F238E27FC236}">
                  <a16:creationId xmlns:a16="http://schemas.microsoft.com/office/drawing/2014/main" id="{293FC57A-34F1-85F2-66D2-722684DCB5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21933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7" name="Straight Connector 1316">
              <a:extLst>
                <a:ext uri="{FF2B5EF4-FFF2-40B4-BE49-F238E27FC236}">
                  <a16:creationId xmlns:a16="http://schemas.microsoft.com/office/drawing/2014/main" id="{3CE86384-6B17-72FF-32DE-15260C0C11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23388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8" name="Straight Connector 1317">
              <a:extLst>
                <a:ext uri="{FF2B5EF4-FFF2-40B4-BE49-F238E27FC236}">
                  <a16:creationId xmlns:a16="http://schemas.microsoft.com/office/drawing/2014/main" id="{8EB55351-E69A-239D-91A9-2C75EEB007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248429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9" name="Straight Connector 1318">
              <a:extLst>
                <a:ext uri="{FF2B5EF4-FFF2-40B4-BE49-F238E27FC236}">
                  <a16:creationId xmlns:a16="http://schemas.microsoft.com/office/drawing/2014/main" id="{A4E0A14C-9FB3-93E9-7E4B-16937491C5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262976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0" name="Straight Connector 1319">
              <a:extLst>
                <a:ext uri="{FF2B5EF4-FFF2-40B4-BE49-F238E27FC236}">
                  <a16:creationId xmlns:a16="http://schemas.microsoft.com/office/drawing/2014/main" id="{BDB3AF88-BCBC-33A5-1FA2-F5674B7564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277524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1" name="Straight Connector 1320">
              <a:extLst>
                <a:ext uri="{FF2B5EF4-FFF2-40B4-BE49-F238E27FC236}">
                  <a16:creationId xmlns:a16="http://schemas.microsoft.com/office/drawing/2014/main" id="{429F4337-3CF7-6F80-E7ED-64AF174B9A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29207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2" name="Straight Connector 1321">
              <a:extLst>
                <a:ext uri="{FF2B5EF4-FFF2-40B4-BE49-F238E27FC236}">
                  <a16:creationId xmlns:a16="http://schemas.microsoft.com/office/drawing/2014/main" id="{57AE79D4-2C23-6DDE-F812-F8C1CC9A43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30662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3" name="Straight Connector 1322">
              <a:extLst>
                <a:ext uri="{FF2B5EF4-FFF2-40B4-BE49-F238E27FC236}">
                  <a16:creationId xmlns:a16="http://schemas.microsoft.com/office/drawing/2014/main" id="{1B3648B9-8CAB-42E5-DE49-2519A02D7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321168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4" name="Straight Connector 1323">
              <a:extLst>
                <a:ext uri="{FF2B5EF4-FFF2-40B4-BE49-F238E27FC236}">
                  <a16:creationId xmlns:a16="http://schemas.microsoft.com/office/drawing/2014/main" id="{D78F065E-4C7A-087F-555A-348372EC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335715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5" name="Straight Connector 1324">
              <a:extLst>
                <a:ext uri="{FF2B5EF4-FFF2-40B4-BE49-F238E27FC236}">
                  <a16:creationId xmlns:a16="http://schemas.microsoft.com/office/drawing/2014/main" id="{3EF87B14-CC64-3D4E-4BAE-1B9564146E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35026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6" name="Straight Connector 1325">
              <a:extLst>
                <a:ext uri="{FF2B5EF4-FFF2-40B4-BE49-F238E27FC236}">
                  <a16:creationId xmlns:a16="http://schemas.microsoft.com/office/drawing/2014/main" id="{84E87FE6-345A-2F12-8757-FB341C538F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56051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7" name="Straight Connector 1326">
              <a:extLst>
                <a:ext uri="{FF2B5EF4-FFF2-40B4-BE49-F238E27FC236}">
                  <a16:creationId xmlns:a16="http://schemas.microsoft.com/office/drawing/2014/main" id="{0C0F14FE-78B7-D313-B265-18655C275A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7059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8" name="Straight Connector 1327">
              <a:extLst>
                <a:ext uri="{FF2B5EF4-FFF2-40B4-BE49-F238E27FC236}">
                  <a16:creationId xmlns:a16="http://schemas.microsoft.com/office/drawing/2014/main" id="{1529F91E-28FF-0D5B-4FB1-D9547314E7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8514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9" name="Straight Connector 1328">
              <a:extLst>
                <a:ext uri="{FF2B5EF4-FFF2-40B4-BE49-F238E27FC236}">
                  <a16:creationId xmlns:a16="http://schemas.microsoft.com/office/drawing/2014/main" id="{03FE8C1E-2E92-ECDF-413B-D1A9DCFC24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99694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0" name="Straight Connector 1329">
              <a:extLst>
                <a:ext uri="{FF2B5EF4-FFF2-40B4-BE49-F238E27FC236}">
                  <a16:creationId xmlns:a16="http://schemas.microsoft.com/office/drawing/2014/main" id="{CF119993-0714-FD06-742D-EF5E662F05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114242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1" name="Straight Connector 1330">
              <a:extLst>
                <a:ext uri="{FF2B5EF4-FFF2-40B4-BE49-F238E27FC236}">
                  <a16:creationId xmlns:a16="http://schemas.microsoft.com/office/drawing/2014/main" id="{AEA21A8E-0121-1E96-B642-2490F0E1E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128790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2" name="Straight Connector 1331">
              <a:extLst>
                <a:ext uri="{FF2B5EF4-FFF2-40B4-BE49-F238E27FC236}">
                  <a16:creationId xmlns:a16="http://schemas.microsoft.com/office/drawing/2014/main" id="{EBB0C7E0-058E-3B06-6384-365DF26E29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143337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3" name="Straight Connector 1332">
              <a:extLst>
                <a:ext uri="{FF2B5EF4-FFF2-40B4-BE49-F238E27FC236}">
                  <a16:creationId xmlns:a16="http://schemas.microsoft.com/office/drawing/2014/main" id="{4AD7CBF5-2994-D516-CF71-9FD72C9EF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15788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4" name="Straight Connector 1333">
              <a:extLst>
                <a:ext uri="{FF2B5EF4-FFF2-40B4-BE49-F238E27FC236}">
                  <a16:creationId xmlns:a16="http://schemas.microsoft.com/office/drawing/2014/main" id="{637D4DDF-EAE8-9772-6049-1FBEBCF17C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172433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5" name="Straight Connector 1334">
              <a:extLst>
                <a:ext uri="{FF2B5EF4-FFF2-40B4-BE49-F238E27FC236}">
                  <a16:creationId xmlns:a16="http://schemas.microsoft.com/office/drawing/2014/main" id="{93DA0765-0BB4-A06B-59F4-D9597578D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186981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6" name="Straight Connector 1335">
              <a:extLst>
                <a:ext uri="{FF2B5EF4-FFF2-40B4-BE49-F238E27FC236}">
                  <a16:creationId xmlns:a16="http://schemas.microsoft.com/office/drawing/2014/main" id="{2ADDB653-F904-C962-E922-CD2F3EEC1C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20152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7" name="Straight Connector 1336">
              <a:extLst>
                <a:ext uri="{FF2B5EF4-FFF2-40B4-BE49-F238E27FC236}">
                  <a16:creationId xmlns:a16="http://schemas.microsoft.com/office/drawing/2014/main" id="{723F1A0D-5378-2B6A-F785-FDF3880E1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21607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8" name="Straight Connector 1337">
              <a:extLst>
                <a:ext uri="{FF2B5EF4-FFF2-40B4-BE49-F238E27FC236}">
                  <a16:creationId xmlns:a16="http://schemas.microsoft.com/office/drawing/2014/main" id="{BFCAE3C6-5FB6-6CB4-5D90-748D22214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230624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9" name="Straight Connector 1338">
              <a:extLst>
                <a:ext uri="{FF2B5EF4-FFF2-40B4-BE49-F238E27FC236}">
                  <a16:creationId xmlns:a16="http://schemas.microsoft.com/office/drawing/2014/main" id="{CFF0F446-5119-0A4C-930F-E8B79F25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245172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0" name="Straight Connector 1339">
              <a:extLst>
                <a:ext uri="{FF2B5EF4-FFF2-40B4-BE49-F238E27FC236}">
                  <a16:creationId xmlns:a16="http://schemas.microsoft.com/office/drawing/2014/main" id="{9CC457F8-C9AD-F45E-33A3-E9FAA2BE83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259720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1" name="Straight Connector 1340">
              <a:extLst>
                <a:ext uri="{FF2B5EF4-FFF2-40B4-BE49-F238E27FC236}">
                  <a16:creationId xmlns:a16="http://schemas.microsoft.com/office/drawing/2014/main" id="{63F53C48-B507-6FFA-145C-9B0E81B16A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274267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2" name="Straight Connector 1341">
              <a:extLst>
                <a:ext uri="{FF2B5EF4-FFF2-40B4-BE49-F238E27FC236}">
                  <a16:creationId xmlns:a16="http://schemas.microsoft.com/office/drawing/2014/main" id="{47F8BAB3-22D7-D7A3-FB8A-3ECBD33B14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28881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3" name="Straight Connector 1342">
              <a:extLst>
                <a:ext uri="{FF2B5EF4-FFF2-40B4-BE49-F238E27FC236}">
                  <a16:creationId xmlns:a16="http://schemas.microsoft.com/office/drawing/2014/main" id="{185D2ECA-F8E3-FC56-5283-57AD3614C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303363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4" name="Straight Connector 1343">
              <a:extLst>
                <a:ext uri="{FF2B5EF4-FFF2-40B4-BE49-F238E27FC236}">
                  <a16:creationId xmlns:a16="http://schemas.microsoft.com/office/drawing/2014/main" id="{60006AC2-CF05-2A29-8DE3-CE35FFC14A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317911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5" name="Straight Connector 1344">
              <a:extLst>
                <a:ext uri="{FF2B5EF4-FFF2-40B4-BE49-F238E27FC236}">
                  <a16:creationId xmlns:a16="http://schemas.microsoft.com/office/drawing/2014/main" id="{190CFB29-F3B6-3568-6FBC-ED37B12A1E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33245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6" name="Straight Connector 1345">
              <a:extLst>
                <a:ext uri="{FF2B5EF4-FFF2-40B4-BE49-F238E27FC236}">
                  <a16:creationId xmlns:a16="http://schemas.microsoft.com/office/drawing/2014/main" id="{1CA30F20-2BA3-DD5F-AFC9-BFACA4C378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38246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7" name="Straight Connector 1346">
              <a:extLst>
                <a:ext uri="{FF2B5EF4-FFF2-40B4-BE49-F238E27FC236}">
                  <a16:creationId xmlns:a16="http://schemas.microsoft.com/office/drawing/2014/main" id="{9BEAC9BB-832B-9C8D-0B91-32F999A78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5279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8" name="Straight Connector 1347">
              <a:extLst>
                <a:ext uri="{FF2B5EF4-FFF2-40B4-BE49-F238E27FC236}">
                  <a16:creationId xmlns:a16="http://schemas.microsoft.com/office/drawing/2014/main" id="{AD02E995-AB23-85DA-ED32-888192168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6734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9" name="Straight Connector 1348">
              <a:extLst>
                <a:ext uri="{FF2B5EF4-FFF2-40B4-BE49-F238E27FC236}">
                  <a16:creationId xmlns:a16="http://schemas.microsoft.com/office/drawing/2014/main" id="{6C841195-C707-C7E4-9A34-43C6C1AB6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81890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0" name="Straight Connector 1349">
              <a:extLst>
                <a:ext uri="{FF2B5EF4-FFF2-40B4-BE49-F238E27FC236}">
                  <a16:creationId xmlns:a16="http://schemas.microsoft.com/office/drawing/2014/main" id="{AABDE46B-E039-00C5-858D-38E9289E84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96437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1" name="Straight Connector 1350">
              <a:extLst>
                <a:ext uri="{FF2B5EF4-FFF2-40B4-BE49-F238E27FC236}">
                  <a16:creationId xmlns:a16="http://schemas.microsoft.com/office/drawing/2014/main" id="{B599800B-ED0A-B82F-BB8D-FC177491F6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110985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2" name="Straight Connector 1351">
              <a:extLst>
                <a:ext uri="{FF2B5EF4-FFF2-40B4-BE49-F238E27FC236}">
                  <a16:creationId xmlns:a16="http://schemas.microsoft.com/office/drawing/2014/main" id="{1A01F049-E5FD-F344-AE83-12D2FDB31A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125533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3" name="Straight Connector 1352">
              <a:extLst>
                <a:ext uri="{FF2B5EF4-FFF2-40B4-BE49-F238E27FC236}">
                  <a16:creationId xmlns:a16="http://schemas.microsoft.com/office/drawing/2014/main" id="{DB59FEC5-26FE-14B1-745E-30C94F4C1C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140081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4" name="Straight Connector 1353">
              <a:extLst>
                <a:ext uri="{FF2B5EF4-FFF2-40B4-BE49-F238E27FC236}">
                  <a16:creationId xmlns:a16="http://schemas.microsoft.com/office/drawing/2014/main" id="{A7D5962E-8E01-D4D5-6620-51DC980A31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154628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5" name="Straight Connector 1354">
              <a:extLst>
                <a:ext uri="{FF2B5EF4-FFF2-40B4-BE49-F238E27FC236}">
                  <a16:creationId xmlns:a16="http://schemas.microsoft.com/office/drawing/2014/main" id="{234558DF-FCFC-2A37-7706-C49EE0F427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169176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6" name="Straight Connector 1355">
              <a:extLst>
                <a:ext uri="{FF2B5EF4-FFF2-40B4-BE49-F238E27FC236}">
                  <a16:creationId xmlns:a16="http://schemas.microsoft.com/office/drawing/2014/main" id="{8B385EBC-AFEC-BB72-84EE-A43BC59A2A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18372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7" name="Straight Connector 1356">
              <a:extLst>
                <a:ext uri="{FF2B5EF4-FFF2-40B4-BE49-F238E27FC236}">
                  <a16:creationId xmlns:a16="http://schemas.microsoft.com/office/drawing/2014/main" id="{C224CEB6-CEFC-E2C8-0AF2-19B753FC3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19827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8" name="Straight Connector 1357">
              <a:extLst>
                <a:ext uri="{FF2B5EF4-FFF2-40B4-BE49-F238E27FC236}">
                  <a16:creationId xmlns:a16="http://schemas.microsoft.com/office/drawing/2014/main" id="{D8993358-1461-7A00-1E24-43FDA2AA81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212820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9" name="Straight Connector 1358">
              <a:extLst>
                <a:ext uri="{FF2B5EF4-FFF2-40B4-BE49-F238E27FC236}">
                  <a16:creationId xmlns:a16="http://schemas.microsoft.com/office/drawing/2014/main" id="{C37F2F7C-8023-868C-E600-4AFD1E6DB3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227367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0" name="Straight Connector 1359">
              <a:extLst>
                <a:ext uri="{FF2B5EF4-FFF2-40B4-BE49-F238E27FC236}">
                  <a16:creationId xmlns:a16="http://schemas.microsoft.com/office/drawing/2014/main" id="{C913E383-E5DC-5B80-0AE1-69AD18CEB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241915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1" name="Straight Connector 1360">
              <a:extLst>
                <a:ext uri="{FF2B5EF4-FFF2-40B4-BE49-F238E27FC236}">
                  <a16:creationId xmlns:a16="http://schemas.microsoft.com/office/drawing/2014/main" id="{044359F4-32E9-D233-1905-260CB0C0C7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256463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2" name="Straight Connector 1361">
              <a:extLst>
                <a:ext uri="{FF2B5EF4-FFF2-40B4-BE49-F238E27FC236}">
                  <a16:creationId xmlns:a16="http://schemas.microsoft.com/office/drawing/2014/main" id="{A145BD5D-010D-0EE8-8AB3-93569C759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271011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3" name="Straight Connector 1362">
              <a:extLst>
                <a:ext uri="{FF2B5EF4-FFF2-40B4-BE49-F238E27FC236}">
                  <a16:creationId xmlns:a16="http://schemas.microsoft.com/office/drawing/2014/main" id="{4B12A783-05B4-E3E0-0639-CBD3BDF263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285558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4" name="Straight Connector 1363">
              <a:extLst>
                <a:ext uri="{FF2B5EF4-FFF2-40B4-BE49-F238E27FC236}">
                  <a16:creationId xmlns:a16="http://schemas.microsoft.com/office/drawing/2014/main" id="{A2D54428-E650-C101-E5E7-9EB096A9B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300106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5" name="Straight Connector 1364">
              <a:extLst>
                <a:ext uri="{FF2B5EF4-FFF2-40B4-BE49-F238E27FC236}">
                  <a16:creationId xmlns:a16="http://schemas.microsoft.com/office/drawing/2014/main" id="{59C9C0FE-4D7E-4D00-6657-21CD476DB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31465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6" name="Straight Connector 1365">
              <a:extLst>
                <a:ext uri="{FF2B5EF4-FFF2-40B4-BE49-F238E27FC236}">
                  <a16:creationId xmlns:a16="http://schemas.microsoft.com/office/drawing/2014/main" id="{C44C9F59-A53E-8F4E-AB68-9B1BB2A07F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0442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7" name="Straight Connector 1366">
              <a:extLst>
                <a:ext uri="{FF2B5EF4-FFF2-40B4-BE49-F238E27FC236}">
                  <a16:creationId xmlns:a16="http://schemas.microsoft.com/office/drawing/2014/main" id="{C86F26DC-CD78-94EE-E862-86B725DE28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3498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8" name="Straight Connector 1367">
              <a:extLst>
                <a:ext uri="{FF2B5EF4-FFF2-40B4-BE49-F238E27FC236}">
                  <a16:creationId xmlns:a16="http://schemas.microsoft.com/office/drawing/2014/main" id="{A279B0AB-193E-E8E9-7828-0DBE32E3ED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4953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9" name="Straight Connector 1368">
              <a:extLst>
                <a:ext uri="{FF2B5EF4-FFF2-40B4-BE49-F238E27FC236}">
                  <a16:creationId xmlns:a16="http://schemas.microsoft.com/office/drawing/2014/main" id="{CC2527BD-9B3D-0F89-FAE7-8ACCF8E9EC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6408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0" name="Straight Connector 1369">
              <a:extLst>
                <a:ext uri="{FF2B5EF4-FFF2-40B4-BE49-F238E27FC236}">
                  <a16:creationId xmlns:a16="http://schemas.microsoft.com/office/drawing/2014/main" id="{B3F82379-1719-89B0-431B-6270D694A3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78633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1" name="Straight Connector 1370">
              <a:extLst>
                <a:ext uri="{FF2B5EF4-FFF2-40B4-BE49-F238E27FC236}">
                  <a16:creationId xmlns:a16="http://schemas.microsoft.com/office/drawing/2014/main" id="{830B0D00-4821-CDCA-2CCA-7055CA394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93180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2" name="Straight Connector 1371">
              <a:extLst>
                <a:ext uri="{FF2B5EF4-FFF2-40B4-BE49-F238E27FC236}">
                  <a16:creationId xmlns:a16="http://schemas.microsoft.com/office/drawing/2014/main" id="{094D3D28-5C43-59C7-6FC6-E2FE393AFE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107728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3" name="Straight Connector 1372">
              <a:extLst>
                <a:ext uri="{FF2B5EF4-FFF2-40B4-BE49-F238E27FC236}">
                  <a16:creationId xmlns:a16="http://schemas.microsoft.com/office/drawing/2014/main" id="{30DD2FDB-8ADA-B656-744B-85D8BABD7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122276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4" name="Straight Connector 1373">
              <a:extLst>
                <a:ext uri="{FF2B5EF4-FFF2-40B4-BE49-F238E27FC236}">
                  <a16:creationId xmlns:a16="http://schemas.microsoft.com/office/drawing/2014/main" id="{06CA3D43-A0BC-88C3-CEF5-61C5AA467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136824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5" name="Straight Connector 1374">
              <a:extLst>
                <a:ext uri="{FF2B5EF4-FFF2-40B4-BE49-F238E27FC236}">
                  <a16:creationId xmlns:a16="http://schemas.microsoft.com/office/drawing/2014/main" id="{27787071-E1F2-30E0-4953-47793A38BC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151372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6" name="Straight Connector 1375">
              <a:extLst>
                <a:ext uri="{FF2B5EF4-FFF2-40B4-BE49-F238E27FC236}">
                  <a16:creationId xmlns:a16="http://schemas.microsoft.com/office/drawing/2014/main" id="{46C75122-B74C-B040-2C36-512B4A118A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16591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7" name="Straight Connector 1376">
              <a:extLst>
                <a:ext uri="{FF2B5EF4-FFF2-40B4-BE49-F238E27FC236}">
                  <a16:creationId xmlns:a16="http://schemas.microsoft.com/office/drawing/2014/main" id="{63AED900-7454-3EDA-4FD2-760FCEDBC4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18046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8" name="Straight Connector 1377">
              <a:extLst>
                <a:ext uri="{FF2B5EF4-FFF2-40B4-BE49-F238E27FC236}">
                  <a16:creationId xmlns:a16="http://schemas.microsoft.com/office/drawing/2014/main" id="{AA29B8E3-086D-7D41-783F-3A084EAAF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19501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9" name="Straight Connector 1378">
              <a:extLst>
                <a:ext uri="{FF2B5EF4-FFF2-40B4-BE49-F238E27FC236}">
                  <a16:creationId xmlns:a16="http://schemas.microsoft.com/office/drawing/2014/main" id="{3AD64569-5AE1-63E1-39EB-A8DC949EA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09563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0" name="Straight Connector 1379">
              <a:extLst>
                <a:ext uri="{FF2B5EF4-FFF2-40B4-BE49-F238E27FC236}">
                  <a16:creationId xmlns:a16="http://schemas.microsoft.com/office/drawing/2014/main" id="{F545303B-4A20-F659-704F-BBE4E73E9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24110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1" name="Straight Connector 1380">
              <a:extLst>
                <a:ext uri="{FF2B5EF4-FFF2-40B4-BE49-F238E27FC236}">
                  <a16:creationId xmlns:a16="http://schemas.microsoft.com/office/drawing/2014/main" id="{157B0865-1CEE-2860-31DF-C24C56E12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38658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2" name="Straight Connector 1381">
              <a:extLst>
                <a:ext uri="{FF2B5EF4-FFF2-40B4-BE49-F238E27FC236}">
                  <a16:creationId xmlns:a16="http://schemas.microsoft.com/office/drawing/2014/main" id="{7C31ACD5-CC50-F864-8D75-0B63DAA7D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53206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3" name="Straight Connector 1382">
              <a:extLst>
                <a:ext uri="{FF2B5EF4-FFF2-40B4-BE49-F238E27FC236}">
                  <a16:creationId xmlns:a16="http://schemas.microsoft.com/office/drawing/2014/main" id="{706A9C6A-3DC0-8942-330F-F72EAE0469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67754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4" name="Straight Connector 1383">
              <a:extLst>
                <a:ext uri="{FF2B5EF4-FFF2-40B4-BE49-F238E27FC236}">
                  <a16:creationId xmlns:a16="http://schemas.microsoft.com/office/drawing/2014/main" id="{6B31D8EA-B92F-F39B-032A-74FF0018D7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82302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5" name="Straight Connector 1384">
              <a:extLst>
                <a:ext uri="{FF2B5EF4-FFF2-40B4-BE49-F238E27FC236}">
                  <a16:creationId xmlns:a16="http://schemas.microsoft.com/office/drawing/2014/main" id="{4167E63A-F719-E13B-4076-EDD64821A2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9684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6" name="Straight Connector 1385">
              <a:extLst>
                <a:ext uri="{FF2B5EF4-FFF2-40B4-BE49-F238E27FC236}">
                  <a16:creationId xmlns:a16="http://schemas.microsoft.com/office/drawing/2014/main" id="{9346E4A0-A05A-F4B9-4397-06C69BD0D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2637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7" name="Straight Connector 1386">
              <a:extLst>
                <a:ext uri="{FF2B5EF4-FFF2-40B4-BE49-F238E27FC236}">
                  <a16:creationId xmlns:a16="http://schemas.microsoft.com/office/drawing/2014/main" id="{FC92D918-30BF-F144-24C4-9349E62075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718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8" name="Straight Connector 1387">
              <a:extLst>
                <a:ext uri="{FF2B5EF4-FFF2-40B4-BE49-F238E27FC236}">
                  <a16:creationId xmlns:a16="http://schemas.microsoft.com/office/drawing/2014/main" id="{AFAC927F-E758-FC8A-2A39-D09450F46E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3173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9" name="Straight Connector 1388">
              <a:extLst>
                <a:ext uri="{FF2B5EF4-FFF2-40B4-BE49-F238E27FC236}">
                  <a16:creationId xmlns:a16="http://schemas.microsoft.com/office/drawing/2014/main" id="{1D2B173C-F28B-F2C4-A700-9081E530DB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4628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0" name="Straight Connector 1389">
              <a:extLst>
                <a:ext uri="{FF2B5EF4-FFF2-40B4-BE49-F238E27FC236}">
                  <a16:creationId xmlns:a16="http://schemas.microsoft.com/office/drawing/2014/main" id="{E82AD200-EC4E-DDA9-590D-BF4602EF4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60828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1" name="Straight Connector 1390">
              <a:extLst>
                <a:ext uri="{FF2B5EF4-FFF2-40B4-BE49-F238E27FC236}">
                  <a16:creationId xmlns:a16="http://schemas.microsoft.com/office/drawing/2014/main" id="{F0F7F996-EC32-5539-4BB9-9528BACC36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75376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2" name="Straight Connector 1391">
              <a:extLst>
                <a:ext uri="{FF2B5EF4-FFF2-40B4-BE49-F238E27FC236}">
                  <a16:creationId xmlns:a16="http://schemas.microsoft.com/office/drawing/2014/main" id="{A9D5E447-20D9-20B9-8CDA-59F44CDBD0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89924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3" name="Straight Connector 1392">
              <a:extLst>
                <a:ext uri="{FF2B5EF4-FFF2-40B4-BE49-F238E27FC236}">
                  <a16:creationId xmlns:a16="http://schemas.microsoft.com/office/drawing/2014/main" id="{2CF979C6-523E-F0A6-BDB8-81850EFA9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04471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4" name="Straight Connector 1393">
              <a:extLst>
                <a:ext uri="{FF2B5EF4-FFF2-40B4-BE49-F238E27FC236}">
                  <a16:creationId xmlns:a16="http://schemas.microsoft.com/office/drawing/2014/main" id="{A4AE20F6-84FC-79C1-FC45-95AED2BDD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19019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5" name="Straight Connector 1394">
              <a:extLst>
                <a:ext uri="{FF2B5EF4-FFF2-40B4-BE49-F238E27FC236}">
                  <a16:creationId xmlns:a16="http://schemas.microsoft.com/office/drawing/2014/main" id="{D92838D0-51F5-FD9D-6B43-1295FE2F42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33567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6" name="Straight Connector 1395">
              <a:extLst>
                <a:ext uri="{FF2B5EF4-FFF2-40B4-BE49-F238E27FC236}">
                  <a16:creationId xmlns:a16="http://schemas.microsoft.com/office/drawing/2014/main" id="{622EBFAA-6AAA-50DE-2F8A-E8877D34A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4811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7" name="Straight Connector 1396">
              <a:extLst>
                <a:ext uri="{FF2B5EF4-FFF2-40B4-BE49-F238E27FC236}">
                  <a16:creationId xmlns:a16="http://schemas.microsoft.com/office/drawing/2014/main" id="{4E493CA3-E522-D369-91C2-629F210739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6266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8" name="Straight Connector 1397">
              <a:extLst>
                <a:ext uri="{FF2B5EF4-FFF2-40B4-BE49-F238E27FC236}">
                  <a16:creationId xmlns:a16="http://schemas.microsoft.com/office/drawing/2014/main" id="{DA894451-100E-8BE1-1987-D3A6E74126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7721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9" name="Straight Connector 1398">
              <a:extLst>
                <a:ext uri="{FF2B5EF4-FFF2-40B4-BE49-F238E27FC236}">
                  <a16:creationId xmlns:a16="http://schemas.microsoft.com/office/drawing/2014/main" id="{936D41AE-E498-D0B8-C9DD-1086E715AC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91758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0" name="Straight Connector 1399">
              <a:extLst>
                <a:ext uri="{FF2B5EF4-FFF2-40B4-BE49-F238E27FC236}">
                  <a16:creationId xmlns:a16="http://schemas.microsoft.com/office/drawing/2014/main" id="{3653BA9F-25E3-4AA6-38C8-358C09231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206306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1" name="Straight Connector 1400">
              <a:extLst>
                <a:ext uri="{FF2B5EF4-FFF2-40B4-BE49-F238E27FC236}">
                  <a16:creationId xmlns:a16="http://schemas.microsoft.com/office/drawing/2014/main" id="{3A0F25AC-8C67-E848-B9BB-0B47EE0C8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220854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2" name="Straight Connector 1401">
              <a:extLst>
                <a:ext uri="{FF2B5EF4-FFF2-40B4-BE49-F238E27FC236}">
                  <a16:creationId xmlns:a16="http://schemas.microsoft.com/office/drawing/2014/main" id="{8DA511FD-E3E7-1E51-C239-F33031B9D9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235401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3" name="Straight Connector 1402">
              <a:extLst>
                <a:ext uri="{FF2B5EF4-FFF2-40B4-BE49-F238E27FC236}">
                  <a16:creationId xmlns:a16="http://schemas.microsoft.com/office/drawing/2014/main" id="{7293D05D-CE64-E4F3-BBEC-8A907F8727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249949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4" name="Straight Connector 1403">
              <a:extLst>
                <a:ext uri="{FF2B5EF4-FFF2-40B4-BE49-F238E27FC236}">
                  <a16:creationId xmlns:a16="http://schemas.microsoft.com/office/drawing/2014/main" id="{B8F90826-88F4-5C49-434D-129E62CC70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264497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5" name="Straight Connector 1404">
              <a:extLst>
                <a:ext uri="{FF2B5EF4-FFF2-40B4-BE49-F238E27FC236}">
                  <a16:creationId xmlns:a16="http://schemas.microsoft.com/office/drawing/2014/main" id="{0C4DC2AF-D55F-D6F2-329B-E79343D96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27904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6" name="Straight Connector 1405">
              <a:extLst>
                <a:ext uri="{FF2B5EF4-FFF2-40B4-BE49-F238E27FC236}">
                  <a16:creationId xmlns:a16="http://schemas.microsoft.com/office/drawing/2014/main" id="{E40D124D-4650-405C-EF8B-05790B07B08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15167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7" name="Straight Connector 1406">
              <a:extLst>
                <a:ext uri="{FF2B5EF4-FFF2-40B4-BE49-F238E27FC236}">
                  <a16:creationId xmlns:a16="http://schemas.microsoft.com/office/drawing/2014/main" id="{C03F11F7-D8C2-C79E-FEBE-CB3620938D0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619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8" name="Straight Connector 1407">
              <a:extLst>
                <a:ext uri="{FF2B5EF4-FFF2-40B4-BE49-F238E27FC236}">
                  <a16:creationId xmlns:a16="http://schemas.microsoft.com/office/drawing/2014/main" id="{3AAD868C-B710-2A93-147A-0F9493DBD8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392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9" name="Straight Connector 1408">
              <a:extLst>
                <a:ext uri="{FF2B5EF4-FFF2-40B4-BE49-F238E27FC236}">
                  <a16:creationId xmlns:a16="http://schemas.microsoft.com/office/drawing/2014/main" id="{970EF9CA-CFF6-E8EC-AA9E-24208AEA6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2847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0" name="Straight Connector 1409">
              <a:extLst>
                <a:ext uri="{FF2B5EF4-FFF2-40B4-BE49-F238E27FC236}">
                  <a16:creationId xmlns:a16="http://schemas.microsoft.com/office/drawing/2014/main" id="{988EF138-6058-F4DC-92E8-956F7488E4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43024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1" name="Straight Connector 1410">
              <a:extLst>
                <a:ext uri="{FF2B5EF4-FFF2-40B4-BE49-F238E27FC236}">
                  <a16:creationId xmlns:a16="http://schemas.microsoft.com/office/drawing/2014/main" id="{A64B9180-166F-BEB9-838E-2AFC59AED1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57571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2" name="Straight Connector 1411">
              <a:extLst>
                <a:ext uri="{FF2B5EF4-FFF2-40B4-BE49-F238E27FC236}">
                  <a16:creationId xmlns:a16="http://schemas.microsoft.com/office/drawing/2014/main" id="{77D3EE9A-9775-6582-43CB-D49A3CF2E0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72119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3" name="Straight Connector 1412">
              <a:extLst>
                <a:ext uri="{FF2B5EF4-FFF2-40B4-BE49-F238E27FC236}">
                  <a16:creationId xmlns:a16="http://schemas.microsoft.com/office/drawing/2014/main" id="{366201B4-03E7-92C9-31BE-98D886B2E0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86667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4" name="Straight Connector 1413">
              <a:extLst>
                <a:ext uri="{FF2B5EF4-FFF2-40B4-BE49-F238E27FC236}">
                  <a16:creationId xmlns:a16="http://schemas.microsoft.com/office/drawing/2014/main" id="{9B69E504-3AA2-F208-21D5-1AB8E4DDC0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01215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5" name="Straight Connector 1414">
              <a:extLst>
                <a:ext uri="{FF2B5EF4-FFF2-40B4-BE49-F238E27FC236}">
                  <a16:creationId xmlns:a16="http://schemas.microsoft.com/office/drawing/2014/main" id="{0E21C0F3-16A9-1B20-0254-55D4963992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15762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6" name="Straight Connector 1415">
              <a:extLst>
                <a:ext uri="{FF2B5EF4-FFF2-40B4-BE49-F238E27FC236}">
                  <a16:creationId xmlns:a16="http://schemas.microsoft.com/office/drawing/2014/main" id="{F490A229-2EB0-4DA6-0C72-F12DA37122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30310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7" name="Straight Connector 1416">
              <a:extLst>
                <a:ext uri="{FF2B5EF4-FFF2-40B4-BE49-F238E27FC236}">
                  <a16:creationId xmlns:a16="http://schemas.microsoft.com/office/drawing/2014/main" id="{63D73AD4-3B9A-84F3-4053-63616FBA6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4485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8" name="Straight Connector 1417">
              <a:extLst>
                <a:ext uri="{FF2B5EF4-FFF2-40B4-BE49-F238E27FC236}">
                  <a16:creationId xmlns:a16="http://schemas.microsoft.com/office/drawing/2014/main" id="{334FC4E8-58D5-3921-0BB1-F47FE872C1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5940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9" name="Straight Connector 1418">
              <a:extLst>
                <a:ext uri="{FF2B5EF4-FFF2-40B4-BE49-F238E27FC236}">
                  <a16:creationId xmlns:a16="http://schemas.microsoft.com/office/drawing/2014/main" id="{34857ECA-7817-BD6A-E62D-E3FD8AEA43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73953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0" name="Straight Connector 1419">
              <a:extLst>
                <a:ext uri="{FF2B5EF4-FFF2-40B4-BE49-F238E27FC236}">
                  <a16:creationId xmlns:a16="http://schemas.microsoft.com/office/drawing/2014/main" id="{D105F7ED-1266-580F-D690-1A2EC29104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88501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1" name="Straight Connector 1420">
              <a:extLst>
                <a:ext uri="{FF2B5EF4-FFF2-40B4-BE49-F238E27FC236}">
                  <a16:creationId xmlns:a16="http://schemas.microsoft.com/office/drawing/2014/main" id="{AD2B8476-5BB7-6FD7-5B88-1075FE5E1D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203049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2" name="Straight Connector 1421">
              <a:extLst>
                <a:ext uri="{FF2B5EF4-FFF2-40B4-BE49-F238E27FC236}">
                  <a16:creationId xmlns:a16="http://schemas.microsoft.com/office/drawing/2014/main" id="{5AFD9BF9-B35C-DCB5-16CB-169C75DECE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217597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3" name="Straight Connector 1422">
              <a:extLst>
                <a:ext uri="{FF2B5EF4-FFF2-40B4-BE49-F238E27FC236}">
                  <a16:creationId xmlns:a16="http://schemas.microsoft.com/office/drawing/2014/main" id="{EAB8D167-30F8-7FD2-4926-CCB85768F2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232145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4" name="Straight Connector 1423">
              <a:extLst>
                <a:ext uri="{FF2B5EF4-FFF2-40B4-BE49-F238E27FC236}">
                  <a16:creationId xmlns:a16="http://schemas.microsoft.com/office/drawing/2014/main" id="{13365100-7713-4885-DE2C-68ED157B1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246692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5" name="Straight Connector 1424">
              <a:extLst>
                <a:ext uri="{FF2B5EF4-FFF2-40B4-BE49-F238E27FC236}">
                  <a16:creationId xmlns:a16="http://schemas.microsoft.com/office/drawing/2014/main" id="{AFE601FC-BE32-B3E2-C4A9-5675EC5E59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261240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6" name="Straight Connector 1425">
              <a:extLst>
                <a:ext uri="{FF2B5EF4-FFF2-40B4-BE49-F238E27FC236}">
                  <a16:creationId xmlns:a16="http://schemas.microsoft.com/office/drawing/2014/main" id="{60850397-C871-0A7D-DB91-DD20B4070E4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32971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7" name="Straight Connector 1426">
              <a:extLst>
                <a:ext uri="{FF2B5EF4-FFF2-40B4-BE49-F238E27FC236}">
                  <a16:creationId xmlns:a16="http://schemas.microsoft.com/office/drawing/2014/main" id="{62EE47DD-3531-C13D-8AB1-20204665261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18424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8" name="Straight Connector 1427">
              <a:extLst>
                <a:ext uri="{FF2B5EF4-FFF2-40B4-BE49-F238E27FC236}">
                  <a16:creationId xmlns:a16="http://schemas.microsoft.com/office/drawing/2014/main" id="{B32AC13B-9F92-6271-BD10-05CF652266E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387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9" name="Straight Connector 1428">
              <a:extLst>
                <a:ext uri="{FF2B5EF4-FFF2-40B4-BE49-F238E27FC236}">
                  <a16:creationId xmlns:a16="http://schemas.microsoft.com/office/drawing/2014/main" id="{489DB980-B172-9F9B-94F2-A0A7D0300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0671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0" name="Straight Connector 1429">
              <a:extLst>
                <a:ext uri="{FF2B5EF4-FFF2-40B4-BE49-F238E27FC236}">
                  <a16:creationId xmlns:a16="http://schemas.microsoft.com/office/drawing/2014/main" id="{F8FE08F4-8549-809C-4188-0FC676A77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25219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1" name="Straight Connector 1430">
              <a:extLst>
                <a:ext uri="{FF2B5EF4-FFF2-40B4-BE49-F238E27FC236}">
                  <a16:creationId xmlns:a16="http://schemas.microsoft.com/office/drawing/2014/main" id="{7BC8DF17-09C1-EB6E-025C-24B3BBECAE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39767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2" name="Straight Connector 1431">
              <a:extLst>
                <a:ext uri="{FF2B5EF4-FFF2-40B4-BE49-F238E27FC236}">
                  <a16:creationId xmlns:a16="http://schemas.microsoft.com/office/drawing/2014/main" id="{A5C514C9-3038-489D-BDA3-A8F52BA6A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54314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3" name="Straight Connector 1432">
              <a:extLst>
                <a:ext uri="{FF2B5EF4-FFF2-40B4-BE49-F238E27FC236}">
                  <a16:creationId xmlns:a16="http://schemas.microsoft.com/office/drawing/2014/main" id="{E9350CCB-DAD1-885C-AB0C-78BD0C08B8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68862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4" name="Straight Connector 1433">
              <a:extLst>
                <a:ext uri="{FF2B5EF4-FFF2-40B4-BE49-F238E27FC236}">
                  <a16:creationId xmlns:a16="http://schemas.microsoft.com/office/drawing/2014/main" id="{52406B25-4080-17AA-1997-CE893BDE95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83410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5" name="Straight Connector 1434">
              <a:extLst>
                <a:ext uri="{FF2B5EF4-FFF2-40B4-BE49-F238E27FC236}">
                  <a16:creationId xmlns:a16="http://schemas.microsoft.com/office/drawing/2014/main" id="{4719A7F6-FCAB-F2B9-193B-6E04D1D1F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97958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6" name="Straight Connector 1435">
              <a:extLst>
                <a:ext uri="{FF2B5EF4-FFF2-40B4-BE49-F238E27FC236}">
                  <a16:creationId xmlns:a16="http://schemas.microsoft.com/office/drawing/2014/main" id="{B70C56DC-FB1C-E83A-3638-30CFDD9C52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12506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7" name="Straight Connector 1436">
              <a:extLst>
                <a:ext uri="{FF2B5EF4-FFF2-40B4-BE49-F238E27FC236}">
                  <a16:creationId xmlns:a16="http://schemas.microsoft.com/office/drawing/2014/main" id="{6CBDC7D5-439A-8713-9489-1318EBC234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27053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8" name="Straight Connector 1437">
              <a:extLst>
                <a:ext uri="{FF2B5EF4-FFF2-40B4-BE49-F238E27FC236}">
                  <a16:creationId xmlns:a16="http://schemas.microsoft.com/office/drawing/2014/main" id="{CFD50492-14EB-01F5-D1E5-9250F4C684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41601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9" name="Straight Connector 1438">
              <a:extLst>
                <a:ext uri="{FF2B5EF4-FFF2-40B4-BE49-F238E27FC236}">
                  <a16:creationId xmlns:a16="http://schemas.microsoft.com/office/drawing/2014/main" id="{8C9CEDE2-9DBF-6896-B404-9B845D5D8E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56149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0" name="Straight Connector 1439">
              <a:extLst>
                <a:ext uri="{FF2B5EF4-FFF2-40B4-BE49-F238E27FC236}">
                  <a16:creationId xmlns:a16="http://schemas.microsoft.com/office/drawing/2014/main" id="{1E67A174-80B4-C726-3E02-BC90751457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70697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1" name="Straight Connector 1440">
              <a:extLst>
                <a:ext uri="{FF2B5EF4-FFF2-40B4-BE49-F238E27FC236}">
                  <a16:creationId xmlns:a16="http://schemas.microsoft.com/office/drawing/2014/main" id="{76D19E8B-F734-6501-1184-748953276A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85244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2" name="Straight Connector 1441">
              <a:extLst>
                <a:ext uri="{FF2B5EF4-FFF2-40B4-BE49-F238E27FC236}">
                  <a16:creationId xmlns:a16="http://schemas.microsoft.com/office/drawing/2014/main" id="{B802A625-7F01-A568-53AA-E8DFE441BD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99792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3" name="Straight Connector 1442">
              <a:extLst>
                <a:ext uri="{FF2B5EF4-FFF2-40B4-BE49-F238E27FC236}">
                  <a16:creationId xmlns:a16="http://schemas.microsoft.com/office/drawing/2014/main" id="{ADF1D8DA-9431-4A15-5DF0-6B9D8C4BD9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214340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4" name="Straight Connector 1443">
              <a:extLst>
                <a:ext uri="{FF2B5EF4-FFF2-40B4-BE49-F238E27FC236}">
                  <a16:creationId xmlns:a16="http://schemas.microsoft.com/office/drawing/2014/main" id="{DDF7771F-A92E-A9E5-D68D-2FA5CA7C2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228888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5" name="Straight Connector 1444">
              <a:extLst>
                <a:ext uri="{FF2B5EF4-FFF2-40B4-BE49-F238E27FC236}">
                  <a16:creationId xmlns:a16="http://schemas.microsoft.com/office/drawing/2014/main" id="{FB530D82-F5B2-D4FD-664A-120670E89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243436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6" name="Straight Connector 1445">
              <a:extLst>
                <a:ext uri="{FF2B5EF4-FFF2-40B4-BE49-F238E27FC236}">
                  <a16:creationId xmlns:a16="http://schemas.microsoft.com/office/drawing/2014/main" id="{70951BFB-164F-8019-6E53-F1DC1D2E0F8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50776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7" name="Straight Connector 1446">
              <a:extLst>
                <a:ext uri="{FF2B5EF4-FFF2-40B4-BE49-F238E27FC236}">
                  <a16:creationId xmlns:a16="http://schemas.microsoft.com/office/drawing/2014/main" id="{5950C3FD-9509-4AA9-7A10-1610EB5AE87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36228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8" name="Straight Connector 1447">
              <a:extLst>
                <a:ext uri="{FF2B5EF4-FFF2-40B4-BE49-F238E27FC236}">
                  <a16:creationId xmlns:a16="http://schemas.microsoft.com/office/drawing/2014/main" id="{081943A4-E322-9ABA-74FC-C920778A70A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2168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9" name="Straight Connector 1448">
              <a:extLst>
                <a:ext uri="{FF2B5EF4-FFF2-40B4-BE49-F238E27FC236}">
                  <a16:creationId xmlns:a16="http://schemas.microsoft.com/office/drawing/2014/main" id="{E1BCA8F2-28E7-4B41-E2F9-5D0BC9758F2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713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0" name="Straight Connector 1449">
              <a:extLst>
                <a:ext uri="{FF2B5EF4-FFF2-40B4-BE49-F238E27FC236}">
                  <a16:creationId xmlns:a16="http://schemas.microsoft.com/office/drawing/2014/main" id="{471D83C6-C1A4-2B5E-861C-E25068D0E5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7414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1" name="Straight Connector 1450">
              <a:extLst>
                <a:ext uri="{FF2B5EF4-FFF2-40B4-BE49-F238E27FC236}">
                  <a16:creationId xmlns:a16="http://schemas.microsoft.com/office/drawing/2014/main" id="{A9E1A119-0498-C443-4C1B-C36411BC84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2196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2" name="Straight Connector 1451">
              <a:extLst>
                <a:ext uri="{FF2B5EF4-FFF2-40B4-BE49-F238E27FC236}">
                  <a16:creationId xmlns:a16="http://schemas.microsoft.com/office/drawing/2014/main" id="{AC3A3C54-F731-4F5B-A4B1-018C35084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3651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3" name="Straight Connector 1452">
              <a:extLst>
                <a:ext uri="{FF2B5EF4-FFF2-40B4-BE49-F238E27FC236}">
                  <a16:creationId xmlns:a16="http://schemas.microsoft.com/office/drawing/2014/main" id="{7A287027-1035-FD75-A3FB-42BA8EF877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51058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4" name="Straight Connector 1453">
              <a:extLst>
                <a:ext uri="{FF2B5EF4-FFF2-40B4-BE49-F238E27FC236}">
                  <a16:creationId xmlns:a16="http://schemas.microsoft.com/office/drawing/2014/main" id="{A9677CF2-882C-6078-D571-42A984C3F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65605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5" name="Straight Connector 1454">
              <a:extLst>
                <a:ext uri="{FF2B5EF4-FFF2-40B4-BE49-F238E27FC236}">
                  <a16:creationId xmlns:a16="http://schemas.microsoft.com/office/drawing/2014/main" id="{69400B5E-8866-5457-6D99-2973708093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8015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6" name="Straight Connector 1455">
              <a:extLst>
                <a:ext uri="{FF2B5EF4-FFF2-40B4-BE49-F238E27FC236}">
                  <a16:creationId xmlns:a16="http://schemas.microsoft.com/office/drawing/2014/main" id="{B9D46188-9765-B84A-604C-FD7180E8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9470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7" name="Straight Connector 1456">
              <a:extLst>
                <a:ext uri="{FF2B5EF4-FFF2-40B4-BE49-F238E27FC236}">
                  <a16:creationId xmlns:a16="http://schemas.microsoft.com/office/drawing/2014/main" id="{D97A9C04-6118-C421-F6EC-D801A7C3EB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109249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8" name="Straight Connector 1457">
              <a:extLst>
                <a:ext uri="{FF2B5EF4-FFF2-40B4-BE49-F238E27FC236}">
                  <a16:creationId xmlns:a16="http://schemas.microsoft.com/office/drawing/2014/main" id="{CE0988D4-B065-C07F-C517-D83760BF32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123797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9" name="Straight Connector 1458">
              <a:extLst>
                <a:ext uri="{FF2B5EF4-FFF2-40B4-BE49-F238E27FC236}">
                  <a16:creationId xmlns:a16="http://schemas.microsoft.com/office/drawing/2014/main" id="{CB7CC7B5-F4AC-BBB5-326F-33B193DF8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138344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0" name="Straight Connector 1459">
              <a:extLst>
                <a:ext uri="{FF2B5EF4-FFF2-40B4-BE49-F238E27FC236}">
                  <a16:creationId xmlns:a16="http://schemas.microsoft.com/office/drawing/2014/main" id="{B02CD9C3-93F6-8ADE-B16A-31C10A0DC8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15289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1" name="Straight Connector 1460">
              <a:extLst>
                <a:ext uri="{FF2B5EF4-FFF2-40B4-BE49-F238E27FC236}">
                  <a16:creationId xmlns:a16="http://schemas.microsoft.com/office/drawing/2014/main" id="{01BA3C2C-BEBC-CE77-30CE-DCEC76959D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16744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2" name="Straight Connector 1461">
              <a:extLst>
                <a:ext uri="{FF2B5EF4-FFF2-40B4-BE49-F238E27FC236}">
                  <a16:creationId xmlns:a16="http://schemas.microsoft.com/office/drawing/2014/main" id="{BEAE69A7-3936-CDD2-EBBB-16FCBD58B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181988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3" name="Straight Connector 1462">
              <a:extLst>
                <a:ext uri="{FF2B5EF4-FFF2-40B4-BE49-F238E27FC236}">
                  <a16:creationId xmlns:a16="http://schemas.microsoft.com/office/drawing/2014/main" id="{3EF6F266-911C-9D54-88A2-10D5A4F5B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196535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4" name="Straight Connector 1463">
              <a:extLst>
                <a:ext uri="{FF2B5EF4-FFF2-40B4-BE49-F238E27FC236}">
                  <a16:creationId xmlns:a16="http://schemas.microsoft.com/office/drawing/2014/main" id="{4B645280-3F3C-C192-FEC3-91692AFABC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21108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5" name="Straight Connector 1464">
              <a:extLst>
                <a:ext uri="{FF2B5EF4-FFF2-40B4-BE49-F238E27FC236}">
                  <a16:creationId xmlns:a16="http://schemas.microsoft.com/office/drawing/2014/main" id="{57E16B3B-F911-CBB9-0EF9-E581DDDC58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22563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6" name="Straight Connector 1465">
              <a:extLst>
                <a:ext uri="{FF2B5EF4-FFF2-40B4-BE49-F238E27FC236}">
                  <a16:creationId xmlns:a16="http://schemas.microsoft.com/office/drawing/2014/main" id="{1EB3ABA2-CCC0-01AA-63C0-8149C6AC86D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68580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7" name="Straight Connector 1466">
              <a:extLst>
                <a:ext uri="{FF2B5EF4-FFF2-40B4-BE49-F238E27FC236}">
                  <a16:creationId xmlns:a16="http://schemas.microsoft.com/office/drawing/2014/main" id="{4F9BE3DF-0134-2944-D5B4-529ED4EEC8C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54033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8" name="Straight Connector 1467">
              <a:extLst>
                <a:ext uri="{FF2B5EF4-FFF2-40B4-BE49-F238E27FC236}">
                  <a16:creationId xmlns:a16="http://schemas.microsoft.com/office/drawing/2014/main" id="{983051EB-58EB-E50D-D631-AA99D9A10B9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3948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9" name="Straight Connector 1468">
              <a:extLst>
                <a:ext uri="{FF2B5EF4-FFF2-40B4-BE49-F238E27FC236}">
                  <a16:creationId xmlns:a16="http://schemas.microsoft.com/office/drawing/2014/main" id="{9080BFC4-8DE9-20E5-C164-A5ACA973E37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2493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0" name="Straight Connector 1469">
              <a:extLst>
                <a:ext uri="{FF2B5EF4-FFF2-40B4-BE49-F238E27FC236}">
                  <a16:creationId xmlns:a16="http://schemas.microsoft.com/office/drawing/2014/main" id="{93F320FE-ABBF-EA15-90DE-9DAF959BF95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1038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1" name="Straight Connector 1470">
              <a:extLst>
                <a:ext uri="{FF2B5EF4-FFF2-40B4-BE49-F238E27FC236}">
                  <a16:creationId xmlns:a16="http://schemas.microsoft.com/office/drawing/2014/main" id="{91C34D51-3C1D-AF36-9F6E-D749455876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4157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2" name="Straight Connector 1471">
              <a:extLst>
                <a:ext uri="{FF2B5EF4-FFF2-40B4-BE49-F238E27FC236}">
                  <a16:creationId xmlns:a16="http://schemas.microsoft.com/office/drawing/2014/main" id="{F20675F6-D7C7-76A3-C79D-75081FD09D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870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3" name="Straight Connector 1472">
              <a:extLst>
                <a:ext uri="{FF2B5EF4-FFF2-40B4-BE49-F238E27FC236}">
                  <a16:creationId xmlns:a16="http://schemas.microsoft.com/office/drawing/2014/main" id="{36D47C69-77AE-5484-D6CD-641841704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33253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4" name="Straight Connector 1473">
              <a:extLst>
                <a:ext uri="{FF2B5EF4-FFF2-40B4-BE49-F238E27FC236}">
                  <a16:creationId xmlns:a16="http://schemas.microsoft.com/office/drawing/2014/main" id="{89721A31-9D96-8E9D-FBB6-CE5598BBE7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47801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5" name="Straight Connector 1474">
              <a:extLst>
                <a:ext uri="{FF2B5EF4-FFF2-40B4-BE49-F238E27FC236}">
                  <a16:creationId xmlns:a16="http://schemas.microsoft.com/office/drawing/2014/main" id="{37783F23-9595-B593-7384-3FAAE31735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6234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6" name="Straight Connector 1475">
              <a:extLst>
                <a:ext uri="{FF2B5EF4-FFF2-40B4-BE49-F238E27FC236}">
                  <a16:creationId xmlns:a16="http://schemas.microsoft.com/office/drawing/2014/main" id="{5986957F-6317-523A-AB5C-A3F1BA4C2D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7689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7" name="Straight Connector 1476">
              <a:extLst>
                <a:ext uri="{FF2B5EF4-FFF2-40B4-BE49-F238E27FC236}">
                  <a16:creationId xmlns:a16="http://schemas.microsoft.com/office/drawing/2014/main" id="{3BD1AACF-460E-24FD-4E10-42F1A3B0F9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91444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8" name="Straight Connector 1477">
              <a:extLst>
                <a:ext uri="{FF2B5EF4-FFF2-40B4-BE49-F238E27FC236}">
                  <a16:creationId xmlns:a16="http://schemas.microsoft.com/office/drawing/2014/main" id="{70343C78-2BED-1122-9769-BC438B01CE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05992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9" name="Straight Connector 1478">
              <a:extLst>
                <a:ext uri="{FF2B5EF4-FFF2-40B4-BE49-F238E27FC236}">
                  <a16:creationId xmlns:a16="http://schemas.microsoft.com/office/drawing/2014/main" id="{CD1EBB24-E9BE-4EF2-6008-980CD8BF19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20540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0" name="Straight Connector 1479">
              <a:extLst>
                <a:ext uri="{FF2B5EF4-FFF2-40B4-BE49-F238E27FC236}">
                  <a16:creationId xmlns:a16="http://schemas.microsoft.com/office/drawing/2014/main" id="{DF9E7614-6FBC-94EF-A191-CD87188105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35087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1" name="Straight Connector 1480">
              <a:extLst>
                <a:ext uri="{FF2B5EF4-FFF2-40B4-BE49-F238E27FC236}">
                  <a16:creationId xmlns:a16="http://schemas.microsoft.com/office/drawing/2014/main" id="{A6A71F0E-A07B-2904-44A9-2BACB511B8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4963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2" name="Straight Connector 1481">
              <a:extLst>
                <a:ext uri="{FF2B5EF4-FFF2-40B4-BE49-F238E27FC236}">
                  <a16:creationId xmlns:a16="http://schemas.microsoft.com/office/drawing/2014/main" id="{AE9AEF0C-8AF5-807E-7D25-73F0CAADC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64183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3" name="Straight Connector 1482">
              <a:extLst>
                <a:ext uri="{FF2B5EF4-FFF2-40B4-BE49-F238E27FC236}">
                  <a16:creationId xmlns:a16="http://schemas.microsoft.com/office/drawing/2014/main" id="{6D88AC20-44E0-D9C9-BDA3-6F117CDD0E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78731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4" name="Straight Connector 1483">
              <a:extLst>
                <a:ext uri="{FF2B5EF4-FFF2-40B4-BE49-F238E27FC236}">
                  <a16:creationId xmlns:a16="http://schemas.microsoft.com/office/drawing/2014/main" id="{3AC576C2-57E0-6678-404E-48C77ED7EF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9327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5" name="Straight Connector 1484">
              <a:extLst>
                <a:ext uri="{FF2B5EF4-FFF2-40B4-BE49-F238E27FC236}">
                  <a16:creationId xmlns:a16="http://schemas.microsoft.com/office/drawing/2014/main" id="{6DE552CB-FEE8-D793-B588-64D977A4CB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20782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6" name="Straight Connector 1485">
              <a:extLst>
                <a:ext uri="{FF2B5EF4-FFF2-40B4-BE49-F238E27FC236}">
                  <a16:creationId xmlns:a16="http://schemas.microsoft.com/office/drawing/2014/main" id="{A3819CBF-1527-DDEF-F256-11F9F32970C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86385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7" name="Straight Connector 1486">
              <a:extLst>
                <a:ext uri="{FF2B5EF4-FFF2-40B4-BE49-F238E27FC236}">
                  <a16:creationId xmlns:a16="http://schemas.microsoft.com/office/drawing/2014/main" id="{032DF258-7446-767C-821C-BC5950D62A6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71837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8" name="Straight Connector 1487">
              <a:extLst>
                <a:ext uri="{FF2B5EF4-FFF2-40B4-BE49-F238E27FC236}">
                  <a16:creationId xmlns:a16="http://schemas.microsoft.com/office/drawing/2014/main" id="{6C03CF1A-3A0A-B0B8-FDAF-5E3F89EDAC6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57290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9" name="Straight Connector 1488">
              <a:extLst>
                <a:ext uri="{FF2B5EF4-FFF2-40B4-BE49-F238E27FC236}">
                  <a16:creationId xmlns:a16="http://schemas.microsoft.com/office/drawing/2014/main" id="{0C95FC6A-E6C9-8FF9-6DF4-4FB7F546941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4274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0" name="Straight Connector 1489">
              <a:extLst>
                <a:ext uri="{FF2B5EF4-FFF2-40B4-BE49-F238E27FC236}">
                  <a16:creationId xmlns:a16="http://schemas.microsoft.com/office/drawing/2014/main" id="{DCEC66AF-5D1F-8A81-4CF7-91BFBAC08EF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2819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1" name="Straight Connector 1490">
              <a:extLst>
                <a:ext uri="{FF2B5EF4-FFF2-40B4-BE49-F238E27FC236}">
                  <a16:creationId xmlns:a16="http://schemas.microsoft.com/office/drawing/2014/main" id="{3F9D71A5-DA19-01F3-47A8-AA75EF2D105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13646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2" name="Straight Connector 1491">
              <a:extLst>
                <a:ext uri="{FF2B5EF4-FFF2-40B4-BE49-F238E27FC236}">
                  <a16:creationId xmlns:a16="http://schemas.microsoft.com/office/drawing/2014/main" id="{8C537A14-1895-D60B-1FE0-D3F486388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901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3" name="Straight Connector 1492">
              <a:extLst>
                <a:ext uri="{FF2B5EF4-FFF2-40B4-BE49-F238E27FC236}">
                  <a16:creationId xmlns:a16="http://schemas.microsoft.com/office/drawing/2014/main" id="{79A6389F-A2F3-7EB1-0BA2-2C48ACFB74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5448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4" name="Straight Connector 1493">
              <a:extLst>
                <a:ext uri="{FF2B5EF4-FFF2-40B4-BE49-F238E27FC236}">
                  <a16:creationId xmlns:a16="http://schemas.microsoft.com/office/drawing/2014/main" id="{FF47D616-7950-5F09-2C89-020379135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29996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5" name="Straight Connector 1494">
              <a:extLst>
                <a:ext uri="{FF2B5EF4-FFF2-40B4-BE49-F238E27FC236}">
                  <a16:creationId xmlns:a16="http://schemas.microsoft.com/office/drawing/2014/main" id="{DE532B54-4AB6-F629-B522-B63C207218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4454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6" name="Straight Connector 1495">
              <a:extLst>
                <a:ext uri="{FF2B5EF4-FFF2-40B4-BE49-F238E27FC236}">
                  <a16:creationId xmlns:a16="http://schemas.microsoft.com/office/drawing/2014/main" id="{A2EBC2DF-099D-038D-5AC5-EF010E6131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5909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7" name="Straight Connector 1496">
              <a:extLst>
                <a:ext uri="{FF2B5EF4-FFF2-40B4-BE49-F238E27FC236}">
                  <a16:creationId xmlns:a16="http://schemas.microsoft.com/office/drawing/2014/main" id="{DE362B58-D467-6B24-CDA1-0AC8009A62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73640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8" name="Straight Connector 1497">
              <a:extLst>
                <a:ext uri="{FF2B5EF4-FFF2-40B4-BE49-F238E27FC236}">
                  <a16:creationId xmlns:a16="http://schemas.microsoft.com/office/drawing/2014/main" id="{9A76D0C9-D1DE-170E-6401-1D1EC2327B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88187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9" name="Straight Connector 1498">
              <a:extLst>
                <a:ext uri="{FF2B5EF4-FFF2-40B4-BE49-F238E27FC236}">
                  <a16:creationId xmlns:a16="http://schemas.microsoft.com/office/drawing/2014/main" id="{6753DD14-2F44-6EDD-1B9D-BF1C54868C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02735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0" name="Straight Connector 1499">
              <a:extLst>
                <a:ext uri="{FF2B5EF4-FFF2-40B4-BE49-F238E27FC236}">
                  <a16:creationId xmlns:a16="http://schemas.microsoft.com/office/drawing/2014/main" id="{3859231E-309E-E078-A646-A61F4A29B5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17283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1" name="Straight Connector 1500">
              <a:extLst>
                <a:ext uri="{FF2B5EF4-FFF2-40B4-BE49-F238E27FC236}">
                  <a16:creationId xmlns:a16="http://schemas.microsoft.com/office/drawing/2014/main" id="{C0AD76EA-43A6-5F5B-97EA-D95262C8EC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31831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2" name="Straight Connector 1501">
              <a:extLst>
                <a:ext uri="{FF2B5EF4-FFF2-40B4-BE49-F238E27FC236}">
                  <a16:creationId xmlns:a16="http://schemas.microsoft.com/office/drawing/2014/main" id="{9AED7A80-E2C4-B079-E7F8-074E62AE70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46378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3" name="Straight Connector 1502">
              <a:extLst>
                <a:ext uri="{FF2B5EF4-FFF2-40B4-BE49-F238E27FC236}">
                  <a16:creationId xmlns:a16="http://schemas.microsoft.com/office/drawing/2014/main" id="{680BD4F5-D54C-0FBC-63D5-F949B538E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60926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4" name="Straight Connector 1503">
              <a:extLst>
                <a:ext uri="{FF2B5EF4-FFF2-40B4-BE49-F238E27FC236}">
                  <a16:creationId xmlns:a16="http://schemas.microsoft.com/office/drawing/2014/main" id="{5A5CFC80-4B7B-71AC-90C0-42B2ED563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7547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5" name="Straight Connector 1504">
              <a:extLst>
                <a:ext uri="{FF2B5EF4-FFF2-40B4-BE49-F238E27FC236}">
                  <a16:creationId xmlns:a16="http://schemas.microsoft.com/office/drawing/2014/main" id="{83C6F8AA-0847-FE93-08EC-4C06E168C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9002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6" name="Straight Connector 1505">
              <a:extLst>
                <a:ext uri="{FF2B5EF4-FFF2-40B4-BE49-F238E27FC236}">
                  <a16:creationId xmlns:a16="http://schemas.microsoft.com/office/drawing/2014/main" id="{803D7D92-9E70-CDE3-AC36-ABBEC236550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104190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7" name="Straight Connector 1506">
              <a:extLst>
                <a:ext uri="{FF2B5EF4-FFF2-40B4-BE49-F238E27FC236}">
                  <a16:creationId xmlns:a16="http://schemas.microsoft.com/office/drawing/2014/main" id="{EAF7E1A2-4EF6-DCA8-095A-E47E962F070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89642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8" name="Straight Connector 1507">
              <a:extLst>
                <a:ext uri="{FF2B5EF4-FFF2-40B4-BE49-F238E27FC236}">
                  <a16:creationId xmlns:a16="http://schemas.microsoft.com/office/drawing/2014/main" id="{5CD12F63-61AD-5752-D9FA-3F1D2748607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75094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9" name="Straight Connector 1508">
              <a:extLst>
                <a:ext uri="{FF2B5EF4-FFF2-40B4-BE49-F238E27FC236}">
                  <a16:creationId xmlns:a16="http://schemas.microsoft.com/office/drawing/2014/main" id="{FFA8335C-9D5B-0775-5DA0-0E3303CE230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6054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0" name="Straight Connector 1509">
              <a:extLst>
                <a:ext uri="{FF2B5EF4-FFF2-40B4-BE49-F238E27FC236}">
                  <a16:creationId xmlns:a16="http://schemas.microsoft.com/office/drawing/2014/main" id="{08D19BCF-0293-70D2-DB80-7370A77267A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4599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1" name="Straight Connector 1510">
              <a:extLst>
                <a:ext uri="{FF2B5EF4-FFF2-40B4-BE49-F238E27FC236}">
                  <a16:creationId xmlns:a16="http://schemas.microsoft.com/office/drawing/2014/main" id="{BEF80BD6-1271-AB73-C220-8FFFF600F70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31451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2" name="Straight Connector 1511">
              <a:extLst>
                <a:ext uri="{FF2B5EF4-FFF2-40B4-BE49-F238E27FC236}">
                  <a16:creationId xmlns:a16="http://schemas.microsoft.com/office/drawing/2014/main" id="{905CB618-EF75-93DD-AD55-A6448B7E768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16903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3" name="Straight Connector 1512">
              <a:extLst>
                <a:ext uri="{FF2B5EF4-FFF2-40B4-BE49-F238E27FC236}">
                  <a16:creationId xmlns:a16="http://schemas.microsoft.com/office/drawing/2014/main" id="{C625F5F5-7C63-5D28-57B2-6235691A9E8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235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4" name="Straight Connector 1513">
              <a:extLst>
                <a:ext uri="{FF2B5EF4-FFF2-40B4-BE49-F238E27FC236}">
                  <a16:creationId xmlns:a16="http://schemas.microsoft.com/office/drawing/2014/main" id="{359259F1-08AD-DCEA-ADB5-E928A4DF7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12192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5" name="Straight Connector 1514">
              <a:extLst>
                <a:ext uri="{FF2B5EF4-FFF2-40B4-BE49-F238E27FC236}">
                  <a16:creationId xmlns:a16="http://schemas.microsoft.com/office/drawing/2014/main" id="{B3E945A1-798C-C446-49D2-6D570B0A94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2673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6" name="Straight Connector 1515">
              <a:extLst>
                <a:ext uri="{FF2B5EF4-FFF2-40B4-BE49-F238E27FC236}">
                  <a16:creationId xmlns:a16="http://schemas.microsoft.com/office/drawing/2014/main" id="{B84EBD10-B65A-DD7F-2577-6A4BA9005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4128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7" name="Straight Connector 1516">
              <a:extLst>
                <a:ext uri="{FF2B5EF4-FFF2-40B4-BE49-F238E27FC236}">
                  <a16:creationId xmlns:a16="http://schemas.microsoft.com/office/drawing/2014/main" id="{FD80856F-7318-8638-412D-2202A19B0E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5583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8" name="Straight Connector 1517">
              <a:extLst>
                <a:ext uri="{FF2B5EF4-FFF2-40B4-BE49-F238E27FC236}">
                  <a16:creationId xmlns:a16="http://schemas.microsoft.com/office/drawing/2014/main" id="{597703EF-8B43-4042-AED1-8BC65F872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70383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9" name="Straight Connector 1518">
              <a:extLst>
                <a:ext uri="{FF2B5EF4-FFF2-40B4-BE49-F238E27FC236}">
                  <a16:creationId xmlns:a16="http://schemas.microsoft.com/office/drawing/2014/main" id="{5F195970-6832-AAF7-1041-45F3B42BB7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84930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0" name="Straight Connector 1519">
              <a:extLst>
                <a:ext uri="{FF2B5EF4-FFF2-40B4-BE49-F238E27FC236}">
                  <a16:creationId xmlns:a16="http://schemas.microsoft.com/office/drawing/2014/main" id="{829E23CC-FACC-C8B9-DB9F-D9B99AADC4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99478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1" name="Straight Connector 1520">
              <a:extLst>
                <a:ext uri="{FF2B5EF4-FFF2-40B4-BE49-F238E27FC236}">
                  <a16:creationId xmlns:a16="http://schemas.microsoft.com/office/drawing/2014/main" id="{2F50AFD3-B1E7-716B-2039-95DB73B28A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114026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2" name="Straight Connector 1521">
              <a:extLst>
                <a:ext uri="{FF2B5EF4-FFF2-40B4-BE49-F238E27FC236}">
                  <a16:creationId xmlns:a16="http://schemas.microsoft.com/office/drawing/2014/main" id="{9E74FE59-3951-0EC9-2B29-216DCE088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128574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3" name="Straight Connector 1522">
              <a:extLst>
                <a:ext uri="{FF2B5EF4-FFF2-40B4-BE49-F238E27FC236}">
                  <a16:creationId xmlns:a16="http://schemas.microsoft.com/office/drawing/2014/main" id="{BE5C749A-0091-634C-746F-B4B8E2AE64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143122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4" name="Straight Connector 1523">
              <a:extLst>
                <a:ext uri="{FF2B5EF4-FFF2-40B4-BE49-F238E27FC236}">
                  <a16:creationId xmlns:a16="http://schemas.microsoft.com/office/drawing/2014/main" id="{55F7C859-72AF-DEE8-4C0F-DCB14B3D58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15766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5" name="Straight Connector 1524">
              <a:extLst>
                <a:ext uri="{FF2B5EF4-FFF2-40B4-BE49-F238E27FC236}">
                  <a16:creationId xmlns:a16="http://schemas.microsoft.com/office/drawing/2014/main" id="{7FBB243A-A126-3D0E-68AE-144281A1FB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17221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6" name="Straight Connector 1525">
              <a:extLst>
                <a:ext uri="{FF2B5EF4-FFF2-40B4-BE49-F238E27FC236}">
                  <a16:creationId xmlns:a16="http://schemas.microsoft.com/office/drawing/2014/main" id="{222128E7-F502-07D7-1C43-93E53434AA9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121994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7" name="Straight Connector 1526">
              <a:extLst>
                <a:ext uri="{FF2B5EF4-FFF2-40B4-BE49-F238E27FC236}">
                  <a16:creationId xmlns:a16="http://schemas.microsoft.com/office/drawing/2014/main" id="{09BD19B6-1CE9-1708-499F-75F440F983E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107447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8" name="Straight Connector 1527">
              <a:extLst>
                <a:ext uri="{FF2B5EF4-FFF2-40B4-BE49-F238E27FC236}">
                  <a16:creationId xmlns:a16="http://schemas.microsoft.com/office/drawing/2014/main" id="{1664C69E-290A-CC02-26E3-EC907D598870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92899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9" name="Straight Connector 1528">
              <a:extLst>
                <a:ext uri="{FF2B5EF4-FFF2-40B4-BE49-F238E27FC236}">
                  <a16:creationId xmlns:a16="http://schemas.microsoft.com/office/drawing/2014/main" id="{2D4FD5E6-4F87-B0E6-5F9A-E41A67ED80E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7835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0" name="Straight Connector 1529">
              <a:extLst>
                <a:ext uri="{FF2B5EF4-FFF2-40B4-BE49-F238E27FC236}">
                  <a16:creationId xmlns:a16="http://schemas.microsoft.com/office/drawing/2014/main" id="{9659E209-2B41-382F-65AF-FA2B2D1C8F0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6380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1" name="Straight Connector 1530">
              <a:extLst>
                <a:ext uri="{FF2B5EF4-FFF2-40B4-BE49-F238E27FC236}">
                  <a16:creationId xmlns:a16="http://schemas.microsoft.com/office/drawing/2014/main" id="{A87ECE8B-21E3-E957-F277-86EAAA3E380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49255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2" name="Straight Connector 1531">
              <a:extLst>
                <a:ext uri="{FF2B5EF4-FFF2-40B4-BE49-F238E27FC236}">
                  <a16:creationId xmlns:a16="http://schemas.microsoft.com/office/drawing/2014/main" id="{B460B7FC-7EF9-58F1-EC2A-CA8F312E970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34708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3" name="Straight Connector 1532">
              <a:extLst>
                <a:ext uri="{FF2B5EF4-FFF2-40B4-BE49-F238E27FC236}">
                  <a16:creationId xmlns:a16="http://schemas.microsoft.com/office/drawing/2014/main" id="{82D0B075-11BB-3FAC-4A3E-1E31FD82A87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2016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4" name="Straight Connector 1533">
              <a:extLst>
                <a:ext uri="{FF2B5EF4-FFF2-40B4-BE49-F238E27FC236}">
                  <a16:creationId xmlns:a16="http://schemas.microsoft.com/office/drawing/2014/main" id="{D5442B33-699D-43E6-CC67-9545FE3B7E5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561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5" name="Straight Connector 1534">
              <a:extLst>
                <a:ext uri="{FF2B5EF4-FFF2-40B4-BE49-F238E27FC236}">
                  <a16:creationId xmlns:a16="http://schemas.microsoft.com/office/drawing/2014/main" id="{1ACEE3F7-6917-00FC-9163-EB5BAF9621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893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6" name="Straight Connector 1535">
              <a:extLst>
                <a:ext uri="{FF2B5EF4-FFF2-40B4-BE49-F238E27FC236}">
                  <a16:creationId xmlns:a16="http://schemas.microsoft.com/office/drawing/2014/main" id="{F9295BBC-F0B1-CF47-3D48-D6D3373FD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2348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7" name="Straight Connector 1536">
              <a:extLst>
                <a:ext uri="{FF2B5EF4-FFF2-40B4-BE49-F238E27FC236}">
                  <a16:creationId xmlns:a16="http://schemas.microsoft.com/office/drawing/2014/main" id="{02F9A979-169D-C603-D93C-7F6D21569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3803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8" name="Straight Connector 1537">
              <a:extLst>
                <a:ext uri="{FF2B5EF4-FFF2-40B4-BE49-F238E27FC236}">
                  <a16:creationId xmlns:a16="http://schemas.microsoft.com/office/drawing/2014/main" id="{AD0134F3-80B0-A751-D741-11745CC3D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52578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9" name="Straight Connector 1538">
              <a:extLst>
                <a:ext uri="{FF2B5EF4-FFF2-40B4-BE49-F238E27FC236}">
                  <a16:creationId xmlns:a16="http://schemas.microsoft.com/office/drawing/2014/main" id="{2750C41D-BF37-C516-C894-BB5BF7F09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67126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0" name="Straight Connector 1539">
              <a:extLst>
                <a:ext uri="{FF2B5EF4-FFF2-40B4-BE49-F238E27FC236}">
                  <a16:creationId xmlns:a16="http://schemas.microsoft.com/office/drawing/2014/main" id="{643BE18A-6109-F250-89F6-6BA060F8E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81674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1" name="Straight Connector 1540">
              <a:extLst>
                <a:ext uri="{FF2B5EF4-FFF2-40B4-BE49-F238E27FC236}">
                  <a16:creationId xmlns:a16="http://schemas.microsoft.com/office/drawing/2014/main" id="{3B0A7F9B-E57A-194F-7178-B1D46EE6C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96221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2" name="Straight Connector 1541">
              <a:extLst>
                <a:ext uri="{FF2B5EF4-FFF2-40B4-BE49-F238E27FC236}">
                  <a16:creationId xmlns:a16="http://schemas.microsoft.com/office/drawing/2014/main" id="{DC14AF1F-7F4A-8076-DF7C-7F42D24442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110769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3" name="Straight Connector 1542">
              <a:extLst>
                <a:ext uri="{FF2B5EF4-FFF2-40B4-BE49-F238E27FC236}">
                  <a16:creationId xmlns:a16="http://schemas.microsoft.com/office/drawing/2014/main" id="{ADA64FD6-866A-0DAC-C48F-2B1CF10E75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125317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4" name="Straight Connector 1543">
              <a:extLst>
                <a:ext uri="{FF2B5EF4-FFF2-40B4-BE49-F238E27FC236}">
                  <a16:creationId xmlns:a16="http://schemas.microsoft.com/office/drawing/2014/main" id="{C8BCCC67-CF61-D953-AB77-CA88ED9D30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13986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5" name="Straight Connector 1544">
              <a:extLst>
                <a:ext uri="{FF2B5EF4-FFF2-40B4-BE49-F238E27FC236}">
                  <a16:creationId xmlns:a16="http://schemas.microsoft.com/office/drawing/2014/main" id="{05D76FBB-2804-FA63-7C34-D426924346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15441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6" name="Straight Connector 1545">
              <a:extLst>
                <a:ext uri="{FF2B5EF4-FFF2-40B4-BE49-F238E27FC236}">
                  <a16:creationId xmlns:a16="http://schemas.microsoft.com/office/drawing/2014/main" id="{3515E08C-F7A7-4135-292E-BA14D28E0F3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139799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7" name="Straight Connector 1546">
              <a:extLst>
                <a:ext uri="{FF2B5EF4-FFF2-40B4-BE49-F238E27FC236}">
                  <a16:creationId xmlns:a16="http://schemas.microsoft.com/office/drawing/2014/main" id="{ECFFEA60-BA95-A613-E68E-63CA6838500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125251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8" name="Straight Connector 1547">
              <a:extLst>
                <a:ext uri="{FF2B5EF4-FFF2-40B4-BE49-F238E27FC236}">
                  <a16:creationId xmlns:a16="http://schemas.microsoft.com/office/drawing/2014/main" id="{1F0C8265-9CC5-8B1B-2F9A-CFB9913A9E6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110703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9" name="Straight Connector 1548">
              <a:extLst>
                <a:ext uri="{FF2B5EF4-FFF2-40B4-BE49-F238E27FC236}">
                  <a16:creationId xmlns:a16="http://schemas.microsoft.com/office/drawing/2014/main" id="{18966ED2-741D-26E1-CA0F-B71B2A1428D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96156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0" name="Straight Connector 1549">
              <a:extLst>
                <a:ext uri="{FF2B5EF4-FFF2-40B4-BE49-F238E27FC236}">
                  <a16:creationId xmlns:a16="http://schemas.microsoft.com/office/drawing/2014/main" id="{EB362E30-77BE-615C-6986-1728E4E14DF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81608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1" name="Straight Connector 1550">
              <a:extLst>
                <a:ext uri="{FF2B5EF4-FFF2-40B4-BE49-F238E27FC236}">
                  <a16:creationId xmlns:a16="http://schemas.microsoft.com/office/drawing/2014/main" id="{3592BC68-2619-8A33-7F58-5525DF78D42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67060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2" name="Straight Connector 1551">
              <a:extLst>
                <a:ext uri="{FF2B5EF4-FFF2-40B4-BE49-F238E27FC236}">
                  <a16:creationId xmlns:a16="http://schemas.microsoft.com/office/drawing/2014/main" id="{9B55C7F0-67D9-A473-7E10-AD331C47FDB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52512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3" name="Straight Connector 1552">
              <a:extLst>
                <a:ext uri="{FF2B5EF4-FFF2-40B4-BE49-F238E27FC236}">
                  <a16:creationId xmlns:a16="http://schemas.microsoft.com/office/drawing/2014/main" id="{BE8CD4A1-4132-CCD2-0071-A3772F459FF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37964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4" name="Straight Connector 1553">
              <a:extLst>
                <a:ext uri="{FF2B5EF4-FFF2-40B4-BE49-F238E27FC236}">
                  <a16:creationId xmlns:a16="http://schemas.microsoft.com/office/drawing/2014/main" id="{CD6AECF8-A349-A1D4-73FE-E22A0284037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23417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5" name="Straight Connector 1554">
              <a:extLst>
                <a:ext uri="{FF2B5EF4-FFF2-40B4-BE49-F238E27FC236}">
                  <a16:creationId xmlns:a16="http://schemas.microsoft.com/office/drawing/2014/main" id="{8A8322D7-1558-63E8-753A-6F4D8EE8A55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8869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6" name="Straight Connector 1555">
              <a:extLst>
                <a:ext uri="{FF2B5EF4-FFF2-40B4-BE49-F238E27FC236}">
                  <a16:creationId xmlns:a16="http://schemas.microsoft.com/office/drawing/2014/main" id="{46ED723A-15E1-9444-E729-FDBE1A1D4F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567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7" name="Straight Connector 1556">
              <a:extLst>
                <a:ext uri="{FF2B5EF4-FFF2-40B4-BE49-F238E27FC236}">
                  <a16:creationId xmlns:a16="http://schemas.microsoft.com/office/drawing/2014/main" id="{07843A04-E1BA-0272-CA8B-C5F0F08CFE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2022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8" name="Straight Connector 1557">
              <a:extLst>
                <a:ext uri="{FF2B5EF4-FFF2-40B4-BE49-F238E27FC236}">
                  <a16:creationId xmlns:a16="http://schemas.microsoft.com/office/drawing/2014/main" id="{F3300DA5-1AD1-92D1-19CA-9F562C6AD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34774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9" name="Straight Connector 1558">
              <a:extLst>
                <a:ext uri="{FF2B5EF4-FFF2-40B4-BE49-F238E27FC236}">
                  <a16:creationId xmlns:a16="http://schemas.microsoft.com/office/drawing/2014/main" id="{A6B0816F-E721-E9DB-6AF1-E6E23333F3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49321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0" name="Straight Connector 1559">
              <a:extLst>
                <a:ext uri="{FF2B5EF4-FFF2-40B4-BE49-F238E27FC236}">
                  <a16:creationId xmlns:a16="http://schemas.microsoft.com/office/drawing/2014/main" id="{E31A6534-9A32-956B-F220-1353BE7E0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63869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1" name="Straight Connector 1560">
              <a:extLst>
                <a:ext uri="{FF2B5EF4-FFF2-40B4-BE49-F238E27FC236}">
                  <a16:creationId xmlns:a16="http://schemas.microsoft.com/office/drawing/2014/main" id="{52A34D64-DF8C-3D1D-85C6-C30E413D3C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78417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2" name="Straight Connector 1561">
              <a:extLst>
                <a:ext uri="{FF2B5EF4-FFF2-40B4-BE49-F238E27FC236}">
                  <a16:creationId xmlns:a16="http://schemas.microsoft.com/office/drawing/2014/main" id="{5662623E-668B-6B90-0F2E-5876F59EDD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92965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3" name="Straight Connector 1562">
              <a:extLst>
                <a:ext uri="{FF2B5EF4-FFF2-40B4-BE49-F238E27FC236}">
                  <a16:creationId xmlns:a16="http://schemas.microsoft.com/office/drawing/2014/main" id="{ADACED9D-E495-4CEB-D143-028F840EB1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107512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4" name="Straight Connector 1563">
              <a:extLst>
                <a:ext uri="{FF2B5EF4-FFF2-40B4-BE49-F238E27FC236}">
                  <a16:creationId xmlns:a16="http://schemas.microsoft.com/office/drawing/2014/main" id="{5EFD326A-E138-9E4B-11DE-C63895467E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122060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5" name="Straight Connector 1564">
              <a:extLst>
                <a:ext uri="{FF2B5EF4-FFF2-40B4-BE49-F238E27FC236}">
                  <a16:creationId xmlns:a16="http://schemas.microsoft.com/office/drawing/2014/main" id="{3DBAE88E-CFF3-AFBD-877C-764BEB109F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13660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6" name="Straight Connector 1565">
              <a:extLst>
                <a:ext uri="{FF2B5EF4-FFF2-40B4-BE49-F238E27FC236}">
                  <a16:creationId xmlns:a16="http://schemas.microsoft.com/office/drawing/2014/main" id="{D298CA6D-9BED-B322-515F-B04D88290CA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157603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7" name="Straight Connector 1566">
              <a:extLst>
                <a:ext uri="{FF2B5EF4-FFF2-40B4-BE49-F238E27FC236}">
                  <a16:creationId xmlns:a16="http://schemas.microsoft.com/office/drawing/2014/main" id="{23C7503A-6C75-8987-0BCA-C5063461C7D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14305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8" name="Straight Connector 1567">
              <a:extLst>
                <a:ext uri="{FF2B5EF4-FFF2-40B4-BE49-F238E27FC236}">
                  <a16:creationId xmlns:a16="http://schemas.microsoft.com/office/drawing/2014/main" id="{E2BA6E06-75BE-01F5-DF9E-5DAA2F66C54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12850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9" name="Straight Connector 1568">
              <a:extLst>
                <a:ext uri="{FF2B5EF4-FFF2-40B4-BE49-F238E27FC236}">
                  <a16:creationId xmlns:a16="http://schemas.microsoft.com/office/drawing/2014/main" id="{1ADED27B-3D47-4477-5B80-2411D501CC4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113960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0" name="Straight Connector 1569">
              <a:extLst>
                <a:ext uri="{FF2B5EF4-FFF2-40B4-BE49-F238E27FC236}">
                  <a16:creationId xmlns:a16="http://schemas.microsoft.com/office/drawing/2014/main" id="{BA7029B2-2EEB-B76C-3BA8-8559D359AEA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99412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1" name="Straight Connector 1570">
              <a:extLst>
                <a:ext uri="{FF2B5EF4-FFF2-40B4-BE49-F238E27FC236}">
                  <a16:creationId xmlns:a16="http://schemas.microsoft.com/office/drawing/2014/main" id="{04E4031A-D9C7-C1F2-50F3-F282A1F7DAB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84865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2" name="Straight Connector 1571">
              <a:extLst>
                <a:ext uri="{FF2B5EF4-FFF2-40B4-BE49-F238E27FC236}">
                  <a16:creationId xmlns:a16="http://schemas.microsoft.com/office/drawing/2014/main" id="{987F4EBE-DC87-5F1C-5DB0-AC9BBB0D6C4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70317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3" name="Straight Connector 1572">
              <a:extLst>
                <a:ext uri="{FF2B5EF4-FFF2-40B4-BE49-F238E27FC236}">
                  <a16:creationId xmlns:a16="http://schemas.microsoft.com/office/drawing/2014/main" id="{90C7C8EA-E8ED-7A66-C835-7EC3922CDE5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55769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4" name="Straight Connector 1573">
              <a:extLst>
                <a:ext uri="{FF2B5EF4-FFF2-40B4-BE49-F238E27FC236}">
                  <a16:creationId xmlns:a16="http://schemas.microsoft.com/office/drawing/2014/main" id="{F4DD6FE8-9448-C6EF-1FA6-1EFB14E0157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41221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5" name="Straight Connector 1574">
              <a:extLst>
                <a:ext uri="{FF2B5EF4-FFF2-40B4-BE49-F238E27FC236}">
                  <a16:creationId xmlns:a16="http://schemas.microsoft.com/office/drawing/2014/main" id="{E919EC32-FB1B-21D1-B8A4-0DFD4B8EDD9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26674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6" name="Straight Connector 1575">
              <a:extLst>
                <a:ext uri="{FF2B5EF4-FFF2-40B4-BE49-F238E27FC236}">
                  <a16:creationId xmlns:a16="http://schemas.microsoft.com/office/drawing/2014/main" id="{1D4FB24F-0394-03D2-4D74-18D65E9D6C3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1212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7" name="Straight Connector 1576">
              <a:extLst>
                <a:ext uri="{FF2B5EF4-FFF2-40B4-BE49-F238E27FC236}">
                  <a16:creationId xmlns:a16="http://schemas.microsoft.com/office/drawing/2014/main" id="{7EF964F5-DD7B-7226-63A7-891F587E2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2421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8" name="Straight Connector 1577">
              <a:extLst>
                <a:ext uri="{FF2B5EF4-FFF2-40B4-BE49-F238E27FC236}">
                  <a16:creationId xmlns:a16="http://schemas.microsoft.com/office/drawing/2014/main" id="{34544F0A-9E58-05EB-8665-CECFDDBAC0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16969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9" name="Straight Connector 1578">
              <a:extLst>
                <a:ext uri="{FF2B5EF4-FFF2-40B4-BE49-F238E27FC236}">
                  <a16:creationId xmlns:a16="http://schemas.microsoft.com/office/drawing/2014/main" id="{EDDFBEC6-0390-0EA5-97C9-AC92AADCFC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31517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0" name="Straight Connector 1579">
              <a:extLst>
                <a:ext uri="{FF2B5EF4-FFF2-40B4-BE49-F238E27FC236}">
                  <a16:creationId xmlns:a16="http://schemas.microsoft.com/office/drawing/2014/main" id="{2A0F1A57-44C3-22CA-2A61-8845DDD600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46064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1" name="Straight Connector 1580">
              <a:extLst>
                <a:ext uri="{FF2B5EF4-FFF2-40B4-BE49-F238E27FC236}">
                  <a16:creationId xmlns:a16="http://schemas.microsoft.com/office/drawing/2014/main" id="{D604FEA3-C180-FD78-EBDC-27F8861FD4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60612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2" name="Straight Connector 1581">
              <a:extLst>
                <a:ext uri="{FF2B5EF4-FFF2-40B4-BE49-F238E27FC236}">
                  <a16:creationId xmlns:a16="http://schemas.microsoft.com/office/drawing/2014/main" id="{5D7CD20E-CE8F-0B21-AFC0-A4F2C0807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75160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3" name="Straight Connector 1582">
              <a:extLst>
                <a:ext uri="{FF2B5EF4-FFF2-40B4-BE49-F238E27FC236}">
                  <a16:creationId xmlns:a16="http://schemas.microsoft.com/office/drawing/2014/main" id="{711A4894-6601-39B0-46B4-5D3FC4FC08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89708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4" name="Straight Connector 1583">
              <a:extLst>
                <a:ext uri="{FF2B5EF4-FFF2-40B4-BE49-F238E27FC236}">
                  <a16:creationId xmlns:a16="http://schemas.microsoft.com/office/drawing/2014/main" id="{8F45F76F-3CC3-49BE-D7DB-8BC7FF5D6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104256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5" name="Straight Connector 1584">
              <a:extLst>
                <a:ext uri="{FF2B5EF4-FFF2-40B4-BE49-F238E27FC236}">
                  <a16:creationId xmlns:a16="http://schemas.microsoft.com/office/drawing/2014/main" id="{F624B085-E4A2-0953-C475-EA06CA12D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118803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6" name="Straight Connector 1585">
              <a:extLst>
                <a:ext uri="{FF2B5EF4-FFF2-40B4-BE49-F238E27FC236}">
                  <a16:creationId xmlns:a16="http://schemas.microsoft.com/office/drawing/2014/main" id="{87714F98-753E-68B7-6414-891F5E49136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175408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7" name="Straight Connector 1586">
              <a:extLst>
                <a:ext uri="{FF2B5EF4-FFF2-40B4-BE49-F238E27FC236}">
                  <a16:creationId xmlns:a16="http://schemas.microsoft.com/office/drawing/2014/main" id="{906DF839-6081-0520-A7C9-5B147BEE19A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16086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8" name="Straight Connector 1587">
              <a:extLst>
                <a:ext uri="{FF2B5EF4-FFF2-40B4-BE49-F238E27FC236}">
                  <a16:creationId xmlns:a16="http://schemas.microsoft.com/office/drawing/2014/main" id="{DA1610E6-1167-D77B-733A-9AF09927727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14631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9" name="Straight Connector 1588">
              <a:extLst>
                <a:ext uri="{FF2B5EF4-FFF2-40B4-BE49-F238E27FC236}">
                  <a16:creationId xmlns:a16="http://schemas.microsoft.com/office/drawing/2014/main" id="{F2C42810-08C9-912B-4668-7602006FBB2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13176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0" name="Straight Connector 1589">
              <a:extLst>
                <a:ext uri="{FF2B5EF4-FFF2-40B4-BE49-F238E27FC236}">
                  <a16:creationId xmlns:a16="http://schemas.microsoft.com/office/drawing/2014/main" id="{69A4CA74-1C34-BEDB-08EE-43509907072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117217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1" name="Straight Connector 1590">
              <a:extLst>
                <a:ext uri="{FF2B5EF4-FFF2-40B4-BE49-F238E27FC236}">
                  <a16:creationId xmlns:a16="http://schemas.microsoft.com/office/drawing/2014/main" id="{9DB56B23-E368-DEC1-F5E1-06A49687104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102669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2" name="Straight Connector 1591">
              <a:extLst>
                <a:ext uri="{FF2B5EF4-FFF2-40B4-BE49-F238E27FC236}">
                  <a16:creationId xmlns:a16="http://schemas.microsoft.com/office/drawing/2014/main" id="{C4759347-4697-B413-C383-6D680B83210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88121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3" name="Straight Connector 1592">
              <a:extLst>
                <a:ext uri="{FF2B5EF4-FFF2-40B4-BE49-F238E27FC236}">
                  <a16:creationId xmlns:a16="http://schemas.microsoft.com/office/drawing/2014/main" id="{7547B42F-9E58-7E0F-0891-0C0548487C3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73574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4" name="Straight Connector 1593">
              <a:extLst>
                <a:ext uri="{FF2B5EF4-FFF2-40B4-BE49-F238E27FC236}">
                  <a16:creationId xmlns:a16="http://schemas.microsoft.com/office/drawing/2014/main" id="{3FE2488B-83D9-89CD-C54C-1482543888B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59026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5" name="Straight Connector 1594">
              <a:extLst>
                <a:ext uri="{FF2B5EF4-FFF2-40B4-BE49-F238E27FC236}">
                  <a16:creationId xmlns:a16="http://schemas.microsoft.com/office/drawing/2014/main" id="{C7E9C8B3-DD19-8BEA-1FCC-FDA9687A6B7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44478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6" name="Straight Connector 1595">
              <a:extLst>
                <a:ext uri="{FF2B5EF4-FFF2-40B4-BE49-F238E27FC236}">
                  <a16:creationId xmlns:a16="http://schemas.microsoft.com/office/drawing/2014/main" id="{147F852F-251C-3A76-700E-C3B7BF3DC46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2993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7" name="Straight Connector 1596">
              <a:extLst>
                <a:ext uri="{FF2B5EF4-FFF2-40B4-BE49-F238E27FC236}">
                  <a16:creationId xmlns:a16="http://schemas.microsoft.com/office/drawing/2014/main" id="{D431E82C-71A7-BB4C-C2DC-6BC8CDDB081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1538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8" name="Straight Connector 1597">
              <a:extLst>
                <a:ext uri="{FF2B5EF4-FFF2-40B4-BE49-F238E27FC236}">
                  <a16:creationId xmlns:a16="http://schemas.microsoft.com/office/drawing/2014/main" id="{D4512B03-90F8-2AF2-F465-F5A8A40E01D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83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9" name="Straight Connector 1598">
              <a:extLst>
                <a:ext uri="{FF2B5EF4-FFF2-40B4-BE49-F238E27FC236}">
                  <a16:creationId xmlns:a16="http://schemas.microsoft.com/office/drawing/2014/main" id="{4CD83A03-7AB7-12F3-4641-43D9549BD8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413061"/>
              <a:ext cx="2473919" cy="1371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0" name="Straight Connector 1599">
              <a:extLst>
                <a:ext uri="{FF2B5EF4-FFF2-40B4-BE49-F238E27FC236}">
                  <a16:creationId xmlns:a16="http://schemas.microsoft.com/office/drawing/2014/main" id="{5A40399F-7361-AF00-601B-5C19CFA528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413061"/>
              <a:ext cx="2473919" cy="2826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1" name="Straight Connector 1600">
              <a:extLst>
                <a:ext uri="{FF2B5EF4-FFF2-40B4-BE49-F238E27FC236}">
                  <a16:creationId xmlns:a16="http://schemas.microsoft.com/office/drawing/2014/main" id="{B0FBC809-D116-253C-6074-A88CFF455D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413061"/>
              <a:ext cx="2473919" cy="42808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2" name="Straight Connector 1601">
              <a:extLst>
                <a:ext uri="{FF2B5EF4-FFF2-40B4-BE49-F238E27FC236}">
                  <a16:creationId xmlns:a16="http://schemas.microsoft.com/office/drawing/2014/main" id="{6E7535CF-A9EC-C296-B2CF-4732D41C23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413061"/>
              <a:ext cx="2473919" cy="57355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3" name="Straight Connector 1602">
              <a:extLst>
                <a:ext uri="{FF2B5EF4-FFF2-40B4-BE49-F238E27FC236}">
                  <a16:creationId xmlns:a16="http://schemas.microsoft.com/office/drawing/2014/main" id="{D6E79959-CC7A-F47E-5DB4-63AA60F9C5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413061"/>
              <a:ext cx="2473919" cy="7190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4" name="Straight Connector 1603">
              <a:extLst>
                <a:ext uri="{FF2B5EF4-FFF2-40B4-BE49-F238E27FC236}">
                  <a16:creationId xmlns:a16="http://schemas.microsoft.com/office/drawing/2014/main" id="{B8C38F16-565A-1D7E-9684-D600AA7818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413061"/>
              <a:ext cx="2473919" cy="8645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5" name="Straight Connector 1604">
              <a:extLst>
                <a:ext uri="{FF2B5EF4-FFF2-40B4-BE49-F238E27FC236}">
                  <a16:creationId xmlns:a16="http://schemas.microsoft.com/office/drawing/2014/main" id="{D5BE13CC-7C22-BD81-3C5D-762F5F800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413061"/>
              <a:ext cx="2473919" cy="100999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6" name="Straight Connector 1605">
              <a:extLst>
                <a:ext uri="{FF2B5EF4-FFF2-40B4-BE49-F238E27FC236}">
                  <a16:creationId xmlns:a16="http://schemas.microsoft.com/office/drawing/2014/main" id="{1FC0256D-7C6A-A83B-03DB-68D8B21BB95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193213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7" name="Straight Connector 1606">
              <a:extLst>
                <a:ext uri="{FF2B5EF4-FFF2-40B4-BE49-F238E27FC236}">
                  <a16:creationId xmlns:a16="http://schemas.microsoft.com/office/drawing/2014/main" id="{147FE2EB-1831-8DEA-9C5A-8BD4D92EB48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17866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8" name="Straight Connector 1607">
              <a:extLst>
                <a:ext uri="{FF2B5EF4-FFF2-40B4-BE49-F238E27FC236}">
                  <a16:creationId xmlns:a16="http://schemas.microsoft.com/office/drawing/2014/main" id="{74343ABF-7F3B-FDE2-D7A7-46D80042A42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16411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9" name="Straight Connector 1608">
              <a:extLst>
                <a:ext uri="{FF2B5EF4-FFF2-40B4-BE49-F238E27FC236}">
                  <a16:creationId xmlns:a16="http://schemas.microsoft.com/office/drawing/2014/main" id="{15D34E14-FE2F-F8A9-2C77-76FCB847C46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14956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0" name="Straight Connector 1609">
              <a:extLst>
                <a:ext uri="{FF2B5EF4-FFF2-40B4-BE49-F238E27FC236}">
                  <a16:creationId xmlns:a16="http://schemas.microsoft.com/office/drawing/2014/main" id="{DB9655DD-E0C4-5FA5-A96E-38BD8FAD80C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135022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1" name="Straight Connector 1610">
              <a:extLst>
                <a:ext uri="{FF2B5EF4-FFF2-40B4-BE49-F238E27FC236}">
                  <a16:creationId xmlns:a16="http://schemas.microsoft.com/office/drawing/2014/main" id="{9295D904-AB54-7751-5E38-70E322783C6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120474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2" name="Straight Connector 1611">
              <a:extLst>
                <a:ext uri="{FF2B5EF4-FFF2-40B4-BE49-F238E27FC236}">
                  <a16:creationId xmlns:a16="http://schemas.microsoft.com/office/drawing/2014/main" id="{4958F832-7256-911D-C110-E77F171710E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105926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3" name="Straight Connector 1612">
              <a:extLst>
                <a:ext uri="{FF2B5EF4-FFF2-40B4-BE49-F238E27FC236}">
                  <a16:creationId xmlns:a16="http://schemas.microsoft.com/office/drawing/2014/main" id="{E82DEE8E-396F-B7FA-DB0B-A7720F90654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91378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4" name="Straight Connector 1613">
              <a:extLst>
                <a:ext uri="{FF2B5EF4-FFF2-40B4-BE49-F238E27FC236}">
                  <a16:creationId xmlns:a16="http://schemas.microsoft.com/office/drawing/2014/main" id="{02C531CD-1A5B-F529-C811-09C20D9837F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76830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5" name="Straight Connector 1614">
              <a:extLst>
                <a:ext uri="{FF2B5EF4-FFF2-40B4-BE49-F238E27FC236}">
                  <a16:creationId xmlns:a16="http://schemas.microsoft.com/office/drawing/2014/main" id="{7D543DC9-B619-A32B-BA39-3B45FA84282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62283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6" name="Straight Connector 1615">
              <a:extLst>
                <a:ext uri="{FF2B5EF4-FFF2-40B4-BE49-F238E27FC236}">
                  <a16:creationId xmlns:a16="http://schemas.microsoft.com/office/drawing/2014/main" id="{0239AFFE-A851-13AF-C4D9-64DB7DE2E74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4773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7" name="Straight Connector 1616">
              <a:extLst>
                <a:ext uri="{FF2B5EF4-FFF2-40B4-BE49-F238E27FC236}">
                  <a16:creationId xmlns:a16="http://schemas.microsoft.com/office/drawing/2014/main" id="{40E6836F-FB67-0637-E7B8-F1613665418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3318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8" name="Straight Connector 1617">
              <a:extLst>
                <a:ext uri="{FF2B5EF4-FFF2-40B4-BE49-F238E27FC236}">
                  <a16:creationId xmlns:a16="http://schemas.microsoft.com/office/drawing/2014/main" id="{A348096A-ADB9-FA46-454A-6FD0A06C44D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1863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9" name="Straight Connector 1618">
              <a:extLst>
                <a:ext uri="{FF2B5EF4-FFF2-40B4-BE49-F238E27FC236}">
                  <a16:creationId xmlns:a16="http://schemas.microsoft.com/office/drawing/2014/main" id="{6BD69A42-5471-A02B-9336-7DC9913B06D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4092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0" name="Straight Connector 1619">
              <a:extLst>
                <a:ext uri="{FF2B5EF4-FFF2-40B4-BE49-F238E27FC236}">
                  <a16:creationId xmlns:a16="http://schemas.microsoft.com/office/drawing/2014/main" id="{1E96F954-F914-1A91-4BA0-20DF9DD22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591107"/>
              <a:ext cx="2473919" cy="1045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1" name="Straight Connector 1620">
              <a:extLst>
                <a:ext uri="{FF2B5EF4-FFF2-40B4-BE49-F238E27FC236}">
                  <a16:creationId xmlns:a16="http://schemas.microsoft.com/office/drawing/2014/main" id="{5B0F9DC8-37CD-C335-4A5D-BAEF5562B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591107"/>
              <a:ext cx="2473919" cy="25003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2" name="Straight Connector 1621">
              <a:extLst>
                <a:ext uri="{FF2B5EF4-FFF2-40B4-BE49-F238E27FC236}">
                  <a16:creationId xmlns:a16="http://schemas.microsoft.com/office/drawing/2014/main" id="{55454D37-A607-EF5B-1BC7-844597DED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591107"/>
              <a:ext cx="2473919" cy="39551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3" name="Straight Connector 1622">
              <a:extLst>
                <a:ext uri="{FF2B5EF4-FFF2-40B4-BE49-F238E27FC236}">
                  <a16:creationId xmlns:a16="http://schemas.microsoft.com/office/drawing/2014/main" id="{77DBEF60-42DD-50A7-B222-4B88CD17BC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591107"/>
              <a:ext cx="2473919" cy="5409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4" name="Straight Connector 1623">
              <a:extLst>
                <a:ext uri="{FF2B5EF4-FFF2-40B4-BE49-F238E27FC236}">
                  <a16:creationId xmlns:a16="http://schemas.microsoft.com/office/drawing/2014/main" id="{5FB61054-2FFC-5892-3D77-CC8FD4393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591107"/>
              <a:ext cx="2473919" cy="6864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5" name="Straight Connector 1624">
              <a:extLst>
                <a:ext uri="{FF2B5EF4-FFF2-40B4-BE49-F238E27FC236}">
                  <a16:creationId xmlns:a16="http://schemas.microsoft.com/office/drawing/2014/main" id="{E7A3A564-7DB5-4ACE-05AB-393A9FA40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591107"/>
              <a:ext cx="2473919" cy="83194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6" name="Straight Connector 1625">
              <a:extLst>
                <a:ext uri="{FF2B5EF4-FFF2-40B4-BE49-F238E27FC236}">
                  <a16:creationId xmlns:a16="http://schemas.microsoft.com/office/drawing/2014/main" id="{1B8540CC-1A3A-3DB7-9868-891EFF44748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211017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7" name="Straight Connector 1626">
              <a:extLst>
                <a:ext uri="{FF2B5EF4-FFF2-40B4-BE49-F238E27FC236}">
                  <a16:creationId xmlns:a16="http://schemas.microsoft.com/office/drawing/2014/main" id="{9444140B-B411-63FF-6A6C-B26B95B36F9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196470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8" name="Straight Connector 1627">
              <a:extLst>
                <a:ext uri="{FF2B5EF4-FFF2-40B4-BE49-F238E27FC236}">
                  <a16:creationId xmlns:a16="http://schemas.microsoft.com/office/drawing/2014/main" id="{64A0FCEA-C6FB-1C4B-85DF-E8426C22D81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18192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9" name="Straight Connector 1628">
              <a:extLst>
                <a:ext uri="{FF2B5EF4-FFF2-40B4-BE49-F238E27FC236}">
                  <a16:creationId xmlns:a16="http://schemas.microsoft.com/office/drawing/2014/main" id="{98820959-6A5E-2315-30C4-F031F423FD3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16737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0" name="Straight Connector 1629">
              <a:extLst>
                <a:ext uri="{FF2B5EF4-FFF2-40B4-BE49-F238E27FC236}">
                  <a16:creationId xmlns:a16="http://schemas.microsoft.com/office/drawing/2014/main" id="{388F3A21-D589-002B-8FD2-665208E4136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152826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1" name="Straight Connector 1630">
              <a:extLst>
                <a:ext uri="{FF2B5EF4-FFF2-40B4-BE49-F238E27FC236}">
                  <a16:creationId xmlns:a16="http://schemas.microsoft.com/office/drawing/2014/main" id="{7CB29CF5-3607-95E9-9F8D-7CA0954C470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138278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2" name="Straight Connector 1631">
              <a:extLst>
                <a:ext uri="{FF2B5EF4-FFF2-40B4-BE49-F238E27FC236}">
                  <a16:creationId xmlns:a16="http://schemas.microsoft.com/office/drawing/2014/main" id="{F9701E0A-50FC-F201-34BC-C9D438C12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123731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3" name="Straight Connector 1632">
              <a:extLst>
                <a:ext uri="{FF2B5EF4-FFF2-40B4-BE49-F238E27FC236}">
                  <a16:creationId xmlns:a16="http://schemas.microsoft.com/office/drawing/2014/main" id="{CFEB3AC4-9437-E6C7-33D1-80939BA9C97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109183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4" name="Straight Connector 1633">
              <a:extLst>
                <a:ext uri="{FF2B5EF4-FFF2-40B4-BE49-F238E27FC236}">
                  <a16:creationId xmlns:a16="http://schemas.microsoft.com/office/drawing/2014/main" id="{13C8FF97-E758-C562-1341-8C4FCF9917A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94635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5" name="Straight Connector 1634">
              <a:extLst>
                <a:ext uri="{FF2B5EF4-FFF2-40B4-BE49-F238E27FC236}">
                  <a16:creationId xmlns:a16="http://schemas.microsoft.com/office/drawing/2014/main" id="{AAD89F26-9EB9-1C7D-AAAA-647243416E5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80087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6" name="Straight Connector 1635">
              <a:extLst>
                <a:ext uri="{FF2B5EF4-FFF2-40B4-BE49-F238E27FC236}">
                  <a16:creationId xmlns:a16="http://schemas.microsoft.com/office/drawing/2014/main" id="{3646FA4B-5066-AE84-1129-17B48B15DCB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65540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7" name="Straight Connector 1636">
              <a:extLst>
                <a:ext uri="{FF2B5EF4-FFF2-40B4-BE49-F238E27FC236}">
                  <a16:creationId xmlns:a16="http://schemas.microsoft.com/office/drawing/2014/main" id="{138A611F-082A-EC0C-C4E1-29516E8261E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5099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8" name="Straight Connector 1637">
              <a:extLst>
                <a:ext uri="{FF2B5EF4-FFF2-40B4-BE49-F238E27FC236}">
                  <a16:creationId xmlns:a16="http://schemas.microsoft.com/office/drawing/2014/main" id="{FD38F1AA-B67F-B456-69BD-51B75A3217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3644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9" name="Straight Connector 1638">
              <a:extLst>
                <a:ext uri="{FF2B5EF4-FFF2-40B4-BE49-F238E27FC236}">
                  <a16:creationId xmlns:a16="http://schemas.microsoft.com/office/drawing/2014/main" id="{513F409E-7547-B0EB-8F4A-C5572F9ECD2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21896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0" name="Straight Connector 1639">
              <a:extLst>
                <a:ext uri="{FF2B5EF4-FFF2-40B4-BE49-F238E27FC236}">
                  <a16:creationId xmlns:a16="http://schemas.microsoft.com/office/drawing/2014/main" id="{D62FEC28-99BA-3893-9432-F2807F7C2D5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7348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1" name="Straight Connector 1640">
              <a:extLst>
                <a:ext uri="{FF2B5EF4-FFF2-40B4-BE49-F238E27FC236}">
                  <a16:creationId xmlns:a16="http://schemas.microsoft.com/office/drawing/2014/main" id="{83DF910B-1DAF-3C2B-41E5-AA83E24344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769153"/>
              <a:ext cx="2473919" cy="7198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2" name="Straight Connector 1641">
              <a:extLst>
                <a:ext uri="{FF2B5EF4-FFF2-40B4-BE49-F238E27FC236}">
                  <a16:creationId xmlns:a16="http://schemas.microsoft.com/office/drawing/2014/main" id="{900DE860-B1B8-E38E-9DD1-14FE5589BA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769153"/>
              <a:ext cx="2473919" cy="21746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3" name="Straight Connector 1642">
              <a:extLst>
                <a:ext uri="{FF2B5EF4-FFF2-40B4-BE49-F238E27FC236}">
                  <a16:creationId xmlns:a16="http://schemas.microsoft.com/office/drawing/2014/main" id="{0DACF8D8-9FB0-87C9-019E-7A9639687B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769153"/>
              <a:ext cx="2473919" cy="3629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4" name="Straight Connector 1643">
              <a:extLst>
                <a:ext uri="{FF2B5EF4-FFF2-40B4-BE49-F238E27FC236}">
                  <a16:creationId xmlns:a16="http://schemas.microsoft.com/office/drawing/2014/main" id="{032BB882-2269-E0A0-75C7-5D1CB22DF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769153"/>
              <a:ext cx="2473919" cy="5084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5" name="Straight Connector 1644">
              <a:extLst>
                <a:ext uri="{FF2B5EF4-FFF2-40B4-BE49-F238E27FC236}">
                  <a16:creationId xmlns:a16="http://schemas.microsoft.com/office/drawing/2014/main" id="{538FB3C5-85C1-0299-5833-2641ABA9C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769153"/>
              <a:ext cx="2473919" cy="65390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6" name="Straight Connector 1645">
              <a:extLst>
                <a:ext uri="{FF2B5EF4-FFF2-40B4-BE49-F238E27FC236}">
                  <a16:creationId xmlns:a16="http://schemas.microsoft.com/office/drawing/2014/main" id="{CF880504-F8EB-59CB-A6EA-EE757C3A0A8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228822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7" name="Straight Connector 1646">
              <a:extLst>
                <a:ext uri="{FF2B5EF4-FFF2-40B4-BE49-F238E27FC236}">
                  <a16:creationId xmlns:a16="http://schemas.microsoft.com/office/drawing/2014/main" id="{BE5D8EF2-CB52-5289-CE00-F43335838DF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214274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8" name="Straight Connector 1647">
              <a:extLst>
                <a:ext uri="{FF2B5EF4-FFF2-40B4-BE49-F238E27FC236}">
                  <a16:creationId xmlns:a16="http://schemas.microsoft.com/office/drawing/2014/main" id="{645D6045-D7A3-7D69-0CD5-82BEE55E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19972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9" name="Straight Connector 1648">
              <a:extLst>
                <a:ext uri="{FF2B5EF4-FFF2-40B4-BE49-F238E27FC236}">
                  <a16:creationId xmlns:a16="http://schemas.microsoft.com/office/drawing/2014/main" id="{C07F3E59-41BB-E277-1799-93B16A9C2360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18517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0" name="Straight Connector 1649">
              <a:extLst>
                <a:ext uri="{FF2B5EF4-FFF2-40B4-BE49-F238E27FC236}">
                  <a16:creationId xmlns:a16="http://schemas.microsoft.com/office/drawing/2014/main" id="{ED4B0590-2E91-9F58-1B44-8F9147D7457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170631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1" name="Straight Connector 1650">
              <a:extLst>
                <a:ext uri="{FF2B5EF4-FFF2-40B4-BE49-F238E27FC236}">
                  <a16:creationId xmlns:a16="http://schemas.microsoft.com/office/drawing/2014/main" id="{6C9C6F21-85BE-BA9A-680A-2B1E1E64545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156083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2" name="Straight Connector 1651">
              <a:extLst>
                <a:ext uri="{FF2B5EF4-FFF2-40B4-BE49-F238E27FC236}">
                  <a16:creationId xmlns:a16="http://schemas.microsoft.com/office/drawing/2014/main" id="{07AA3EE1-EE02-96BB-B1DB-6571C24E47C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14153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3" name="Straight Connector 1652">
              <a:extLst>
                <a:ext uri="{FF2B5EF4-FFF2-40B4-BE49-F238E27FC236}">
                  <a16:creationId xmlns:a16="http://schemas.microsoft.com/office/drawing/2014/main" id="{AA2D5FEE-9A1A-40DB-5E86-3AEDEDDE7F6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126987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4" name="Straight Connector 1653">
              <a:extLst>
                <a:ext uri="{FF2B5EF4-FFF2-40B4-BE49-F238E27FC236}">
                  <a16:creationId xmlns:a16="http://schemas.microsoft.com/office/drawing/2014/main" id="{D2E30BC7-6389-6D70-DC4F-F831BE9BB61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112440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5" name="Straight Connector 1654">
              <a:extLst>
                <a:ext uri="{FF2B5EF4-FFF2-40B4-BE49-F238E27FC236}">
                  <a16:creationId xmlns:a16="http://schemas.microsoft.com/office/drawing/2014/main" id="{CE97139B-CB6B-7987-B0D7-A0BED600178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97892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6" name="Straight Connector 1655">
              <a:extLst>
                <a:ext uri="{FF2B5EF4-FFF2-40B4-BE49-F238E27FC236}">
                  <a16:creationId xmlns:a16="http://schemas.microsoft.com/office/drawing/2014/main" id="{C29FC15D-A83F-5966-D7C4-8D927EC27C1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83344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7" name="Straight Connector 1656">
              <a:extLst>
                <a:ext uri="{FF2B5EF4-FFF2-40B4-BE49-F238E27FC236}">
                  <a16:creationId xmlns:a16="http://schemas.microsoft.com/office/drawing/2014/main" id="{C24989FE-787B-7422-E7D3-301E7B520DE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6879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8" name="Straight Connector 1657">
              <a:extLst>
                <a:ext uri="{FF2B5EF4-FFF2-40B4-BE49-F238E27FC236}">
                  <a16:creationId xmlns:a16="http://schemas.microsoft.com/office/drawing/2014/main" id="{356AE71B-537F-6308-1549-FB4161F81B3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5424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9" name="Straight Connector 1658">
              <a:extLst>
                <a:ext uri="{FF2B5EF4-FFF2-40B4-BE49-F238E27FC236}">
                  <a16:creationId xmlns:a16="http://schemas.microsoft.com/office/drawing/2014/main" id="{A15FF432-0E83-D2C4-804F-BE04C704E98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39701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0" name="Straight Connector 1659">
              <a:extLst>
                <a:ext uri="{FF2B5EF4-FFF2-40B4-BE49-F238E27FC236}">
                  <a16:creationId xmlns:a16="http://schemas.microsoft.com/office/drawing/2014/main" id="{079894F0-703C-E39F-8C1A-0608E2357DB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25153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1" name="Straight Connector 1660">
              <a:extLst>
                <a:ext uri="{FF2B5EF4-FFF2-40B4-BE49-F238E27FC236}">
                  <a16:creationId xmlns:a16="http://schemas.microsoft.com/office/drawing/2014/main" id="{E61F4F8B-9EF4-9FE1-CE07-4FC3AD60983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841142"/>
              <a:ext cx="2473919" cy="1060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2" name="Straight Connector 1661">
              <a:extLst>
                <a:ext uri="{FF2B5EF4-FFF2-40B4-BE49-F238E27FC236}">
                  <a16:creationId xmlns:a16="http://schemas.microsoft.com/office/drawing/2014/main" id="{8F0B7B37-E13C-8DF0-F57B-4808988169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947199"/>
              <a:ext cx="2473919" cy="3942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3" name="Straight Connector 1662">
              <a:extLst>
                <a:ext uri="{FF2B5EF4-FFF2-40B4-BE49-F238E27FC236}">
                  <a16:creationId xmlns:a16="http://schemas.microsoft.com/office/drawing/2014/main" id="{217E5DA1-4C54-0CAF-EF4C-8F34A9D42D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947199"/>
              <a:ext cx="2473919" cy="1848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4" name="Straight Connector 1663">
              <a:extLst>
                <a:ext uri="{FF2B5EF4-FFF2-40B4-BE49-F238E27FC236}">
                  <a16:creationId xmlns:a16="http://schemas.microsoft.com/office/drawing/2014/main" id="{0364B368-9C98-9971-930A-ACCE74570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947199"/>
              <a:ext cx="2473919" cy="3303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5" name="Straight Connector 1664">
              <a:extLst>
                <a:ext uri="{FF2B5EF4-FFF2-40B4-BE49-F238E27FC236}">
                  <a16:creationId xmlns:a16="http://schemas.microsoft.com/office/drawing/2014/main" id="{0B935D08-98C1-897B-8491-0C5B9B1D9E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947199"/>
              <a:ext cx="2473919" cy="4758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6" name="Straight Connector 1665">
              <a:extLst>
                <a:ext uri="{FF2B5EF4-FFF2-40B4-BE49-F238E27FC236}">
                  <a16:creationId xmlns:a16="http://schemas.microsoft.com/office/drawing/2014/main" id="{BA85B013-A0A5-96DC-D9FC-1BDA2B0E2AE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246626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7" name="Straight Connector 1666">
              <a:extLst>
                <a:ext uri="{FF2B5EF4-FFF2-40B4-BE49-F238E27FC236}">
                  <a16:creationId xmlns:a16="http://schemas.microsoft.com/office/drawing/2014/main" id="{B64DB3C0-CFD6-1698-360D-98839A137BF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232079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8" name="Straight Connector 1667">
              <a:extLst>
                <a:ext uri="{FF2B5EF4-FFF2-40B4-BE49-F238E27FC236}">
                  <a16:creationId xmlns:a16="http://schemas.microsoft.com/office/drawing/2014/main" id="{D9E3188F-4295-7861-5FA2-F9550896499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21753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9" name="Straight Connector 1668">
              <a:extLst>
                <a:ext uri="{FF2B5EF4-FFF2-40B4-BE49-F238E27FC236}">
                  <a16:creationId xmlns:a16="http://schemas.microsoft.com/office/drawing/2014/main" id="{F26755AA-78B8-D52F-415A-3E1485CCF31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20298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0" name="Straight Connector 1669">
              <a:extLst>
                <a:ext uri="{FF2B5EF4-FFF2-40B4-BE49-F238E27FC236}">
                  <a16:creationId xmlns:a16="http://schemas.microsoft.com/office/drawing/2014/main" id="{032031B5-9AE2-2D63-2C93-96040AB4420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188435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1" name="Straight Connector 1670">
              <a:extLst>
                <a:ext uri="{FF2B5EF4-FFF2-40B4-BE49-F238E27FC236}">
                  <a16:creationId xmlns:a16="http://schemas.microsoft.com/office/drawing/2014/main" id="{64277311-A084-D73C-C63D-F88366F76F6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173888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2" name="Straight Connector 1671">
              <a:extLst>
                <a:ext uri="{FF2B5EF4-FFF2-40B4-BE49-F238E27FC236}">
                  <a16:creationId xmlns:a16="http://schemas.microsoft.com/office/drawing/2014/main" id="{85BAE422-01A4-B6C9-CF97-730A02D7D61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15934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3" name="Straight Connector 1672">
              <a:extLst>
                <a:ext uri="{FF2B5EF4-FFF2-40B4-BE49-F238E27FC236}">
                  <a16:creationId xmlns:a16="http://schemas.microsoft.com/office/drawing/2014/main" id="{EB9B1203-6EDA-BFDD-0A61-770CB7D3A2D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14479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4" name="Straight Connector 1673">
              <a:extLst>
                <a:ext uri="{FF2B5EF4-FFF2-40B4-BE49-F238E27FC236}">
                  <a16:creationId xmlns:a16="http://schemas.microsoft.com/office/drawing/2014/main" id="{53885DBE-E51C-46AD-D0AE-6F28E0319FB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130244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5" name="Straight Connector 1674">
              <a:extLst>
                <a:ext uri="{FF2B5EF4-FFF2-40B4-BE49-F238E27FC236}">
                  <a16:creationId xmlns:a16="http://schemas.microsoft.com/office/drawing/2014/main" id="{B2233E95-D75F-E934-AE65-6A591E4C3A0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115697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6" name="Straight Connector 1675">
              <a:extLst>
                <a:ext uri="{FF2B5EF4-FFF2-40B4-BE49-F238E27FC236}">
                  <a16:creationId xmlns:a16="http://schemas.microsoft.com/office/drawing/2014/main" id="{B6623D29-570F-EC13-055A-17B979C24A6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101149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7" name="Straight Connector 1676">
              <a:extLst>
                <a:ext uri="{FF2B5EF4-FFF2-40B4-BE49-F238E27FC236}">
                  <a16:creationId xmlns:a16="http://schemas.microsoft.com/office/drawing/2014/main" id="{27B48363-5ADB-EE7A-E2C2-E15F69EB1FA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8660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8" name="Straight Connector 1677">
              <a:extLst>
                <a:ext uri="{FF2B5EF4-FFF2-40B4-BE49-F238E27FC236}">
                  <a16:creationId xmlns:a16="http://schemas.microsoft.com/office/drawing/2014/main" id="{7CF2DECB-EB60-C234-9D5C-E68A50DD634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7205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9" name="Straight Connector 1678">
              <a:extLst>
                <a:ext uri="{FF2B5EF4-FFF2-40B4-BE49-F238E27FC236}">
                  <a16:creationId xmlns:a16="http://schemas.microsoft.com/office/drawing/2014/main" id="{39C33256-66B8-7CCE-E1E4-196967C276F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57505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0" name="Straight Connector 1679">
              <a:extLst>
                <a:ext uri="{FF2B5EF4-FFF2-40B4-BE49-F238E27FC236}">
                  <a16:creationId xmlns:a16="http://schemas.microsoft.com/office/drawing/2014/main" id="{C68E4D34-2A11-FFAD-422B-F85E00194DA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42958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1" name="Straight Connector 1680">
              <a:extLst>
                <a:ext uri="{FF2B5EF4-FFF2-40B4-BE49-F238E27FC236}">
                  <a16:creationId xmlns:a16="http://schemas.microsoft.com/office/drawing/2014/main" id="{E5FEF298-04C5-17C3-BDC4-9C36A264CD7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841142"/>
              <a:ext cx="2473919" cy="2841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2" name="Straight Connector 1681">
              <a:extLst>
                <a:ext uri="{FF2B5EF4-FFF2-40B4-BE49-F238E27FC236}">
                  <a16:creationId xmlns:a16="http://schemas.microsoft.com/office/drawing/2014/main" id="{0572F7A9-8EE0-A5E9-7B72-5F6254B3D85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986620"/>
              <a:ext cx="2473919" cy="1386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3" name="Straight Connector 1682">
              <a:extLst>
                <a:ext uri="{FF2B5EF4-FFF2-40B4-BE49-F238E27FC236}">
                  <a16:creationId xmlns:a16="http://schemas.microsoft.com/office/drawing/2014/main" id="{1BC48C5A-CF89-2BA3-F530-7B2D899AA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5125245"/>
              <a:ext cx="2473919" cy="68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4" name="Straight Connector 1683">
              <a:extLst>
                <a:ext uri="{FF2B5EF4-FFF2-40B4-BE49-F238E27FC236}">
                  <a16:creationId xmlns:a16="http://schemas.microsoft.com/office/drawing/2014/main" id="{AE1FFB91-1C2E-4A91-BE0B-2EED1AEDD4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5125245"/>
              <a:ext cx="2473919" cy="1523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5" name="Straight Connector 1684">
              <a:extLst>
                <a:ext uri="{FF2B5EF4-FFF2-40B4-BE49-F238E27FC236}">
                  <a16:creationId xmlns:a16="http://schemas.microsoft.com/office/drawing/2014/main" id="{9A34FAAF-30DD-43EA-1AEF-8D0623773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5125245"/>
              <a:ext cx="2473919" cy="2978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6" name="Straight Connector 1685">
              <a:extLst>
                <a:ext uri="{FF2B5EF4-FFF2-40B4-BE49-F238E27FC236}">
                  <a16:creationId xmlns:a16="http://schemas.microsoft.com/office/drawing/2014/main" id="{3BF8F73C-B7D7-C5D5-DEB4-19CE18F69EE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264431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7" name="Straight Connector 1686">
              <a:extLst>
                <a:ext uri="{FF2B5EF4-FFF2-40B4-BE49-F238E27FC236}">
                  <a16:creationId xmlns:a16="http://schemas.microsoft.com/office/drawing/2014/main" id="{73E23100-306F-A15F-F498-B331E4FF6F8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249883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8" name="Straight Connector 1687">
              <a:extLst>
                <a:ext uri="{FF2B5EF4-FFF2-40B4-BE49-F238E27FC236}">
                  <a16:creationId xmlns:a16="http://schemas.microsoft.com/office/drawing/2014/main" id="{3789C0D5-1BBF-5031-2BA7-175831380F3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235336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9" name="Straight Connector 1688">
              <a:extLst>
                <a:ext uri="{FF2B5EF4-FFF2-40B4-BE49-F238E27FC236}">
                  <a16:creationId xmlns:a16="http://schemas.microsoft.com/office/drawing/2014/main" id="{14660A46-EAE6-B3C3-107F-D47F476A212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220788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0" name="Straight Connector 1689">
              <a:extLst>
                <a:ext uri="{FF2B5EF4-FFF2-40B4-BE49-F238E27FC236}">
                  <a16:creationId xmlns:a16="http://schemas.microsoft.com/office/drawing/2014/main" id="{D217C3EB-1AEE-2DD5-2FAD-40DF09A0B61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206240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1" name="Straight Connector 1690">
              <a:extLst>
                <a:ext uri="{FF2B5EF4-FFF2-40B4-BE49-F238E27FC236}">
                  <a16:creationId xmlns:a16="http://schemas.microsoft.com/office/drawing/2014/main" id="{A44C508F-0D57-F611-1E54-EE060B099DF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191692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2" name="Straight Connector 1691">
              <a:extLst>
                <a:ext uri="{FF2B5EF4-FFF2-40B4-BE49-F238E27FC236}">
                  <a16:creationId xmlns:a16="http://schemas.microsoft.com/office/drawing/2014/main" id="{D3D92B2A-4002-A563-A75C-994E114881A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177144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3" name="Straight Connector 1692">
              <a:extLst>
                <a:ext uri="{FF2B5EF4-FFF2-40B4-BE49-F238E27FC236}">
                  <a16:creationId xmlns:a16="http://schemas.microsoft.com/office/drawing/2014/main" id="{4D8A3920-6754-4500-967E-359BD86CC62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162597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4" name="Straight Connector 1693">
              <a:extLst>
                <a:ext uri="{FF2B5EF4-FFF2-40B4-BE49-F238E27FC236}">
                  <a16:creationId xmlns:a16="http://schemas.microsoft.com/office/drawing/2014/main" id="{9D40B43F-8A2B-BD66-9887-6C63D1EB5C7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148049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5" name="Straight Connector 1694">
              <a:extLst>
                <a:ext uri="{FF2B5EF4-FFF2-40B4-BE49-F238E27FC236}">
                  <a16:creationId xmlns:a16="http://schemas.microsoft.com/office/drawing/2014/main" id="{CFB0525C-0AE0-5F94-5E15-BE5F85C3E6D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133501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6" name="Straight Connector 1695">
              <a:extLst>
                <a:ext uri="{FF2B5EF4-FFF2-40B4-BE49-F238E27FC236}">
                  <a16:creationId xmlns:a16="http://schemas.microsoft.com/office/drawing/2014/main" id="{3E64028F-F922-CFA7-490C-EE7C89CDF0C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118953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7" name="Straight Connector 1696">
              <a:extLst>
                <a:ext uri="{FF2B5EF4-FFF2-40B4-BE49-F238E27FC236}">
                  <a16:creationId xmlns:a16="http://schemas.microsoft.com/office/drawing/2014/main" id="{F57FA847-DF6D-361E-33CE-DD88BABA7500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104406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8" name="Straight Connector 1697">
              <a:extLst>
                <a:ext uri="{FF2B5EF4-FFF2-40B4-BE49-F238E27FC236}">
                  <a16:creationId xmlns:a16="http://schemas.microsoft.com/office/drawing/2014/main" id="{5B249784-CA9D-5AC8-1E0D-033633139C8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89858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9" name="Straight Connector 1698">
              <a:extLst>
                <a:ext uri="{FF2B5EF4-FFF2-40B4-BE49-F238E27FC236}">
                  <a16:creationId xmlns:a16="http://schemas.microsoft.com/office/drawing/2014/main" id="{A5A7A808-FC63-038D-5740-89FB01BE68F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75310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0" name="Straight Connector 1699">
              <a:extLst>
                <a:ext uri="{FF2B5EF4-FFF2-40B4-BE49-F238E27FC236}">
                  <a16:creationId xmlns:a16="http://schemas.microsoft.com/office/drawing/2014/main" id="{A0588D49-DDEB-DE3F-A000-267890E9163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60762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1" name="Straight Connector 1700">
              <a:extLst>
                <a:ext uri="{FF2B5EF4-FFF2-40B4-BE49-F238E27FC236}">
                  <a16:creationId xmlns:a16="http://schemas.microsoft.com/office/drawing/2014/main" id="{21D8B172-EA34-5A90-0508-DBA25D243D9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841142"/>
              <a:ext cx="2473919" cy="46214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2" name="Straight Connector 1701">
              <a:extLst>
                <a:ext uri="{FF2B5EF4-FFF2-40B4-BE49-F238E27FC236}">
                  <a16:creationId xmlns:a16="http://schemas.microsoft.com/office/drawing/2014/main" id="{07086186-FBF2-9661-A0ED-5CE89DC7AFD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986620"/>
              <a:ext cx="2473919" cy="31667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3" name="Straight Connector 1702">
              <a:extLst>
                <a:ext uri="{FF2B5EF4-FFF2-40B4-BE49-F238E27FC236}">
                  <a16:creationId xmlns:a16="http://schemas.microsoft.com/office/drawing/2014/main" id="{22586F1E-00CC-CB96-1645-4813BAFB1A7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132097"/>
              <a:ext cx="2473919" cy="17119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4" name="Straight Connector 1703">
              <a:extLst>
                <a:ext uri="{FF2B5EF4-FFF2-40B4-BE49-F238E27FC236}">
                  <a16:creationId xmlns:a16="http://schemas.microsoft.com/office/drawing/2014/main" id="{D18C56A4-B605-7D92-9465-98B00C57ECE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277575"/>
              <a:ext cx="2473919" cy="2571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5" name="Straight Connector 1704">
              <a:extLst>
                <a:ext uri="{FF2B5EF4-FFF2-40B4-BE49-F238E27FC236}">
                  <a16:creationId xmlns:a16="http://schemas.microsoft.com/office/drawing/2014/main" id="{9531D2B4-1451-9585-DD94-E183424D6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5303291"/>
              <a:ext cx="2473919" cy="1197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6" name="Straight Connector 1705">
              <a:extLst>
                <a:ext uri="{FF2B5EF4-FFF2-40B4-BE49-F238E27FC236}">
                  <a16:creationId xmlns:a16="http://schemas.microsoft.com/office/drawing/2014/main" id="{DE88F6FE-7630-C7C2-F72C-F793AF6342D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282236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7" name="Straight Connector 1706">
              <a:extLst>
                <a:ext uri="{FF2B5EF4-FFF2-40B4-BE49-F238E27FC236}">
                  <a16:creationId xmlns:a16="http://schemas.microsoft.com/office/drawing/2014/main" id="{B63248ED-A02C-BD4F-544F-92111640E79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26768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8" name="Straight Connector 1707">
              <a:extLst>
                <a:ext uri="{FF2B5EF4-FFF2-40B4-BE49-F238E27FC236}">
                  <a16:creationId xmlns:a16="http://schemas.microsoft.com/office/drawing/2014/main" id="{430BE135-BFB6-CD08-0B69-D1E00D47AB5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253140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9" name="Straight Connector 1708">
              <a:extLst>
                <a:ext uri="{FF2B5EF4-FFF2-40B4-BE49-F238E27FC236}">
                  <a16:creationId xmlns:a16="http://schemas.microsoft.com/office/drawing/2014/main" id="{3E411E54-F90F-B833-4523-958E2875458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238592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0" name="Straight Connector 1709">
              <a:extLst>
                <a:ext uri="{FF2B5EF4-FFF2-40B4-BE49-F238E27FC236}">
                  <a16:creationId xmlns:a16="http://schemas.microsoft.com/office/drawing/2014/main" id="{9BD510BA-41D0-1CAF-174D-69CF848BD58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224045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1" name="Straight Connector 1710">
              <a:extLst>
                <a:ext uri="{FF2B5EF4-FFF2-40B4-BE49-F238E27FC236}">
                  <a16:creationId xmlns:a16="http://schemas.microsoft.com/office/drawing/2014/main" id="{5BCEE462-9079-4361-86FF-65CE2F18087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209497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2" name="Straight Connector 1711">
              <a:extLst>
                <a:ext uri="{FF2B5EF4-FFF2-40B4-BE49-F238E27FC236}">
                  <a16:creationId xmlns:a16="http://schemas.microsoft.com/office/drawing/2014/main" id="{C83DE731-1DB2-EA45-34B6-8E6A74675A40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194949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3" name="Straight Connector 1712">
              <a:extLst>
                <a:ext uri="{FF2B5EF4-FFF2-40B4-BE49-F238E27FC236}">
                  <a16:creationId xmlns:a16="http://schemas.microsoft.com/office/drawing/2014/main" id="{662ECB41-D6BA-895E-62E6-5524CB2209E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180401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4" name="Straight Connector 1713">
              <a:extLst>
                <a:ext uri="{FF2B5EF4-FFF2-40B4-BE49-F238E27FC236}">
                  <a16:creationId xmlns:a16="http://schemas.microsoft.com/office/drawing/2014/main" id="{A48F2C9A-EEF6-8C46-E281-5D3A763E3E6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165853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5" name="Straight Connector 1714">
              <a:extLst>
                <a:ext uri="{FF2B5EF4-FFF2-40B4-BE49-F238E27FC236}">
                  <a16:creationId xmlns:a16="http://schemas.microsoft.com/office/drawing/2014/main" id="{969ABAF6-2261-D886-1A14-88986B5E939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15130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6" name="Straight Connector 1715">
              <a:extLst>
                <a:ext uri="{FF2B5EF4-FFF2-40B4-BE49-F238E27FC236}">
                  <a16:creationId xmlns:a16="http://schemas.microsoft.com/office/drawing/2014/main" id="{0EE8A270-BEAD-2014-00F3-2A5BD9FB83D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13675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7" name="Straight Connector 1716">
              <a:extLst>
                <a:ext uri="{FF2B5EF4-FFF2-40B4-BE49-F238E27FC236}">
                  <a16:creationId xmlns:a16="http://schemas.microsoft.com/office/drawing/2014/main" id="{C64530D9-EF01-9D3C-8FB8-6C8659C6708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122210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8" name="Straight Connector 1717">
              <a:extLst>
                <a:ext uri="{FF2B5EF4-FFF2-40B4-BE49-F238E27FC236}">
                  <a16:creationId xmlns:a16="http://schemas.microsoft.com/office/drawing/2014/main" id="{AD24FE58-192C-263A-B4AA-D8C2955D0C4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107662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9" name="Straight Connector 1718">
              <a:extLst>
                <a:ext uri="{FF2B5EF4-FFF2-40B4-BE49-F238E27FC236}">
                  <a16:creationId xmlns:a16="http://schemas.microsoft.com/office/drawing/2014/main" id="{C18E1104-9B3B-3973-01AE-B985C0F10B7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93115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0" name="Straight Connector 1719">
              <a:extLst>
                <a:ext uri="{FF2B5EF4-FFF2-40B4-BE49-F238E27FC236}">
                  <a16:creationId xmlns:a16="http://schemas.microsoft.com/office/drawing/2014/main" id="{111EF080-69CA-78B1-0A38-17DE122C60D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78567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1" name="Straight Connector 1720">
              <a:extLst>
                <a:ext uri="{FF2B5EF4-FFF2-40B4-BE49-F238E27FC236}">
                  <a16:creationId xmlns:a16="http://schemas.microsoft.com/office/drawing/2014/main" id="{BCB0B66A-DD7D-9B0D-AA5C-6F281B05819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841142"/>
              <a:ext cx="2473919" cy="64019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2" name="Straight Connector 1721">
              <a:extLst>
                <a:ext uri="{FF2B5EF4-FFF2-40B4-BE49-F238E27FC236}">
                  <a16:creationId xmlns:a16="http://schemas.microsoft.com/office/drawing/2014/main" id="{746EF775-30DB-F4A4-D513-38EECD42A7C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986620"/>
              <a:ext cx="2473919" cy="49471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3" name="Straight Connector 1722">
              <a:extLst>
                <a:ext uri="{FF2B5EF4-FFF2-40B4-BE49-F238E27FC236}">
                  <a16:creationId xmlns:a16="http://schemas.microsoft.com/office/drawing/2014/main" id="{B5F4065E-9437-9518-8799-A1EE34B6AF1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132097"/>
              <a:ext cx="2473919" cy="34924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4" name="Straight Connector 1723">
              <a:extLst>
                <a:ext uri="{FF2B5EF4-FFF2-40B4-BE49-F238E27FC236}">
                  <a16:creationId xmlns:a16="http://schemas.microsoft.com/office/drawing/2014/main" id="{6BB2809E-5F75-B963-F385-392AF0230A90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277575"/>
              <a:ext cx="2473919" cy="2037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5" name="Straight Connector 1724">
              <a:extLst>
                <a:ext uri="{FF2B5EF4-FFF2-40B4-BE49-F238E27FC236}">
                  <a16:creationId xmlns:a16="http://schemas.microsoft.com/office/drawing/2014/main" id="{5C9CD192-E398-EF8B-B3F6-6A66E36F4E0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423053"/>
              <a:ext cx="2473919" cy="582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6" name="Straight Connector 1725">
              <a:extLst>
                <a:ext uri="{FF2B5EF4-FFF2-40B4-BE49-F238E27FC236}">
                  <a16:creationId xmlns:a16="http://schemas.microsoft.com/office/drawing/2014/main" id="{941F6D4B-8D3B-AB25-360D-D14C486AEA9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300040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7" name="Straight Connector 1726">
              <a:extLst>
                <a:ext uri="{FF2B5EF4-FFF2-40B4-BE49-F238E27FC236}">
                  <a16:creationId xmlns:a16="http://schemas.microsoft.com/office/drawing/2014/main" id="{97E2A480-66B1-9186-306B-D6CBD88DFBB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28549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8" name="Straight Connector 1727">
              <a:extLst>
                <a:ext uri="{FF2B5EF4-FFF2-40B4-BE49-F238E27FC236}">
                  <a16:creationId xmlns:a16="http://schemas.microsoft.com/office/drawing/2014/main" id="{9B72A71F-5435-48A1-20F5-961C9C8DF99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27094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9" name="Straight Connector 1728">
              <a:extLst>
                <a:ext uri="{FF2B5EF4-FFF2-40B4-BE49-F238E27FC236}">
                  <a16:creationId xmlns:a16="http://schemas.microsoft.com/office/drawing/2014/main" id="{FC20141F-48C7-BF87-D6A6-FCFEC470104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256397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0" name="Straight Connector 1729">
              <a:extLst>
                <a:ext uri="{FF2B5EF4-FFF2-40B4-BE49-F238E27FC236}">
                  <a16:creationId xmlns:a16="http://schemas.microsoft.com/office/drawing/2014/main" id="{6A361EF5-85E3-FD9F-04C1-1402B3762B1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241849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1" name="Straight Connector 1730">
              <a:extLst>
                <a:ext uri="{FF2B5EF4-FFF2-40B4-BE49-F238E27FC236}">
                  <a16:creationId xmlns:a16="http://schemas.microsoft.com/office/drawing/2014/main" id="{78E76D0B-2009-CE52-72AC-F316A21B3E0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227301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2" name="Straight Connector 1731">
              <a:extLst>
                <a:ext uri="{FF2B5EF4-FFF2-40B4-BE49-F238E27FC236}">
                  <a16:creationId xmlns:a16="http://schemas.microsoft.com/office/drawing/2014/main" id="{4E19BD3D-A886-1F27-D40D-5CFEC5DAF12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212754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3" name="Straight Connector 1732">
              <a:extLst>
                <a:ext uri="{FF2B5EF4-FFF2-40B4-BE49-F238E27FC236}">
                  <a16:creationId xmlns:a16="http://schemas.microsoft.com/office/drawing/2014/main" id="{0E4D438C-E583-5953-C1E1-AAA29C21F42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198206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4" name="Straight Connector 1733">
              <a:extLst>
                <a:ext uri="{FF2B5EF4-FFF2-40B4-BE49-F238E27FC236}">
                  <a16:creationId xmlns:a16="http://schemas.microsoft.com/office/drawing/2014/main" id="{B1F48712-9045-B0D0-7FAF-177725C02BE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183658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5" name="Straight Connector 1734">
              <a:extLst>
                <a:ext uri="{FF2B5EF4-FFF2-40B4-BE49-F238E27FC236}">
                  <a16:creationId xmlns:a16="http://schemas.microsoft.com/office/drawing/2014/main" id="{A72843D1-F2C0-3E92-F217-7E7B21CB0FB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16911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6" name="Straight Connector 1735">
              <a:extLst>
                <a:ext uri="{FF2B5EF4-FFF2-40B4-BE49-F238E27FC236}">
                  <a16:creationId xmlns:a16="http://schemas.microsoft.com/office/drawing/2014/main" id="{2D3C5639-957C-0814-57D6-1A0F6F9A481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15456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7" name="Straight Connector 1736">
              <a:extLst>
                <a:ext uri="{FF2B5EF4-FFF2-40B4-BE49-F238E27FC236}">
                  <a16:creationId xmlns:a16="http://schemas.microsoft.com/office/drawing/2014/main" id="{BB24CD66-E88C-DCC4-2899-55F4A6E21DD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14001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8" name="Straight Connector 1737">
              <a:extLst>
                <a:ext uri="{FF2B5EF4-FFF2-40B4-BE49-F238E27FC236}">
                  <a16:creationId xmlns:a16="http://schemas.microsoft.com/office/drawing/2014/main" id="{2AA7EE68-9BD5-C6C0-0FEF-1B7BEE9ACA6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125467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9" name="Straight Connector 1738">
              <a:extLst>
                <a:ext uri="{FF2B5EF4-FFF2-40B4-BE49-F238E27FC236}">
                  <a16:creationId xmlns:a16="http://schemas.microsoft.com/office/drawing/2014/main" id="{69C2FD81-2FE6-DCB9-5E05-D005D3F271C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110919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0" name="Straight Connector 1739">
              <a:extLst>
                <a:ext uri="{FF2B5EF4-FFF2-40B4-BE49-F238E27FC236}">
                  <a16:creationId xmlns:a16="http://schemas.microsoft.com/office/drawing/2014/main" id="{10DA3E92-5A1B-35F7-75E6-FB3FD004016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96371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1" name="Straight Connector 1740">
              <a:extLst>
                <a:ext uri="{FF2B5EF4-FFF2-40B4-BE49-F238E27FC236}">
                  <a16:creationId xmlns:a16="http://schemas.microsoft.com/office/drawing/2014/main" id="{949E4ADB-2A83-523A-EA92-6CD752207BD0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841142"/>
              <a:ext cx="2473919" cy="81824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2" name="Straight Connector 1741">
              <a:extLst>
                <a:ext uri="{FF2B5EF4-FFF2-40B4-BE49-F238E27FC236}">
                  <a16:creationId xmlns:a16="http://schemas.microsoft.com/office/drawing/2014/main" id="{42F62769-4462-5E74-FA79-FF46AE5D9BC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986620"/>
              <a:ext cx="2473919" cy="67276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3" name="Straight Connector 1742">
              <a:extLst>
                <a:ext uri="{FF2B5EF4-FFF2-40B4-BE49-F238E27FC236}">
                  <a16:creationId xmlns:a16="http://schemas.microsoft.com/office/drawing/2014/main" id="{0DA5EFBA-08B4-FBEE-5804-357944E1F77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132097"/>
              <a:ext cx="2473919" cy="52728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4" name="Straight Connector 1743">
              <a:extLst>
                <a:ext uri="{FF2B5EF4-FFF2-40B4-BE49-F238E27FC236}">
                  <a16:creationId xmlns:a16="http://schemas.microsoft.com/office/drawing/2014/main" id="{217CEE5B-6B25-54BB-2B95-8F5FE36D3D40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277575"/>
              <a:ext cx="2473919" cy="3818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5" name="Straight Connector 1744">
              <a:extLst>
                <a:ext uri="{FF2B5EF4-FFF2-40B4-BE49-F238E27FC236}">
                  <a16:creationId xmlns:a16="http://schemas.microsoft.com/office/drawing/2014/main" id="{3FCCF779-90CB-EFD8-21F8-04D151C072A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423053"/>
              <a:ext cx="2473919" cy="2363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6" name="Straight Connector 1745">
              <a:extLst>
                <a:ext uri="{FF2B5EF4-FFF2-40B4-BE49-F238E27FC236}">
                  <a16:creationId xmlns:a16="http://schemas.microsoft.com/office/drawing/2014/main" id="{4898827D-8B75-28F2-5441-A73F8A441A1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317845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7" name="Straight Connector 1746">
              <a:extLst>
                <a:ext uri="{FF2B5EF4-FFF2-40B4-BE49-F238E27FC236}">
                  <a16:creationId xmlns:a16="http://schemas.microsoft.com/office/drawing/2014/main" id="{D7B010B9-AB7F-B458-4688-6B4E9C36AA5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30329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8" name="Straight Connector 1747">
              <a:extLst>
                <a:ext uri="{FF2B5EF4-FFF2-40B4-BE49-F238E27FC236}">
                  <a16:creationId xmlns:a16="http://schemas.microsoft.com/office/drawing/2014/main" id="{F074D100-6A9F-6123-EDE1-7FB1342FB1C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28874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9" name="Straight Connector 1748">
              <a:extLst>
                <a:ext uri="{FF2B5EF4-FFF2-40B4-BE49-F238E27FC236}">
                  <a16:creationId xmlns:a16="http://schemas.microsoft.com/office/drawing/2014/main" id="{3881716C-F006-AD63-DDE4-20C58CCE8DD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274202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0" name="Straight Connector 1749">
              <a:extLst>
                <a:ext uri="{FF2B5EF4-FFF2-40B4-BE49-F238E27FC236}">
                  <a16:creationId xmlns:a16="http://schemas.microsoft.com/office/drawing/2014/main" id="{9B9167F5-5AB5-DFB4-C7FD-D4656E34555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259654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1" name="Straight Connector 1750">
              <a:extLst>
                <a:ext uri="{FF2B5EF4-FFF2-40B4-BE49-F238E27FC236}">
                  <a16:creationId xmlns:a16="http://schemas.microsoft.com/office/drawing/2014/main" id="{07FCBD0A-05F0-59FA-279E-2C7BECA97EB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245106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2" name="Straight Connector 1751">
              <a:extLst>
                <a:ext uri="{FF2B5EF4-FFF2-40B4-BE49-F238E27FC236}">
                  <a16:creationId xmlns:a16="http://schemas.microsoft.com/office/drawing/2014/main" id="{D3551F30-E4BA-364D-0668-12DDDAE7537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230558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3" name="Straight Connector 1752">
              <a:extLst>
                <a:ext uri="{FF2B5EF4-FFF2-40B4-BE49-F238E27FC236}">
                  <a16:creationId xmlns:a16="http://schemas.microsoft.com/office/drawing/2014/main" id="{FBB73A4F-45C1-9D9A-B4CE-AB763279427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216010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4" name="Straight Connector 1753">
              <a:extLst>
                <a:ext uri="{FF2B5EF4-FFF2-40B4-BE49-F238E27FC236}">
                  <a16:creationId xmlns:a16="http://schemas.microsoft.com/office/drawing/2014/main" id="{FB6164D9-CE23-45AE-6C76-32828C5C68F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201463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5" name="Straight Connector 1754">
              <a:extLst>
                <a:ext uri="{FF2B5EF4-FFF2-40B4-BE49-F238E27FC236}">
                  <a16:creationId xmlns:a16="http://schemas.microsoft.com/office/drawing/2014/main" id="{4C8CF599-F85B-C4C1-20C6-C0D00F0EB30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18691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6" name="Straight Connector 1755">
              <a:extLst>
                <a:ext uri="{FF2B5EF4-FFF2-40B4-BE49-F238E27FC236}">
                  <a16:creationId xmlns:a16="http://schemas.microsoft.com/office/drawing/2014/main" id="{70516A86-E387-D001-B7E2-B2F1A976C37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17236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7" name="Straight Connector 1756">
              <a:extLst>
                <a:ext uri="{FF2B5EF4-FFF2-40B4-BE49-F238E27FC236}">
                  <a16:creationId xmlns:a16="http://schemas.microsoft.com/office/drawing/2014/main" id="{5644E8F2-E854-4413-F136-5D4D4972A67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15781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8" name="Straight Connector 1757">
              <a:extLst>
                <a:ext uri="{FF2B5EF4-FFF2-40B4-BE49-F238E27FC236}">
                  <a16:creationId xmlns:a16="http://schemas.microsoft.com/office/drawing/2014/main" id="{908E3D44-C6EF-FBAD-24E3-9E8F545A617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143272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9" name="Straight Connector 1758">
              <a:extLst>
                <a:ext uri="{FF2B5EF4-FFF2-40B4-BE49-F238E27FC236}">
                  <a16:creationId xmlns:a16="http://schemas.microsoft.com/office/drawing/2014/main" id="{E0108F0E-5651-F994-FA22-45D7F2162A5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128724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0" name="Straight Connector 1759">
              <a:extLst>
                <a:ext uri="{FF2B5EF4-FFF2-40B4-BE49-F238E27FC236}">
                  <a16:creationId xmlns:a16="http://schemas.microsoft.com/office/drawing/2014/main" id="{F0FF74D7-7191-F80C-8D83-79FB5B76190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114176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1" name="Straight Connector 1760">
              <a:extLst>
                <a:ext uri="{FF2B5EF4-FFF2-40B4-BE49-F238E27FC236}">
                  <a16:creationId xmlns:a16="http://schemas.microsoft.com/office/drawing/2014/main" id="{AB9F9E64-CAE1-B839-6904-DB0C851252C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841142"/>
              <a:ext cx="2473919" cy="99628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2" name="Straight Connector 1761">
              <a:extLst>
                <a:ext uri="{FF2B5EF4-FFF2-40B4-BE49-F238E27FC236}">
                  <a16:creationId xmlns:a16="http://schemas.microsoft.com/office/drawing/2014/main" id="{7BBDFAA9-41A0-0F6C-0D8D-2027F05AC94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986620"/>
              <a:ext cx="2473919" cy="85080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3" name="Straight Connector 1762">
              <a:extLst>
                <a:ext uri="{FF2B5EF4-FFF2-40B4-BE49-F238E27FC236}">
                  <a16:creationId xmlns:a16="http://schemas.microsoft.com/office/drawing/2014/main" id="{38A005AE-6B21-3C6A-5A65-52E78F4DCE6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132097"/>
              <a:ext cx="2473919" cy="70533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4" name="Straight Connector 1763">
              <a:extLst>
                <a:ext uri="{FF2B5EF4-FFF2-40B4-BE49-F238E27FC236}">
                  <a16:creationId xmlns:a16="http://schemas.microsoft.com/office/drawing/2014/main" id="{513602B0-EAEC-EDBC-83FF-587DEF9844E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277575"/>
              <a:ext cx="2473919" cy="5598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5" name="Straight Connector 1764">
              <a:extLst>
                <a:ext uri="{FF2B5EF4-FFF2-40B4-BE49-F238E27FC236}">
                  <a16:creationId xmlns:a16="http://schemas.microsoft.com/office/drawing/2014/main" id="{D7247F52-1BD6-924B-16EC-D40924DD115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423053"/>
              <a:ext cx="2473919" cy="4143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6" name="Straight Connector 1765">
              <a:extLst>
                <a:ext uri="{FF2B5EF4-FFF2-40B4-BE49-F238E27FC236}">
                  <a16:creationId xmlns:a16="http://schemas.microsoft.com/office/drawing/2014/main" id="{5035F99D-0CD1-8C48-5C14-3F0B73D1657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335648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7" name="Straight Connector 1766">
              <a:extLst>
                <a:ext uri="{FF2B5EF4-FFF2-40B4-BE49-F238E27FC236}">
                  <a16:creationId xmlns:a16="http://schemas.microsoft.com/office/drawing/2014/main" id="{4FF90E08-7C98-5EFA-D316-46627282930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321101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8" name="Straight Connector 1767">
              <a:extLst>
                <a:ext uri="{FF2B5EF4-FFF2-40B4-BE49-F238E27FC236}">
                  <a16:creationId xmlns:a16="http://schemas.microsoft.com/office/drawing/2014/main" id="{90D0EACA-F85C-1BAE-D658-7E5EE612D9F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306553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9" name="Straight Connector 1768">
              <a:extLst>
                <a:ext uri="{FF2B5EF4-FFF2-40B4-BE49-F238E27FC236}">
                  <a16:creationId xmlns:a16="http://schemas.microsoft.com/office/drawing/2014/main" id="{672589B0-40BE-16C5-D1DD-E4A3EDE961C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292005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0" name="Straight Connector 1769">
              <a:extLst>
                <a:ext uri="{FF2B5EF4-FFF2-40B4-BE49-F238E27FC236}">
                  <a16:creationId xmlns:a16="http://schemas.microsoft.com/office/drawing/2014/main" id="{88D1590E-BDD7-C67E-FA3C-F3CC726E25A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277457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1" name="Straight Connector 1770">
              <a:extLst>
                <a:ext uri="{FF2B5EF4-FFF2-40B4-BE49-F238E27FC236}">
                  <a16:creationId xmlns:a16="http://schemas.microsoft.com/office/drawing/2014/main" id="{CAE5F7D4-BF76-B69E-0326-3280D2BBCDE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262910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2" name="Straight Connector 1771">
              <a:extLst>
                <a:ext uri="{FF2B5EF4-FFF2-40B4-BE49-F238E27FC236}">
                  <a16:creationId xmlns:a16="http://schemas.microsoft.com/office/drawing/2014/main" id="{4B1D1A81-C063-E112-F53F-64540304F40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248362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3" name="Straight Connector 1772">
              <a:extLst>
                <a:ext uri="{FF2B5EF4-FFF2-40B4-BE49-F238E27FC236}">
                  <a16:creationId xmlns:a16="http://schemas.microsoft.com/office/drawing/2014/main" id="{2DCC603A-5111-53FF-DEC5-655A1856F50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233814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4" name="Straight Connector 1773">
              <a:extLst>
                <a:ext uri="{FF2B5EF4-FFF2-40B4-BE49-F238E27FC236}">
                  <a16:creationId xmlns:a16="http://schemas.microsoft.com/office/drawing/2014/main" id="{6045C788-33BE-3016-9988-CB16E79E675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219266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5" name="Straight Connector 1774">
              <a:extLst>
                <a:ext uri="{FF2B5EF4-FFF2-40B4-BE49-F238E27FC236}">
                  <a16:creationId xmlns:a16="http://schemas.microsoft.com/office/drawing/2014/main" id="{E267144B-2BC4-68BB-5599-CECD3C1A44B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20471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6" name="Straight Connector 1775">
              <a:extLst>
                <a:ext uri="{FF2B5EF4-FFF2-40B4-BE49-F238E27FC236}">
                  <a16:creationId xmlns:a16="http://schemas.microsoft.com/office/drawing/2014/main" id="{897BF401-EEF8-6719-6BC5-1B4E489AE65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190171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7" name="Straight Connector 1776">
              <a:extLst>
                <a:ext uri="{FF2B5EF4-FFF2-40B4-BE49-F238E27FC236}">
                  <a16:creationId xmlns:a16="http://schemas.microsoft.com/office/drawing/2014/main" id="{CC045F88-C6C9-1426-EF0A-2483F0EDD62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175623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8" name="Straight Connector 1777">
              <a:extLst>
                <a:ext uri="{FF2B5EF4-FFF2-40B4-BE49-F238E27FC236}">
                  <a16:creationId xmlns:a16="http://schemas.microsoft.com/office/drawing/2014/main" id="{B51F6287-8A17-6690-3E8E-96F75A5A834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161075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9" name="Straight Connector 1778">
              <a:extLst>
                <a:ext uri="{FF2B5EF4-FFF2-40B4-BE49-F238E27FC236}">
                  <a16:creationId xmlns:a16="http://schemas.microsoft.com/office/drawing/2014/main" id="{628EF378-45A8-C2B0-D6C7-6E60AC3D039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146527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80" name="Straight Connector 1779">
              <a:extLst>
                <a:ext uri="{FF2B5EF4-FFF2-40B4-BE49-F238E27FC236}">
                  <a16:creationId xmlns:a16="http://schemas.microsoft.com/office/drawing/2014/main" id="{695DA2D3-64C4-94A1-00C3-A4396DCBEB6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131980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81" name="Straight Connector 1780">
              <a:extLst>
                <a:ext uri="{FF2B5EF4-FFF2-40B4-BE49-F238E27FC236}">
                  <a16:creationId xmlns:a16="http://schemas.microsoft.com/office/drawing/2014/main" id="{BE4CDE43-30E5-9550-CC82-2B506B270B6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841142"/>
              <a:ext cx="2473919" cy="117432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82" name="Straight Connector 1781">
              <a:extLst>
                <a:ext uri="{FF2B5EF4-FFF2-40B4-BE49-F238E27FC236}">
                  <a16:creationId xmlns:a16="http://schemas.microsoft.com/office/drawing/2014/main" id="{AB60EB26-A233-F03B-E59D-B2C61A993BC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986620"/>
              <a:ext cx="2473919" cy="102884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83" name="Straight Connector 1782">
              <a:extLst>
                <a:ext uri="{FF2B5EF4-FFF2-40B4-BE49-F238E27FC236}">
                  <a16:creationId xmlns:a16="http://schemas.microsoft.com/office/drawing/2014/main" id="{9DE70E17-A2AE-0619-2E44-172CE7D8B24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132097"/>
              <a:ext cx="2473919" cy="8833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84" name="Straight Connector 1783">
              <a:extLst>
                <a:ext uri="{FF2B5EF4-FFF2-40B4-BE49-F238E27FC236}">
                  <a16:creationId xmlns:a16="http://schemas.microsoft.com/office/drawing/2014/main" id="{DACA750C-485A-FDD8-ED0C-9317725505A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277575"/>
              <a:ext cx="2473919" cy="7378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85" name="Straight Connector 1784">
              <a:extLst>
                <a:ext uri="{FF2B5EF4-FFF2-40B4-BE49-F238E27FC236}">
                  <a16:creationId xmlns:a16="http://schemas.microsoft.com/office/drawing/2014/main" id="{9A956CCE-E962-68C8-A7E2-325E6A03A12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423053"/>
              <a:ext cx="2473919" cy="59241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BCC3B74B-9FF6-C3A6-00E1-850EB16DCF82}"/>
              </a:ext>
            </a:extLst>
          </p:cNvPr>
          <p:cNvGrpSpPr/>
          <p:nvPr/>
        </p:nvGrpSpPr>
        <p:grpSpPr>
          <a:xfrm>
            <a:off x="6321826" y="1780847"/>
            <a:ext cx="279139" cy="4374187"/>
            <a:chOff x="5879658" y="1393184"/>
            <a:chExt cx="279139" cy="4374187"/>
          </a:xfrm>
        </p:grpSpPr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5663BD63-12C3-B8B6-94DD-F793A30269FF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BF847D0B-5196-E2A7-BA7B-7ED824598B9B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Oval 835">
              <a:extLst>
                <a:ext uri="{FF2B5EF4-FFF2-40B4-BE49-F238E27FC236}">
                  <a16:creationId xmlns:a16="http://schemas.microsoft.com/office/drawing/2014/main" id="{A5B8FDF9-00C8-F29D-7B2B-19708A5DF61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838ABBA3-44E5-B908-EB7B-F53216653B8F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C8E30FB5-5F85-0230-5F20-8DDA16A88F57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>
              <a:extLst>
                <a:ext uri="{FF2B5EF4-FFF2-40B4-BE49-F238E27FC236}">
                  <a16:creationId xmlns:a16="http://schemas.microsoft.com/office/drawing/2014/main" id="{E17AE94D-C41B-CED9-A731-91B19DF6D92E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>
              <a:extLst>
                <a:ext uri="{FF2B5EF4-FFF2-40B4-BE49-F238E27FC236}">
                  <a16:creationId xmlns:a16="http://schemas.microsoft.com/office/drawing/2014/main" id="{EAAC4EE0-C706-3DEA-7138-E89BB0AAF091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Oval 840">
              <a:extLst>
                <a:ext uri="{FF2B5EF4-FFF2-40B4-BE49-F238E27FC236}">
                  <a16:creationId xmlns:a16="http://schemas.microsoft.com/office/drawing/2014/main" id="{DBACA68B-D393-0FB4-5DCE-E3BD6E1AE260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Oval 841">
              <a:extLst>
                <a:ext uri="{FF2B5EF4-FFF2-40B4-BE49-F238E27FC236}">
                  <a16:creationId xmlns:a16="http://schemas.microsoft.com/office/drawing/2014/main" id="{DC019FE7-6F50-C492-D975-3E900BDCB5BD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Oval 842">
              <a:extLst>
                <a:ext uri="{FF2B5EF4-FFF2-40B4-BE49-F238E27FC236}">
                  <a16:creationId xmlns:a16="http://schemas.microsoft.com/office/drawing/2014/main" id="{1F0BD126-6F10-C814-FC35-D97B0A61A98E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Oval 843">
              <a:extLst>
                <a:ext uri="{FF2B5EF4-FFF2-40B4-BE49-F238E27FC236}">
                  <a16:creationId xmlns:a16="http://schemas.microsoft.com/office/drawing/2014/main" id="{52C4DE5F-9459-0DC6-C89D-4ABD5E17947D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Oval 844">
              <a:extLst>
                <a:ext uri="{FF2B5EF4-FFF2-40B4-BE49-F238E27FC236}">
                  <a16:creationId xmlns:a16="http://schemas.microsoft.com/office/drawing/2014/main" id="{0C70061D-1064-4F04-615A-B5098D220707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Oval 845">
              <a:extLst>
                <a:ext uri="{FF2B5EF4-FFF2-40B4-BE49-F238E27FC236}">
                  <a16:creationId xmlns:a16="http://schemas.microsoft.com/office/drawing/2014/main" id="{766CFFAD-D6D0-F3D0-E0F6-0E4DF1982B4D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Oval 846">
              <a:extLst>
                <a:ext uri="{FF2B5EF4-FFF2-40B4-BE49-F238E27FC236}">
                  <a16:creationId xmlns:a16="http://schemas.microsoft.com/office/drawing/2014/main" id="{DCD45734-869F-7887-22B9-4B45708CF72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Oval 847">
              <a:extLst>
                <a:ext uri="{FF2B5EF4-FFF2-40B4-BE49-F238E27FC236}">
                  <a16:creationId xmlns:a16="http://schemas.microsoft.com/office/drawing/2014/main" id="{7A968BDE-765B-11B5-2C56-7857D30A74F6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Oval 848">
              <a:extLst>
                <a:ext uri="{FF2B5EF4-FFF2-40B4-BE49-F238E27FC236}">
                  <a16:creationId xmlns:a16="http://schemas.microsoft.com/office/drawing/2014/main" id="{64AFABDF-9070-B195-0BAD-B10DA0C51CB6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Oval 849">
              <a:extLst>
                <a:ext uri="{FF2B5EF4-FFF2-40B4-BE49-F238E27FC236}">
                  <a16:creationId xmlns:a16="http://schemas.microsoft.com/office/drawing/2014/main" id="{17F3493C-B2B5-5795-9A4E-272F73B415A7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Oval 850">
              <a:extLst>
                <a:ext uri="{FF2B5EF4-FFF2-40B4-BE49-F238E27FC236}">
                  <a16:creationId xmlns:a16="http://schemas.microsoft.com/office/drawing/2014/main" id="{4FE0AA5C-9ED6-3424-D7EA-F60ADDF27839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Oval 851">
              <a:extLst>
                <a:ext uri="{FF2B5EF4-FFF2-40B4-BE49-F238E27FC236}">
                  <a16:creationId xmlns:a16="http://schemas.microsoft.com/office/drawing/2014/main" id="{BD41E417-0F4C-5904-FA24-1A302D5A81AE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Oval 852">
              <a:extLst>
                <a:ext uri="{FF2B5EF4-FFF2-40B4-BE49-F238E27FC236}">
                  <a16:creationId xmlns:a16="http://schemas.microsoft.com/office/drawing/2014/main" id="{81ED35D7-7AD1-DBF9-4CEB-F422C95519F6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>
              <a:extLst>
                <a:ext uri="{FF2B5EF4-FFF2-40B4-BE49-F238E27FC236}">
                  <a16:creationId xmlns:a16="http://schemas.microsoft.com/office/drawing/2014/main" id="{6877DC00-1747-33F0-00D8-26EBEA9B235A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Oval 854">
              <a:extLst>
                <a:ext uri="{FF2B5EF4-FFF2-40B4-BE49-F238E27FC236}">
                  <a16:creationId xmlns:a16="http://schemas.microsoft.com/office/drawing/2014/main" id="{DF1FDBC1-E080-EFF5-7A32-4974B076D90D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C1BF62ED-2CC6-C148-1AC3-DA00CF636A4F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Oval 856">
              <a:extLst>
                <a:ext uri="{FF2B5EF4-FFF2-40B4-BE49-F238E27FC236}">
                  <a16:creationId xmlns:a16="http://schemas.microsoft.com/office/drawing/2014/main" id="{6B3F37F8-AF86-EE76-E7EC-2ED069E56033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D31A7B29-15FC-921B-4DF0-8EBE30785397}"/>
              </a:ext>
            </a:extLst>
          </p:cNvPr>
          <p:cNvGrpSpPr/>
          <p:nvPr/>
        </p:nvGrpSpPr>
        <p:grpSpPr>
          <a:xfrm>
            <a:off x="9660389" y="1995222"/>
            <a:ext cx="301685" cy="3981776"/>
            <a:chOff x="9828920" y="1529234"/>
            <a:chExt cx="301685" cy="3981776"/>
          </a:xfrm>
        </p:grpSpPr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5A823A97-2CEB-5357-CB8A-980137E4E7D3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60" name="TextBox 859">
              <a:extLst>
                <a:ext uri="{FF2B5EF4-FFF2-40B4-BE49-F238E27FC236}">
                  <a16:creationId xmlns:a16="http://schemas.microsoft.com/office/drawing/2014/main" id="{6C58365D-ACAE-758F-8834-BD6E87AE487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61" name="TextBox 860">
              <a:extLst>
                <a:ext uri="{FF2B5EF4-FFF2-40B4-BE49-F238E27FC236}">
                  <a16:creationId xmlns:a16="http://schemas.microsoft.com/office/drawing/2014/main" id="{9297231F-6C69-3FF1-D34B-A4D2DCCE521D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7943F885-8AD3-E5DD-ECC2-3F594B053F6D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6097E2EB-B5A7-600C-0E73-BAE785278F61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D952E855-0692-9340-1F03-BDBADA62D6D9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9164D0B3-3DA0-4077-9C93-E78BBEA8F302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66" name="TextBox 865">
              <a:extLst>
                <a:ext uri="{FF2B5EF4-FFF2-40B4-BE49-F238E27FC236}">
                  <a16:creationId xmlns:a16="http://schemas.microsoft.com/office/drawing/2014/main" id="{70F50D6A-A77F-C293-A37C-0B45FB31BA54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867" name="TextBox 866">
              <a:extLst>
                <a:ext uri="{FF2B5EF4-FFF2-40B4-BE49-F238E27FC236}">
                  <a16:creationId xmlns:a16="http://schemas.microsoft.com/office/drawing/2014/main" id="{ED595412-158C-A6EF-6CA4-569F02ECAD65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868" name="TextBox 867">
              <a:extLst>
                <a:ext uri="{FF2B5EF4-FFF2-40B4-BE49-F238E27FC236}">
                  <a16:creationId xmlns:a16="http://schemas.microsoft.com/office/drawing/2014/main" id="{328F8FE4-8D75-2217-ABF9-70B755BC4A44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sp>
        <p:nvSpPr>
          <p:cNvPr id="813" name="Oval 812">
            <a:extLst>
              <a:ext uri="{FF2B5EF4-FFF2-40B4-BE49-F238E27FC236}">
                <a16:creationId xmlns:a16="http://schemas.microsoft.com/office/drawing/2014/main" id="{B02997CA-7854-BE95-CA2F-27704EA007BC}"/>
              </a:ext>
            </a:extLst>
          </p:cNvPr>
          <p:cNvSpPr/>
          <p:nvPr/>
        </p:nvSpPr>
        <p:spPr>
          <a:xfrm flipV="1">
            <a:off x="3699374" y="258457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B75FFE18-0374-A598-0D61-BC194AC5D0B7}"/>
              </a:ext>
            </a:extLst>
          </p:cNvPr>
          <p:cNvSpPr/>
          <p:nvPr/>
        </p:nvSpPr>
        <p:spPr>
          <a:xfrm flipV="1">
            <a:off x="3699374" y="27300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541AE055-6E99-945E-4641-77CE528094F4}"/>
              </a:ext>
            </a:extLst>
          </p:cNvPr>
          <p:cNvSpPr/>
          <p:nvPr/>
        </p:nvSpPr>
        <p:spPr>
          <a:xfrm flipV="1">
            <a:off x="3699374" y="28755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2151655D-04F3-524E-7A76-DE95B0861696}"/>
              </a:ext>
            </a:extLst>
          </p:cNvPr>
          <p:cNvSpPr/>
          <p:nvPr/>
        </p:nvSpPr>
        <p:spPr>
          <a:xfrm flipV="1">
            <a:off x="3699374" y="30210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CCF132D9-6FB5-5FD4-9B0B-E3D9E0AF137E}"/>
              </a:ext>
            </a:extLst>
          </p:cNvPr>
          <p:cNvSpPr/>
          <p:nvPr/>
        </p:nvSpPr>
        <p:spPr>
          <a:xfrm flipV="1">
            <a:off x="3699374" y="316648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C8752CE2-EA7F-E13B-A2F6-5AE491CCA8B8}"/>
              </a:ext>
            </a:extLst>
          </p:cNvPr>
          <p:cNvSpPr/>
          <p:nvPr/>
        </p:nvSpPr>
        <p:spPr>
          <a:xfrm flipV="1">
            <a:off x="3699374" y="33119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61B50479-176C-026B-C909-86AB4CD2E30C}"/>
              </a:ext>
            </a:extLst>
          </p:cNvPr>
          <p:cNvSpPr/>
          <p:nvPr/>
        </p:nvSpPr>
        <p:spPr>
          <a:xfrm flipV="1">
            <a:off x="3699374" y="34574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15BF0070-DA16-D3FC-77AA-6C35A8A1368C}"/>
              </a:ext>
            </a:extLst>
          </p:cNvPr>
          <p:cNvSpPr/>
          <p:nvPr/>
        </p:nvSpPr>
        <p:spPr>
          <a:xfrm flipV="1">
            <a:off x="3699374" y="36029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D505AC45-6C1F-1F63-517F-E824E7164437}"/>
              </a:ext>
            </a:extLst>
          </p:cNvPr>
          <p:cNvSpPr/>
          <p:nvPr/>
        </p:nvSpPr>
        <p:spPr>
          <a:xfrm flipV="1">
            <a:off x="3699374" y="374840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0FDE25C6-EF89-E672-15DF-5943FA6D709D}"/>
              </a:ext>
            </a:extLst>
          </p:cNvPr>
          <p:cNvSpPr/>
          <p:nvPr/>
        </p:nvSpPr>
        <p:spPr>
          <a:xfrm flipV="1">
            <a:off x="3699374" y="38938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B1B6AEBD-7021-7EC0-7B8F-60EA4C5B0164}"/>
              </a:ext>
            </a:extLst>
          </p:cNvPr>
          <p:cNvSpPr/>
          <p:nvPr/>
        </p:nvSpPr>
        <p:spPr>
          <a:xfrm flipV="1">
            <a:off x="3699374" y="40393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8FE2C250-342B-0743-2282-7390FD4EDD88}"/>
              </a:ext>
            </a:extLst>
          </p:cNvPr>
          <p:cNvSpPr/>
          <p:nvPr/>
        </p:nvSpPr>
        <p:spPr>
          <a:xfrm flipV="1">
            <a:off x="3699374" y="41848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57753278-CDA8-7B52-2C59-EC1DFC5A88AB}"/>
              </a:ext>
            </a:extLst>
          </p:cNvPr>
          <p:cNvSpPr/>
          <p:nvPr/>
        </p:nvSpPr>
        <p:spPr>
          <a:xfrm flipV="1">
            <a:off x="3699374" y="43303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>
            <a:extLst>
              <a:ext uri="{FF2B5EF4-FFF2-40B4-BE49-F238E27FC236}">
                <a16:creationId xmlns:a16="http://schemas.microsoft.com/office/drawing/2014/main" id="{39D0AC0B-8988-E4D5-4482-9CBCC64C857C}"/>
              </a:ext>
            </a:extLst>
          </p:cNvPr>
          <p:cNvSpPr/>
          <p:nvPr/>
        </p:nvSpPr>
        <p:spPr>
          <a:xfrm flipV="1">
            <a:off x="3699374" y="44757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>
            <a:extLst>
              <a:ext uri="{FF2B5EF4-FFF2-40B4-BE49-F238E27FC236}">
                <a16:creationId xmlns:a16="http://schemas.microsoft.com/office/drawing/2014/main" id="{579014EB-473E-59B9-764A-F03DA320DC69}"/>
              </a:ext>
            </a:extLst>
          </p:cNvPr>
          <p:cNvSpPr/>
          <p:nvPr/>
        </p:nvSpPr>
        <p:spPr>
          <a:xfrm flipV="1">
            <a:off x="3699374" y="46212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BC5CD43-3B91-AA94-4317-F3BDDE973FD2}"/>
              </a:ext>
            </a:extLst>
          </p:cNvPr>
          <p:cNvSpPr/>
          <p:nvPr/>
        </p:nvSpPr>
        <p:spPr>
          <a:xfrm flipV="1">
            <a:off x="3699374" y="47667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F1A0A916-F8FB-AB44-02D9-C830AD8EB7E9}"/>
              </a:ext>
            </a:extLst>
          </p:cNvPr>
          <p:cNvSpPr/>
          <p:nvPr/>
        </p:nvSpPr>
        <p:spPr>
          <a:xfrm flipV="1">
            <a:off x="3699374" y="49122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Oval 829">
            <a:extLst>
              <a:ext uri="{FF2B5EF4-FFF2-40B4-BE49-F238E27FC236}">
                <a16:creationId xmlns:a16="http://schemas.microsoft.com/office/drawing/2014/main" id="{AB4C0FBA-26B0-B65C-A102-5D72512F367D}"/>
              </a:ext>
            </a:extLst>
          </p:cNvPr>
          <p:cNvSpPr/>
          <p:nvPr/>
        </p:nvSpPr>
        <p:spPr>
          <a:xfrm flipV="1">
            <a:off x="3699374" y="50576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Oval 830">
            <a:extLst>
              <a:ext uri="{FF2B5EF4-FFF2-40B4-BE49-F238E27FC236}">
                <a16:creationId xmlns:a16="http://schemas.microsoft.com/office/drawing/2014/main" id="{937F6104-5923-C24D-6D4B-F77FF78ACD2F}"/>
              </a:ext>
            </a:extLst>
          </p:cNvPr>
          <p:cNvSpPr/>
          <p:nvPr/>
        </p:nvSpPr>
        <p:spPr>
          <a:xfrm flipV="1">
            <a:off x="3699374" y="52031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58F4D489-DDB4-D2A8-F1A0-5D4DBED7C1BF}"/>
              </a:ext>
            </a:extLst>
          </p:cNvPr>
          <p:cNvSpPr/>
          <p:nvPr/>
        </p:nvSpPr>
        <p:spPr>
          <a:xfrm flipV="1">
            <a:off x="3699374" y="53486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5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5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5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5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4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5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5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85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5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5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15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5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3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5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5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5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6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5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75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5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9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5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5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5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5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35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5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5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5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65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5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8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5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95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5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1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5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25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5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4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5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55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5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7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5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85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5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600"/>
                            </p:stCondLst>
                            <p:childTnLst>
                              <p:par>
                                <p:cTn id="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5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615"/>
                            </p:stCondLst>
                            <p:childTnLst>
                              <p:par>
                                <p:cTn id="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5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63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5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645"/>
                            </p:stCondLst>
                            <p:childTnLst>
                              <p:par>
                                <p:cTn id="1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5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66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5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675"/>
                            </p:stCondLst>
                            <p:childTnLst>
                              <p:par>
                                <p:cTn id="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5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690"/>
                            </p:stCondLst>
                            <p:childTnLst>
                              <p:par>
                                <p:cTn id="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5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705"/>
                            </p:stCondLst>
                            <p:childTnLst>
                              <p:par>
                                <p:cTn id="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5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720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5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735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5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750"/>
                            </p:stCondLst>
                            <p:childTnLst>
                              <p:par>
                                <p:cTn id="2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5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765"/>
                            </p:stCondLst>
                            <p:childTnLst>
                              <p:par>
                                <p:cTn id="2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5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780"/>
                            </p:stCondLst>
                            <p:childTnLst>
                              <p:par>
                                <p:cTn id="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5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795"/>
                            </p:stCondLst>
                            <p:childTnLst>
                              <p:par>
                                <p:cTn id="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5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810"/>
                            </p:stCondLst>
                            <p:childTnLst>
                              <p:par>
                                <p:cTn id="2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5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825"/>
                            </p:stCondLst>
                            <p:childTnLst>
                              <p:par>
                                <p:cTn id="2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5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84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5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855"/>
                            </p:stCondLst>
                            <p:childTnLst>
                              <p:par>
                                <p:cTn id="2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5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870"/>
                            </p:stCondLst>
                            <p:childTnLst>
                              <p:par>
                                <p:cTn id="2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5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885"/>
                            </p:stCondLst>
                            <p:childTnLst>
                              <p:par>
                                <p:cTn id="2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5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900"/>
                            </p:stCondLst>
                            <p:childTnLst>
                              <p:par>
                                <p:cTn id="2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5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915"/>
                            </p:stCondLst>
                            <p:childTnLst>
                              <p:par>
                                <p:cTn id="2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5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930"/>
                            </p:stCondLst>
                            <p:childTnLst>
                              <p:par>
                                <p:cTn id="2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5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945"/>
                            </p:stCondLst>
                            <p:childTnLst>
                              <p:par>
                                <p:cTn id="2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5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960"/>
                            </p:stCondLst>
                            <p:childTnLst>
                              <p:par>
                                <p:cTn id="2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5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5"/>
                            </p:stCondLst>
                            <p:childTnLst>
                              <p:par>
                                <p:cTn id="2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5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990"/>
                            </p:stCondLst>
                            <p:childTnLst>
                              <p:par>
                                <p:cTn id="2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5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005"/>
                            </p:stCondLst>
                            <p:childTnLst>
                              <p:par>
                                <p:cTn id="2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5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1020"/>
                            </p:stCondLst>
                            <p:childTnLst>
                              <p:par>
                                <p:cTn id="2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5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035"/>
                            </p:stCondLst>
                            <p:childTnLst>
                              <p:par>
                                <p:cTn id="2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5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05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5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065"/>
                            </p:stCondLst>
                            <p:childTnLst>
                              <p:par>
                                <p:cTn id="2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5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080"/>
                            </p:stCondLst>
                            <p:childTnLst>
                              <p:par>
                                <p:cTn id="2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5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095"/>
                            </p:stCondLst>
                            <p:childTnLst>
                              <p:par>
                                <p:cTn id="2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5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110"/>
                            </p:stCondLst>
                            <p:childTnLst>
                              <p:par>
                                <p:cTn id="3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5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125"/>
                            </p:stCondLst>
                            <p:childTnLst>
                              <p:par>
                                <p:cTn id="3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5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140"/>
                            </p:stCondLst>
                            <p:childTnLst>
                              <p:par>
                                <p:cTn id="3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5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1155"/>
                            </p:stCondLst>
                            <p:childTnLst>
                              <p:par>
                                <p:cTn id="3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5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1170"/>
                            </p:stCondLst>
                            <p:childTnLst>
                              <p:par>
                                <p:cTn id="3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5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185"/>
                            </p:stCondLst>
                            <p:childTnLst>
                              <p:par>
                                <p:cTn id="3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5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1200"/>
                            </p:stCondLst>
                            <p:childTnLst>
                              <p:par>
                                <p:cTn id="3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5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215"/>
                            </p:stCondLst>
                            <p:childTnLst>
                              <p:par>
                                <p:cTn id="3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5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230"/>
                            </p:stCondLst>
                            <p:childTnLst>
                              <p:par>
                                <p:cTn id="3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15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245"/>
                            </p:stCondLst>
                            <p:childTnLst>
                              <p:par>
                                <p:cTn id="3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15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260"/>
                            </p:stCondLst>
                            <p:childTnLst>
                              <p:par>
                                <p:cTn id="3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5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1275"/>
                            </p:stCondLst>
                            <p:childTnLst>
                              <p:par>
                                <p:cTn id="3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5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1290"/>
                            </p:stCondLst>
                            <p:childTnLst>
                              <p:par>
                                <p:cTn id="3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15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305"/>
                            </p:stCondLst>
                            <p:childTnLst>
                              <p:par>
                                <p:cTn id="3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5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1320"/>
                            </p:stCondLst>
                            <p:childTnLst>
                              <p:par>
                                <p:cTn id="3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15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1335"/>
                            </p:stCondLst>
                            <p:childTnLst>
                              <p:par>
                                <p:cTn id="3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5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350"/>
                            </p:stCondLst>
                            <p:childTnLst>
                              <p:par>
                                <p:cTn id="3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5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1365"/>
                            </p:stCondLst>
                            <p:childTnLst>
                              <p:par>
                                <p:cTn id="3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15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1380"/>
                            </p:stCondLst>
                            <p:childTnLst>
                              <p:par>
                                <p:cTn id="3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15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1395"/>
                            </p:stCondLst>
                            <p:childTnLst>
                              <p:par>
                                <p:cTn id="3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5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1410"/>
                            </p:stCondLst>
                            <p:childTnLst>
                              <p:par>
                                <p:cTn id="3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5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1425"/>
                            </p:stCondLst>
                            <p:childTnLst>
                              <p:par>
                                <p:cTn id="3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15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1440"/>
                            </p:stCondLst>
                            <p:childTnLst>
                              <p:par>
                                <p:cTn id="3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5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1455"/>
                            </p:stCondLst>
                            <p:childTnLst>
                              <p:par>
                                <p:cTn id="3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5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1470"/>
                            </p:stCondLst>
                            <p:childTnLst>
                              <p:par>
                                <p:cTn id="3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15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1485"/>
                            </p:stCondLst>
                            <p:childTnLst>
                              <p:par>
                                <p:cTn id="4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15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1500"/>
                            </p:stCondLst>
                            <p:childTnLst>
                              <p:par>
                                <p:cTn id="4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15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1515"/>
                            </p:stCondLst>
                            <p:childTnLst>
                              <p:par>
                                <p:cTn id="4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15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1530"/>
                            </p:stCondLst>
                            <p:childTnLst>
                              <p:par>
                                <p:cTn id="4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5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1545"/>
                            </p:stCondLst>
                            <p:childTnLst>
                              <p:par>
                                <p:cTn id="4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15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1560"/>
                            </p:stCondLst>
                            <p:childTnLst>
                              <p:par>
                                <p:cTn id="4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15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1575"/>
                            </p:stCondLst>
                            <p:childTnLst>
                              <p:par>
                                <p:cTn id="4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15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1590"/>
                            </p:stCondLst>
                            <p:childTnLst>
                              <p:par>
                                <p:cTn id="4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15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1605"/>
                            </p:stCondLst>
                            <p:childTnLst>
                              <p:par>
                                <p:cTn id="4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15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1620"/>
                            </p:stCondLst>
                            <p:childTnLst>
                              <p:par>
                                <p:cTn id="4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15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1635"/>
                            </p:stCondLst>
                            <p:childTnLst>
                              <p:par>
                                <p:cTn id="4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15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1650"/>
                            </p:stCondLst>
                            <p:childTnLst>
                              <p:par>
                                <p:cTn id="4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15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1665"/>
                            </p:stCondLst>
                            <p:childTnLst>
                              <p:par>
                                <p:cTn id="4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15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1680"/>
                            </p:stCondLst>
                            <p:childTnLst>
                              <p:par>
                                <p:cTn id="4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15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1695"/>
                            </p:stCondLst>
                            <p:childTnLst>
                              <p:par>
                                <p:cTn id="4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15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1710"/>
                            </p:stCondLst>
                            <p:childTnLst>
                              <p:par>
                                <p:cTn id="4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15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1725"/>
                            </p:stCondLst>
                            <p:childTnLst>
                              <p:par>
                                <p:cTn id="4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15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1740"/>
                            </p:stCondLst>
                            <p:childTnLst>
                              <p:par>
                                <p:cTn id="4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15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1755"/>
                            </p:stCondLst>
                            <p:childTnLst>
                              <p:par>
                                <p:cTn id="4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15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1770"/>
                            </p:stCondLst>
                            <p:childTnLst>
                              <p:par>
                                <p:cTn id="4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15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1785"/>
                            </p:stCondLst>
                            <p:childTnLst>
                              <p:par>
                                <p:cTn id="4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15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1800"/>
                            </p:stCondLst>
                            <p:childTnLst>
                              <p:par>
                                <p:cTn id="4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15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1815"/>
                            </p:stCondLst>
                            <p:childTnLst>
                              <p:par>
                                <p:cTn id="4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15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1830"/>
                            </p:stCondLst>
                            <p:childTnLst>
                              <p:par>
                                <p:cTn id="4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15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1845"/>
                            </p:stCondLst>
                            <p:childTnLst>
                              <p:par>
                                <p:cTn id="4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15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1860"/>
                            </p:stCondLst>
                            <p:childTnLst>
                              <p:par>
                                <p:cTn id="5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15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1875"/>
                            </p:stCondLst>
                            <p:childTnLst>
                              <p:par>
                                <p:cTn id="5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15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1890"/>
                            </p:stCondLst>
                            <p:childTnLst>
                              <p:par>
                                <p:cTn id="5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15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1905"/>
                            </p:stCondLst>
                            <p:childTnLst>
                              <p:par>
                                <p:cTn id="5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15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1920"/>
                            </p:stCondLst>
                            <p:childTnLst>
                              <p:par>
                                <p:cTn id="5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15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1935"/>
                            </p:stCondLst>
                            <p:childTnLst>
                              <p:par>
                                <p:cTn id="5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3" dur="15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1950"/>
                            </p:stCondLst>
                            <p:childTnLst>
                              <p:par>
                                <p:cTn id="5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15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1965"/>
                            </p:stCondLst>
                            <p:childTnLst>
                              <p:par>
                                <p:cTn id="5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15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1980"/>
                            </p:stCondLst>
                            <p:childTnLst>
                              <p:par>
                                <p:cTn id="5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5" dur="15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1995"/>
                            </p:stCondLst>
                            <p:childTnLst>
                              <p:par>
                                <p:cTn id="5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9" dur="15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2010"/>
                            </p:stCondLst>
                            <p:childTnLst>
                              <p:par>
                                <p:cTn id="5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15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2025"/>
                            </p:stCondLst>
                            <p:childTnLst>
                              <p:par>
                                <p:cTn id="5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7" dur="15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2040"/>
                            </p:stCondLst>
                            <p:childTnLst>
                              <p:par>
                                <p:cTn id="5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15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2055"/>
                            </p:stCondLst>
                            <p:childTnLst>
                              <p:par>
                                <p:cTn id="5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5" dur="15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2070"/>
                            </p:stCondLst>
                            <p:childTnLst>
                              <p:par>
                                <p:cTn id="5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15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2085"/>
                            </p:stCondLst>
                            <p:childTnLst>
                              <p:par>
                                <p:cTn id="5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15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2100"/>
                            </p:stCondLst>
                            <p:childTnLst>
                              <p:par>
                                <p:cTn id="5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15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2115"/>
                            </p:stCondLst>
                            <p:childTnLst>
                              <p:par>
                                <p:cTn id="5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1" dur="15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2130"/>
                            </p:stCondLst>
                            <p:childTnLst>
                              <p:par>
                                <p:cTn id="5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5" dur="15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2145"/>
                            </p:stCondLst>
                            <p:childTnLst>
                              <p:par>
                                <p:cTn id="5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9" dur="15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2160"/>
                            </p:stCondLst>
                            <p:childTnLst>
                              <p:par>
                                <p:cTn id="5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15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2175"/>
                            </p:stCondLst>
                            <p:childTnLst>
                              <p:par>
                                <p:cTn id="5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7" dur="15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2190"/>
                            </p:stCondLst>
                            <p:childTnLst>
                              <p:par>
                                <p:cTn id="5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1" dur="15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2205"/>
                            </p:stCondLst>
                            <p:childTnLst>
                              <p:par>
                                <p:cTn id="5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5" dur="15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2220"/>
                            </p:stCondLst>
                            <p:childTnLst>
                              <p:par>
                                <p:cTn id="5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9" dur="15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2235"/>
                            </p:stCondLst>
                            <p:childTnLst>
                              <p:par>
                                <p:cTn id="6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15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2250"/>
                            </p:stCondLst>
                            <p:childTnLst>
                              <p:par>
                                <p:cTn id="6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7" dur="15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8" fill="hold">
                            <p:stCondLst>
                              <p:cond delay="2265"/>
                            </p:stCondLst>
                            <p:childTnLst>
                              <p:par>
                                <p:cTn id="6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1" dur="15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2" fill="hold">
                            <p:stCondLst>
                              <p:cond delay="2280"/>
                            </p:stCondLst>
                            <p:childTnLst>
                              <p:par>
                                <p:cTn id="6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5" dur="15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2295"/>
                            </p:stCondLst>
                            <p:childTnLst>
                              <p:par>
                                <p:cTn id="6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9" dur="15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2310"/>
                            </p:stCondLst>
                            <p:childTnLst>
                              <p:par>
                                <p:cTn id="6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3" dur="15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4" fill="hold">
                            <p:stCondLst>
                              <p:cond delay="2325"/>
                            </p:stCondLst>
                            <p:childTnLst>
                              <p:par>
                                <p:cTn id="6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7" dur="15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2340"/>
                            </p:stCondLst>
                            <p:childTnLst>
                              <p:par>
                                <p:cTn id="6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1" dur="15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2" fill="hold">
                            <p:stCondLst>
                              <p:cond delay="2355"/>
                            </p:stCondLst>
                            <p:childTnLst>
                              <p:par>
                                <p:cTn id="6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5" dur="15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2370"/>
                            </p:stCondLst>
                            <p:childTnLst>
                              <p:par>
                                <p:cTn id="6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9" dur="15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2385"/>
                            </p:stCondLst>
                            <p:childTnLst>
                              <p:par>
                                <p:cTn id="6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3" dur="15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4" fill="hold">
                            <p:stCondLst>
                              <p:cond delay="2400"/>
                            </p:stCondLst>
                            <p:childTnLst>
                              <p:par>
                                <p:cTn id="6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7" dur="15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8" fill="hold">
                            <p:stCondLst>
                              <p:cond delay="2415"/>
                            </p:stCondLst>
                            <p:childTnLst>
                              <p:par>
                                <p:cTn id="6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1" dur="15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2430"/>
                            </p:stCondLst>
                            <p:childTnLst>
                              <p:par>
                                <p:cTn id="6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5" dur="15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6" fill="hold">
                            <p:stCondLst>
                              <p:cond delay="2445"/>
                            </p:stCondLst>
                            <p:childTnLst>
                              <p:par>
                                <p:cTn id="6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9" dur="15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2460"/>
                            </p:stCondLst>
                            <p:childTnLst>
                              <p:par>
                                <p:cTn id="6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3" dur="15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2475"/>
                            </p:stCondLst>
                            <p:childTnLst>
                              <p:par>
                                <p:cTn id="6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7" dur="15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8" fill="hold">
                            <p:stCondLst>
                              <p:cond delay="2490"/>
                            </p:stCondLst>
                            <p:childTnLst>
                              <p:par>
                                <p:cTn id="6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1" dur="15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2" fill="hold">
                            <p:stCondLst>
                              <p:cond delay="2505"/>
                            </p:stCondLst>
                            <p:childTnLst>
                              <p:par>
                                <p:cTn id="6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5" dur="15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2520"/>
                            </p:stCondLst>
                            <p:childTnLst>
                              <p:par>
                                <p:cTn id="6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15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0" fill="hold">
                            <p:stCondLst>
                              <p:cond delay="2535"/>
                            </p:stCondLst>
                            <p:childTnLst>
                              <p:par>
                                <p:cTn id="6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3" dur="15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4" fill="hold">
                            <p:stCondLst>
                              <p:cond delay="2550"/>
                            </p:stCondLst>
                            <p:childTnLst>
                              <p:par>
                                <p:cTn id="6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7" dur="15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2565"/>
                            </p:stCondLst>
                            <p:childTnLst>
                              <p:par>
                                <p:cTn id="6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1" dur="15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2" fill="hold">
                            <p:stCondLst>
                              <p:cond delay="2580"/>
                            </p:stCondLst>
                            <p:childTnLst>
                              <p:par>
                                <p:cTn id="6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5" dur="15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6" fill="hold">
                            <p:stCondLst>
                              <p:cond delay="2595"/>
                            </p:stCondLst>
                            <p:childTnLst>
                              <p:par>
                                <p:cTn id="6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9" dur="15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2610"/>
                            </p:stCondLst>
                            <p:childTnLst>
                              <p:par>
                                <p:cTn id="7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3" dur="15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4" fill="hold">
                            <p:stCondLst>
                              <p:cond delay="2625"/>
                            </p:stCondLst>
                            <p:childTnLst>
                              <p:par>
                                <p:cTn id="7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7" dur="15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8" fill="hold">
                            <p:stCondLst>
                              <p:cond delay="2640"/>
                            </p:stCondLst>
                            <p:childTnLst>
                              <p:par>
                                <p:cTn id="7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1" dur="15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2655"/>
                            </p:stCondLst>
                            <p:childTnLst>
                              <p:par>
                                <p:cTn id="7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5" dur="15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6" fill="hold">
                            <p:stCondLst>
                              <p:cond delay="2670"/>
                            </p:stCondLst>
                            <p:childTnLst>
                              <p:par>
                                <p:cTn id="7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9" dur="15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0" fill="hold">
                            <p:stCondLst>
                              <p:cond delay="2685"/>
                            </p:stCondLst>
                            <p:childTnLst>
                              <p:par>
                                <p:cTn id="7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3" dur="15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4" fill="hold">
                            <p:stCondLst>
                              <p:cond delay="2700"/>
                            </p:stCondLst>
                            <p:childTnLst>
                              <p:par>
                                <p:cTn id="7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7" dur="15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8" fill="hold">
                            <p:stCondLst>
                              <p:cond delay="2715"/>
                            </p:stCondLst>
                            <p:childTnLst>
                              <p:par>
                                <p:cTn id="7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1" dur="15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2" fill="hold">
                            <p:stCondLst>
                              <p:cond delay="2730"/>
                            </p:stCondLst>
                            <p:childTnLst>
                              <p:par>
                                <p:cTn id="7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5" dur="15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6" fill="hold">
                            <p:stCondLst>
                              <p:cond delay="2745"/>
                            </p:stCondLst>
                            <p:childTnLst>
                              <p:par>
                                <p:cTn id="7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9" dur="15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0" fill="hold">
                            <p:stCondLst>
                              <p:cond delay="2760"/>
                            </p:stCondLst>
                            <p:childTnLst>
                              <p:par>
                                <p:cTn id="7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3" dur="15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4" fill="hold">
                            <p:stCondLst>
                              <p:cond delay="2775"/>
                            </p:stCondLst>
                            <p:childTnLst>
                              <p:par>
                                <p:cTn id="7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7" dur="15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8" fill="hold">
                            <p:stCondLst>
                              <p:cond delay="2790"/>
                            </p:stCondLst>
                            <p:childTnLst>
                              <p:par>
                                <p:cTn id="7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1" dur="15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2" fill="hold">
                            <p:stCondLst>
                              <p:cond delay="2805"/>
                            </p:stCondLst>
                            <p:childTnLst>
                              <p:par>
                                <p:cTn id="7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5" dur="15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6" fill="hold">
                            <p:stCondLst>
                              <p:cond delay="2820"/>
                            </p:stCondLst>
                            <p:childTnLst>
                              <p:par>
                                <p:cTn id="7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9" dur="15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0" fill="hold">
                            <p:stCondLst>
                              <p:cond delay="2835"/>
                            </p:stCondLst>
                            <p:childTnLst>
                              <p:par>
                                <p:cTn id="7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3" dur="15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4" fill="hold">
                            <p:stCondLst>
                              <p:cond delay="2850"/>
                            </p:stCondLst>
                            <p:childTnLst>
                              <p:par>
                                <p:cTn id="7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7" dur="15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8" fill="hold">
                            <p:stCondLst>
                              <p:cond delay="2865"/>
                            </p:stCondLst>
                            <p:childTnLst>
                              <p:par>
                                <p:cTn id="7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1" dur="15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2" fill="hold">
                            <p:stCondLst>
                              <p:cond delay="2880"/>
                            </p:stCondLst>
                            <p:childTnLst>
                              <p:par>
                                <p:cTn id="7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5" dur="15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6" fill="hold">
                            <p:stCondLst>
                              <p:cond delay="2895"/>
                            </p:stCondLst>
                            <p:childTnLst>
                              <p:par>
                                <p:cTn id="7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9" dur="15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0" fill="hold">
                            <p:stCondLst>
                              <p:cond delay="2910"/>
                            </p:stCondLst>
                            <p:childTnLst>
                              <p:par>
                                <p:cTn id="7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3" dur="15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4" fill="hold">
                            <p:stCondLst>
                              <p:cond delay="2925"/>
                            </p:stCondLst>
                            <p:childTnLst>
                              <p:par>
                                <p:cTn id="7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7" dur="15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8" fill="hold">
                            <p:stCondLst>
                              <p:cond delay="2940"/>
                            </p:stCondLst>
                            <p:childTnLst>
                              <p:par>
                                <p:cTn id="7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1" dur="15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2" fill="hold">
                            <p:stCondLst>
                              <p:cond delay="2955"/>
                            </p:stCondLst>
                            <p:childTnLst>
                              <p:par>
                                <p:cTn id="7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5" dur="15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6" fill="hold">
                            <p:stCondLst>
                              <p:cond delay="2970"/>
                            </p:stCondLst>
                            <p:childTnLst>
                              <p:par>
                                <p:cTn id="7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9" dur="15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0" fill="hold">
                            <p:stCondLst>
                              <p:cond delay="2985"/>
                            </p:stCondLst>
                            <p:childTnLst>
                              <p:par>
                                <p:cTn id="8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3" dur="15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4" fill="hold">
                            <p:stCondLst>
                              <p:cond delay="3000"/>
                            </p:stCondLst>
                            <p:childTnLst>
                              <p:par>
                                <p:cTn id="8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7" dur="15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8" fill="hold">
                            <p:stCondLst>
                              <p:cond delay="3015"/>
                            </p:stCondLst>
                            <p:childTnLst>
                              <p:par>
                                <p:cTn id="8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1" dur="15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2" fill="hold">
                            <p:stCondLst>
                              <p:cond delay="3030"/>
                            </p:stCondLst>
                            <p:childTnLst>
                              <p:par>
                                <p:cTn id="8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5" dur="15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6" fill="hold">
                            <p:stCondLst>
                              <p:cond delay="3045"/>
                            </p:stCondLst>
                            <p:childTnLst>
                              <p:par>
                                <p:cTn id="8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9" dur="15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0" fill="hold">
                            <p:stCondLst>
                              <p:cond delay="3060"/>
                            </p:stCondLst>
                            <p:childTnLst>
                              <p:par>
                                <p:cTn id="8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3" dur="15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4" fill="hold">
                            <p:stCondLst>
                              <p:cond delay="3075"/>
                            </p:stCondLst>
                            <p:childTnLst>
                              <p:par>
                                <p:cTn id="8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7" dur="15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8" fill="hold">
                            <p:stCondLst>
                              <p:cond delay="3090"/>
                            </p:stCondLst>
                            <p:childTnLst>
                              <p:par>
                                <p:cTn id="8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1" dur="15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2" fill="hold">
                            <p:stCondLst>
                              <p:cond delay="3105"/>
                            </p:stCondLst>
                            <p:childTnLst>
                              <p:par>
                                <p:cTn id="8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5" dur="15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6" fill="hold">
                            <p:stCondLst>
                              <p:cond delay="3120"/>
                            </p:stCondLst>
                            <p:childTnLst>
                              <p:par>
                                <p:cTn id="8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9" dur="15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0" fill="hold">
                            <p:stCondLst>
                              <p:cond delay="3135"/>
                            </p:stCondLst>
                            <p:childTnLst>
                              <p:par>
                                <p:cTn id="8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3" dur="15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4" fill="hold">
                            <p:stCondLst>
                              <p:cond delay="3150"/>
                            </p:stCondLst>
                            <p:childTnLst>
                              <p:par>
                                <p:cTn id="8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7" dur="15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8" fill="hold">
                            <p:stCondLst>
                              <p:cond delay="3165"/>
                            </p:stCondLst>
                            <p:childTnLst>
                              <p:par>
                                <p:cTn id="8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1" dur="15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2" fill="hold">
                            <p:stCondLst>
                              <p:cond delay="3180"/>
                            </p:stCondLst>
                            <p:childTnLst>
                              <p:par>
                                <p:cTn id="8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5" dur="15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6" fill="hold">
                            <p:stCondLst>
                              <p:cond delay="3195"/>
                            </p:stCondLst>
                            <p:childTnLst>
                              <p:par>
                                <p:cTn id="8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9" dur="15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0" fill="hold">
                            <p:stCondLst>
                              <p:cond delay="3210"/>
                            </p:stCondLst>
                            <p:childTnLst>
                              <p:par>
                                <p:cTn id="8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3" dur="15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4" fill="hold">
                            <p:stCondLst>
                              <p:cond delay="3225"/>
                            </p:stCondLst>
                            <p:childTnLst>
                              <p:par>
                                <p:cTn id="8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7" dur="15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8" fill="hold">
                            <p:stCondLst>
                              <p:cond delay="3240"/>
                            </p:stCondLst>
                            <p:childTnLst>
                              <p:par>
                                <p:cTn id="8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1" dur="15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2" fill="hold">
                            <p:stCondLst>
                              <p:cond delay="3255"/>
                            </p:stCondLst>
                            <p:childTnLst>
                              <p:par>
                                <p:cTn id="8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5" dur="15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6" fill="hold">
                            <p:stCondLst>
                              <p:cond delay="3270"/>
                            </p:stCondLst>
                            <p:childTnLst>
                              <p:par>
                                <p:cTn id="8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9" dur="15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0" fill="hold">
                            <p:stCondLst>
                              <p:cond delay="3285"/>
                            </p:stCondLst>
                            <p:childTnLst>
                              <p:par>
                                <p:cTn id="8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3" dur="15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4" fill="hold">
                            <p:stCondLst>
                              <p:cond delay="3300"/>
                            </p:stCondLst>
                            <p:childTnLst>
                              <p:par>
                                <p:cTn id="8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7" dur="15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8" fill="hold">
                            <p:stCondLst>
                              <p:cond delay="3315"/>
                            </p:stCondLst>
                            <p:childTnLst>
                              <p:par>
                                <p:cTn id="8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1" dur="15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2" fill="hold">
                            <p:stCondLst>
                              <p:cond delay="3330"/>
                            </p:stCondLst>
                            <p:childTnLst>
                              <p:par>
                                <p:cTn id="8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5" dur="15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6" fill="hold">
                            <p:stCondLst>
                              <p:cond delay="3345"/>
                            </p:stCondLst>
                            <p:childTnLst>
                              <p:par>
                                <p:cTn id="8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9" dur="15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0" fill="hold">
                            <p:stCondLst>
                              <p:cond delay="3360"/>
                            </p:stCondLst>
                            <p:childTnLst>
                              <p:par>
                                <p:cTn id="9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3" dur="15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4" fill="hold">
                            <p:stCondLst>
                              <p:cond delay="3375"/>
                            </p:stCondLst>
                            <p:childTnLst>
                              <p:par>
                                <p:cTn id="9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7" dur="15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8" fill="hold">
                            <p:stCondLst>
                              <p:cond delay="3390"/>
                            </p:stCondLst>
                            <p:childTnLst>
                              <p:par>
                                <p:cTn id="9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1" dur="15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2" fill="hold">
                            <p:stCondLst>
                              <p:cond delay="3405"/>
                            </p:stCondLst>
                            <p:childTnLst>
                              <p:par>
                                <p:cTn id="9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5" dur="15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6" fill="hold">
                            <p:stCondLst>
                              <p:cond delay="3420"/>
                            </p:stCondLst>
                            <p:childTnLst>
                              <p:par>
                                <p:cTn id="9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9" dur="15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0" fill="hold">
                            <p:stCondLst>
                              <p:cond delay="3435"/>
                            </p:stCondLst>
                            <p:childTnLst>
                              <p:par>
                                <p:cTn id="9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3" dur="15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4" fill="hold">
                            <p:stCondLst>
                              <p:cond delay="3450"/>
                            </p:stCondLst>
                            <p:childTnLst>
                              <p:par>
                                <p:cTn id="9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7" dur="15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8" fill="hold">
                            <p:stCondLst>
                              <p:cond delay="3465"/>
                            </p:stCondLst>
                            <p:childTnLst>
                              <p:par>
                                <p:cTn id="9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1" dur="15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2" fill="hold">
                            <p:stCondLst>
                              <p:cond delay="3480"/>
                            </p:stCondLst>
                            <p:childTnLst>
                              <p:par>
                                <p:cTn id="9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5" dur="15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6" fill="hold">
                            <p:stCondLst>
                              <p:cond delay="3495"/>
                            </p:stCondLst>
                            <p:childTnLst>
                              <p:par>
                                <p:cTn id="9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9" dur="15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0" fill="hold">
                            <p:stCondLst>
                              <p:cond delay="3510"/>
                            </p:stCondLst>
                            <p:childTnLst>
                              <p:par>
                                <p:cTn id="9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3" dur="15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4" fill="hold">
                            <p:stCondLst>
                              <p:cond delay="3525"/>
                            </p:stCondLst>
                            <p:childTnLst>
                              <p:par>
                                <p:cTn id="9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7" dur="15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8" fill="hold">
                            <p:stCondLst>
                              <p:cond delay="3540"/>
                            </p:stCondLst>
                            <p:childTnLst>
                              <p:par>
                                <p:cTn id="9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1" dur="15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2" fill="hold">
                            <p:stCondLst>
                              <p:cond delay="3555"/>
                            </p:stCondLst>
                            <p:childTnLst>
                              <p:par>
                                <p:cTn id="9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5" dur="15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6" fill="hold">
                            <p:stCondLst>
                              <p:cond delay="3570"/>
                            </p:stCondLst>
                            <p:childTnLst>
                              <p:par>
                                <p:cTn id="9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9" dur="15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0" fill="hold">
                            <p:stCondLst>
                              <p:cond delay="3585"/>
                            </p:stCondLst>
                            <p:childTnLst>
                              <p:par>
                                <p:cTn id="9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3" dur="15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3EDB68-0C1D-92F5-1EB1-45CC6CEF2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2404872"/>
            <a:ext cx="3178985" cy="3264408"/>
          </a:xfrm>
          <a:prstGeom prst="rect">
            <a:avLst/>
          </a:pr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D3897021-CB41-7026-8454-2AD20A2B34F4}"/>
              </a:ext>
            </a:extLst>
          </p:cNvPr>
          <p:cNvSpPr/>
          <p:nvPr/>
        </p:nvSpPr>
        <p:spPr>
          <a:xfrm flipV="1">
            <a:off x="340611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6F7BDA8-8735-4D77-B54F-9FF588EEFD7E}"/>
              </a:ext>
            </a:extLst>
          </p:cNvPr>
          <p:cNvSpPr/>
          <p:nvPr/>
        </p:nvSpPr>
        <p:spPr>
          <a:xfrm flipV="1">
            <a:off x="340611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754DEAD-2080-062A-887C-C9265978C8C1}"/>
              </a:ext>
            </a:extLst>
          </p:cNvPr>
          <p:cNvSpPr/>
          <p:nvPr/>
        </p:nvSpPr>
        <p:spPr>
          <a:xfrm flipV="1">
            <a:off x="340611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6F47661-59BE-50A1-5437-6B0C466A037E}"/>
              </a:ext>
            </a:extLst>
          </p:cNvPr>
          <p:cNvSpPr/>
          <p:nvPr/>
        </p:nvSpPr>
        <p:spPr>
          <a:xfrm flipV="1">
            <a:off x="340611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6212EFD-910C-C291-29E6-64DF2EEC56FC}"/>
              </a:ext>
            </a:extLst>
          </p:cNvPr>
          <p:cNvSpPr/>
          <p:nvPr/>
        </p:nvSpPr>
        <p:spPr>
          <a:xfrm flipV="1">
            <a:off x="340611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9EB74C6-A34E-05BC-ADD6-5E0FABDD3D0A}"/>
              </a:ext>
            </a:extLst>
          </p:cNvPr>
          <p:cNvSpPr/>
          <p:nvPr/>
        </p:nvSpPr>
        <p:spPr>
          <a:xfrm flipV="1">
            <a:off x="340611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EAE5DD9-E200-4310-9036-0A229452BE58}"/>
              </a:ext>
            </a:extLst>
          </p:cNvPr>
          <p:cNvSpPr/>
          <p:nvPr/>
        </p:nvSpPr>
        <p:spPr>
          <a:xfrm flipV="1">
            <a:off x="340611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0E32E18-DE28-12D1-0348-4F1859902780}"/>
              </a:ext>
            </a:extLst>
          </p:cNvPr>
          <p:cNvSpPr/>
          <p:nvPr/>
        </p:nvSpPr>
        <p:spPr>
          <a:xfrm flipV="1">
            <a:off x="340611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471437F-A946-18C7-1EBA-58587D61B2EA}"/>
              </a:ext>
            </a:extLst>
          </p:cNvPr>
          <p:cNvSpPr/>
          <p:nvPr/>
        </p:nvSpPr>
        <p:spPr>
          <a:xfrm flipV="1">
            <a:off x="340611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D4AF949-74D6-8724-4A46-22487200A974}"/>
              </a:ext>
            </a:extLst>
          </p:cNvPr>
          <p:cNvSpPr/>
          <p:nvPr/>
        </p:nvSpPr>
        <p:spPr>
          <a:xfrm flipV="1">
            <a:off x="340611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72A1717-DB78-4A33-3B2D-C5A7B2A96DA0}"/>
              </a:ext>
            </a:extLst>
          </p:cNvPr>
          <p:cNvSpPr/>
          <p:nvPr/>
        </p:nvSpPr>
        <p:spPr>
          <a:xfrm flipV="1">
            <a:off x="340611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061CC90-44EE-8A76-8BAE-5AB5F6407DEB}"/>
              </a:ext>
            </a:extLst>
          </p:cNvPr>
          <p:cNvSpPr/>
          <p:nvPr/>
        </p:nvSpPr>
        <p:spPr>
          <a:xfrm flipV="1">
            <a:off x="340611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0FBA28A-24CB-647A-CA34-9BC05E86AD89}"/>
              </a:ext>
            </a:extLst>
          </p:cNvPr>
          <p:cNvSpPr/>
          <p:nvPr/>
        </p:nvSpPr>
        <p:spPr>
          <a:xfrm flipV="1">
            <a:off x="340611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95D5BE3-D8D4-743D-C8A7-83E4A8A79F9F}"/>
              </a:ext>
            </a:extLst>
          </p:cNvPr>
          <p:cNvSpPr/>
          <p:nvPr/>
        </p:nvSpPr>
        <p:spPr>
          <a:xfrm flipV="1">
            <a:off x="340611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A762710-E319-C4AF-F76B-E7AF9F69E9D2}"/>
              </a:ext>
            </a:extLst>
          </p:cNvPr>
          <p:cNvSpPr/>
          <p:nvPr/>
        </p:nvSpPr>
        <p:spPr>
          <a:xfrm flipV="1">
            <a:off x="340611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FF1D541-C8B4-2DEB-3291-06C7C2A3BE95}"/>
              </a:ext>
            </a:extLst>
          </p:cNvPr>
          <p:cNvSpPr/>
          <p:nvPr/>
        </p:nvSpPr>
        <p:spPr>
          <a:xfrm flipV="1">
            <a:off x="340611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BF3C961-8A1B-D23E-EAA3-33DAF515F900}"/>
              </a:ext>
            </a:extLst>
          </p:cNvPr>
          <p:cNvSpPr/>
          <p:nvPr/>
        </p:nvSpPr>
        <p:spPr>
          <a:xfrm flipV="1">
            <a:off x="340611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72A49DB-B156-A266-C103-4435AB89BD08}"/>
              </a:ext>
            </a:extLst>
          </p:cNvPr>
          <p:cNvSpPr/>
          <p:nvPr/>
        </p:nvSpPr>
        <p:spPr>
          <a:xfrm flipV="1">
            <a:off x="340611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29664EA-5C28-C18C-E998-78C6D3E18196}"/>
              </a:ext>
            </a:extLst>
          </p:cNvPr>
          <p:cNvSpPr/>
          <p:nvPr/>
        </p:nvSpPr>
        <p:spPr>
          <a:xfrm flipV="1">
            <a:off x="340611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A178A03-056A-24C5-0520-3A90A4E96259}"/>
              </a:ext>
            </a:extLst>
          </p:cNvPr>
          <p:cNvSpPr/>
          <p:nvPr/>
        </p:nvSpPr>
        <p:spPr>
          <a:xfrm flipV="1">
            <a:off x="340611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658E392-2BE6-14D3-8DB6-05EEA30534BC}"/>
              </a:ext>
            </a:extLst>
          </p:cNvPr>
          <p:cNvSpPr/>
          <p:nvPr/>
        </p:nvSpPr>
        <p:spPr>
          <a:xfrm flipV="1">
            <a:off x="326137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AE7B215-DADD-9D25-5F63-49244D8A1814}"/>
              </a:ext>
            </a:extLst>
          </p:cNvPr>
          <p:cNvSpPr/>
          <p:nvPr/>
        </p:nvSpPr>
        <p:spPr>
          <a:xfrm flipV="1">
            <a:off x="326137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61B70E6-E374-CCA4-E211-55CD1545FD7D}"/>
              </a:ext>
            </a:extLst>
          </p:cNvPr>
          <p:cNvSpPr/>
          <p:nvPr/>
        </p:nvSpPr>
        <p:spPr>
          <a:xfrm flipV="1">
            <a:off x="326137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AC4362F-9C9B-5BC1-813B-568A7C9297A4}"/>
              </a:ext>
            </a:extLst>
          </p:cNvPr>
          <p:cNvSpPr/>
          <p:nvPr/>
        </p:nvSpPr>
        <p:spPr>
          <a:xfrm flipV="1">
            <a:off x="326137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F39BA22-0737-C2AD-782A-391EC48A06B1}"/>
              </a:ext>
            </a:extLst>
          </p:cNvPr>
          <p:cNvSpPr/>
          <p:nvPr/>
        </p:nvSpPr>
        <p:spPr>
          <a:xfrm flipV="1">
            <a:off x="326137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3BEEBBF-6F23-7AA8-EB3C-4285F710253E}"/>
              </a:ext>
            </a:extLst>
          </p:cNvPr>
          <p:cNvSpPr/>
          <p:nvPr/>
        </p:nvSpPr>
        <p:spPr>
          <a:xfrm flipV="1">
            <a:off x="326137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866033B-7A62-D0D2-E087-50DFD29F46B7}"/>
              </a:ext>
            </a:extLst>
          </p:cNvPr>
          <p:cNvSpPr/>
          <p:nvPr/>
        </p:nvSpPr>
        <p:spPr>
          <a:xfrm flipV="1">
            <a:off x="326137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1D273D4-4EBF-0421-B774-B4F1A711DE93}"/>
              </a:ext>
            </a:extLst>
          </p:cNvPr>
          <p:cNvSpPr/>
          <p:nvPr/>
        </p:nvSpPr>
        <p:spPr>
          <a:xfrm flipV="1">
            <a:off x="326137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D6967FB-95A8-586B-64F9-82C75DF08E3F}"/>
              </a:ext>
            </a:extLst>
          </p:cNvPr>
          <p:cNvSpPr/>
          <p:nvPr/>
        </p:nvSpPr>
        <p:spPr>
          <a:xfrm flipV="1">
            <a:off x="326137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3EB96C3-E068-0741-4791-A77EA174D474}"/>
              </a:ext>
            </a:extLst>
          </p:cNvPr>
          <p:cNvSpPr/>
          <p:nvPr/>
        </p:nvSpPr>
        <p:spPr>
          <a:xfrm flipV="1">
            <a:off x="326137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FFF791C-B232-8101-C80E-BAA32C026B90}"/>
              </a:ext>
            </a:extLst>
          </p:cNvPr>
          <p:cNvSpPr/>
          <p:nvPr/>
        </p:nvSpPr>
        <p:spPr>
          <a:xfrm flipV="1">
            <a:off x="326137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9890EF46-C2A8-4A8A-27D6-397DCEB0465A}"/>
              </a:ext>
            </a:extLst>
          </p:cNvPr>
          <p:cNvSpPr/>
          <p:nvPr/>
        </p:nvSpPr>
        <p:spPr>
          <a:xfrm flipV="1">
            <a:off x="326137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747C18E-B6E1-5DD1-5D83-FF7CD14DF346}"/>
              </a:ext>
            </a:extLst>
          </p:cNvPr>
          <p:cNvSpPr/>
          <p:nvPr/>
        </p:nvSpPr>
        <p:spPr>
          <a:xfrm flipV="1">
            <a:off x="326137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33622FE-5F4C-2E83-5CD2-C4309D622C8F}"/>
              </a:ext>
            </a:extLst>
          </p:cNvPr>
          <p:cNvSpPr/>
          <p:nvPr/>
        </p:nvSpPr>
        <p:spPr>
          <a:xfrm flipV="1">
            <a:off x="326137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64F16F7-4DAE-09B5-F1E4-73FB98265032}"/>
              </a:ext>
            </a:extLst>
          </p:cNvPr>
          <p:cNvSpPr/>
          <p:nvPr/>
        </p:nvSpPr>
        <p:spPr>
          <a:xfrm flipV="1">
            <a:off x="326137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F50935B-0003-941B-1A0A-740D0D3E6E25}"/>
              </a:ext>
            </a:extLst>
          </p:cNvPr>
          <p:cNvSpPr/>
          <p:nvPr/>
        </p:nvSpPr>
        <p:spPr>
          <a:xfrm flipV="1">
            <a:off x="326137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D16F575-2C35-DD35-4F8F-7D7511DDE888}"/>
              </a:ext>
            </a:extLst>
          </p:cNvPr>
          <p:cNvSpPr/>
          <p:nvPr/>
        </p:nvSpPr>
        <p:spPr>
          <a:xfrm flipV="1">
            <a:off x="326137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C32701A-B828-5B47-0722-5EA555D95A72}"/>
              </a:ext>
            </a:extLst>
          </p:cNvPr>
          <p:cNvSpPr/>
          <p:nvPr/>
        </p:nvSpPr>
        <p:spPr>
          <a:xfrm flipV="1">
            <a:off x="326137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FCA754A-3523-02FF-CA2C-9376F355AC40}"/>
              </a:ext>
            </a:extLst>
          </p:cNvPr>
          <p:cNvSpPr/>
          <p:nvPr/>
        </p:nvSpPr>
        <p:spPr>
          <a:xfrm flipV="1">
            <a:off x="326137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7D83C62-FF04-1FD7-689E-8E35B81417E1}"/>
              </a:ext>
            </a:extLst>
          </p:cNvPr>
          <p:cNvSpPr/>
          <p:nvPr/>
        </p:nvSpPr>
        <p:spPr>
          <a:xfrm flipV="1">
            <a:off x="326137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1DE23EA-2987-FCF0-62FD-EC3CA7AADFB0}"/>
              </a:ext>
            </a:extLst>
          </p:cNvPr>
          <p:cNvSpPr/>
          <p:nvPr/>
        </p:nvSpPr>
        <p:spPr>
          <a:xfrm flipV="1">
            <a:off x="311663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76310A1-2926-BBEE-7BB1-13F1E9C25F6C}"/>
              </a:ext>
            </a:extLst>
          </p:cNvPr>
          <p:cNvSpPr/>
          <p:nvPr/>
        </p:nvSpPr>
        <p:spPr>
          <a:xfrm flipV="1">
            <a:off x="311663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82C2175-C367-BC91-3371-B5CE0F1C9B86}"/>
              </a:ext>
            </a:extLst>
          </p:cNvPr>
          <p:cNvSpPr/>
          <p:nvPr/>
        </p:nvSpPr>
        <p:spPr>
          <a:xfrm flipV="1">
            <a:off x="311663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091E8EE-ED52-4F59-B5C6-61FF421A2B92}"/>
              </a:ext>
            </a:extLst>
          </p:cNvPr>
          <p:cNvSpPr/>
          <p:nvPr/>
        </p:nvSpPr>
        <p:spPr>
          <a:xfrm flipV="1">
            <a:off x="311663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F3BC075-27A8-7E8D-4936-E1F6F9B7E15A}"/>
              </a:ext>
            </a:extLst>
          </p:cNvPr>
          <p:cNvSpPr/>
          <p:nvPr/>
        </p:nvSpPr>
        <p:spPr>
          <a:xfrm flipV="1">
            <a:off x="311663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6A98D27-AC75-36BC-A7CF-5623B3812CF4}"/>
              </a:ext>
            </a:extLst>
          </p:cNvPr>
          <p:cNvSpPr/>
          <p:nvPr/>
        </p:nvSpPr>
        <p:spPr>
          <a:xfrm flipV="1">
            <a:off x="311663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6EF32757-6CB7-5539-8967-DBF933A411D6}"/>
              </a:ext>
            </a:extLst>
          </p:cNvPr>
          <p:cNvSpPr/>
          <p:nvPr/>
        </p:nvSpPr>
        <p:spPr>
          <a:xfrm flipV="1">
            <a:off x="311663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77D4717-ED94-AABC-30A4-A3D687F5379F}"/>
              </a:ext>
            </a:extLst>
          </p:cNvPr>
          <p:cNvSpPr/>
          <p:nvPr/>
        </p:nvSpPr>
        <p:spPr>
          <a:xfrm flipV="1">
            <a:off x="311663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69D3335-7205-8219-17FD-D07F349B7B55}"/>
              </a:ext>
            </a:extLst>
          </p:cNvPr>
          <p:cNvSpPr/>
          <p:nvPr/>
        </p:nvSpPr>
        <p:spPr>
          <a:xfrm flipV="1">
            <a:off x="311663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7A2F7C53-29DA-9E75-DB1E-71991015FC8A}"/>
              </a:ext>
            </a:extLst>
          </p:cNvPr>
          <p:cNvSpPr/>
          <p:nvPr/>
        </p:nvSpPr>
        <p:spPr>
          <a:xfrm flipV="1">
            <a:off x="311663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141278E-0CD2-6669-6581-AC926058AF81}"/>
              </a:ext>
            </a:extLst>
          </p:cNvPr>
          <p:cNvSpPr/>
          <p:nvPr/>
        </p:nvSpPr>
        <p:spPr>
          <a:xfrm flipV="1">
            <a:off x="311663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E41EC89F-5A20-3E24-C035-C619D2345619}"/>
              </a:ext>
            </a:extLst>
          </p:cNvPr>
          <p:cNvSpPr/>
          <p:nvPr/>
        </p:nvSpPr>
        <p:spPr>
          <a:xfrm flipV="1">
            <a:off x="311663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BD28B51C-A459-8E50-FF01-2F4FD62AC453}"/>
              </a:ext>
            </a:extLst>
          </p:cNvPr>
          <p:cNvSpPr/>
          <p:nvPr/>
        </p:nvSpPr>
        <p:spPr>
          <a:xfrm flipV="1">
            <a:off x="311663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693B54F-DE3D-4083-EAEA-3545BEF111BD}"/>
              </a:ext>
            </a:extLst>
          </p:cNvPr>
          <p:cNvSpPr/>
          <p:nvPr/>
        </p:nvSpPr>
        <p:spPr>
          <a:xfrm flipV="1">
            <a:off x="311663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21BD8B66-D0DC-4FB3-1D2E-42B604C98760}"/>
              </a:ext>
            </a:extLst>
          </p:cNvPr>
          <p:cNvSpPr/>
          <p:nvPr/>
        </p:nvSpPr>
        <p:spPr>
          <a:xfrm flipV="1">
            <a:off x="311663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49BBF67-AEF4-411D-1B89-A7E6A3E748D4}"/>
              </a:ext>
            </a:extLst>
          </p:cNvPr>
          <p:cNvSpPr/>
          <p:nvPr/>
        </p:nvSpPr>
        <p:spPr>
          <a:xfrm flipV="1">
            <a:off x="311663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953E7D0-71A3-AE17-0765-906B04449E32}"/>
              </a:ext>
            </a:extLst>
          </p:cNvPr>
          <p:cNvSpPr/>
          <p:nvPr/>
        </p:nvSpPr>
        <p:spPr>
          <a:xfrm flipV="1">
            <a:off x="311663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673AA8A-0D6B-71DB-7DA0-0AD137DEEC63}"/>
              </a:ext>
            </a:extLst>
          </p:cNvPr>
          <p:cNvSpPr/>
          <p:nvPr/>
        </p:nvSpPr>
        <p:spPr>
          <a:xfrm flipV="1">
            <a:off x="311663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E5FB9694-9012-69F4-F82E-E3512F22C2E3}"/>
              </a:ext>
            </a:extLst>
          </p:cNvPr>
          <p:cNvSpPr/>
          <p:nvPr/>
        </p:nvSpPr>
        <p:spPr>
          <a:xfrm flipV="1">
            <a:off x="311663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E03EE9C8-8F07-7816-3616-F2B4E03E97DA}"/>
              </a:ext>
            </a:extLst>
          </p:cNvPr>
          <p:cNvSpPr/>
          <p:nvPr/>
        </p:nvSpPr>
        <p:spPr>
          <a:xfrm flipV="1">
            <a:off x="311663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7EB41A23-692C-34E7-27D8-340A62EB2FE5}"/>
              </a:ext>
            </a:extLst>
          </p:cNvPr>
          <p:cNvSpPr/>
          <p:nvPr/>
        </p:nvSpPr>
        <p:spPr>
          <a:xfrm flipV="1">
            <a:off x="297189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4F5DE50-2A04-9242-54E6-FFF69225D229}"/>
              </a:ext>
            </a:extLst>
          </p:cNvPr>
          <p:cNvSpPr/>
          <p:nvPr/>
        </p:nvSpPr>
        <p:spPr>
          <a:xfrm flipV="1">
            <a:off x="297189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D8569C17-9DE1-C710-A0ED-4FC317DDC476}"/>
              </a:ext>
            </a:extLst>
          </p:cNvPr>
          <p:cNvSpPr/>
          <p:nvPr/>
        </p:nvSpPr>
        <p:spPr>
          <a:xfrm flipV="1">
            <a:off x="297189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4689FB49-1729-0D12-B0FB-D3C8D6374195}"/>
              </a:ext>
            </a:extLst>
          </p:cNvPr>
          <p:cNvSpPr/>
          <p:nvPr/>
        </p:nvSpPr>
        <p:spPr>
          <a:xfrm flipV="1">
            <a:off x="297189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33E927FC-0A05-3E38-572E-55D5A170728D}"/>
              </a:ext>
            </a:extLst>
          </p:cNvPr>
          <p:cNvSpPr/>
          <p:nvPr/>
        </p:nvSpPr>
        <p:spPr>
          <a:xfrm flipV="1">
            <a:off x="297189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2D3C5A4D-53EB-3F57-EB12-98F0276A21DC}"/>
              </a:ext>
            </a:extLst>
          </p:cNvPr>
          <p:cNvSpPr/>
          <p:nvPr/>
        </p:nvSpPr>
        <p:spPr>
          <a:xfrm flipV="1">
            <a:off x="297189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7C8CF659-65D6-5788-38D7-7D1B5AA0337E}"/>
              </a:ext>
            </a:extLst>
          </p:cNvPr>
          <p:cNvSpPr/>
          <p:nvPr/>
        </p:nvSpPr>
        <p:spPr>
          <a:xfrm flipV="1">
            <a:off x="297189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087365A4-BF8F-D71A-E16E-6E79379B6A2F}"/>
              </a:ext>
            </a:extLst>
          </p:cNvPr>
          <p:cNvSpPr/>
          <p:nvPr/>
        </p:nvSpPr>
        <p:spPr>
          <a:xfrm flipV="1">
            <a:off x="297189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0ECE497-BF8E-1F46-E7C8-E1E6D221A07E}"/>
              </a:ext>
            </a:extLst>
          </p:cNvPr>
          <p:cNvSpPr/>
          <p:nvPr/>
        </p:nvSpPr>
        <p:spPr>
          <a:xfrm flipV="1">
            <a:off x="297189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6EF971C9-FD3B-BA87-53D1-D14637CD1A9F}"/>
              </a:ext>
            </a:extLst>
          </p:cNvPr>
          <p:cNvSpPr/>
          <p:nvPr/>
        </p:nvSpPr>
        <p:spPr>
          <a:xfrm flipV="1">
            <a:off x="297189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8E576E2F-1791-8758-F98F-929DA287EC9B}"/>
              </a:ext>
            </a:extLst>
          </p:cNvPr>
          <p:cNvSpPr/>
          <p:nvPr/>
        </p:nvSpPr>
        <p:spPr>
          <a:xfrm flipV="1">
            <a:off x="297189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03C86894-900E-18D6-E420-8C5B09CFD120}"/>
              </a:ext>
            </a:extLst>
          </p:cNvPr>
          <p:cNvSpPr/>
          <p:nvPr/>
        </p:nvSpPr>
        <p:spPr>
          <a:xfrm flipV="1">
            <a:off x="297189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91A84108-3720-D725-1988-659664B2D550}"/>
              </a:ext>
            </a:extLst>
          </p:cNvPr>
          <p:cNvSpPr/>
          <p:nvPr/>
        </p:nvSpPr>
        <p:spPr>
          <a:xfrm flipV="1">
            <a:off x="297189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61D552FD-77E5-1559-6EB3-E1EA24BB947A}"/>
              </a:ext>
            </a:extLst>
          </p:cNvPr>
          <p:cNvSpPr/>
          <p:nvPr/>
        </p:nvSpPr>
        <p:spPr>
          <a:xfrm flipV="1">
            <a:off x="297189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92CA8999-6B5F-B677-5DDA-F28520E5A096}"/>
              </a:ext>
            </a:extLst>
          </p:cNvPr>
          <p:cNvSpPr/>
          <p:nvPr/>
        </p:nvSpPr>
        <p:spPr>
          <a:xfrm flipV="1">
            <a:off x="297189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AFF2BCA0-614B-3B58-72F3-F9A60B5202FF}"/>
              </a:ext>
            </a:extLst>
          </p:cNvPr>
          <p:cNvSpPr/>
          <p:nvPr/>
        </p:nvSpPr>
        <p:spPr>
          <a:xfrm flipV="1">
            <a:off x="297189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E3FA1C17-3E49-D623-6367-D81B0F129973}"/>
              </a:ext>
            </a:extLst>
          </p:cNvPr>
          <p:cNvSpPr/>
          <p:nvPr/>
        </p:nvSpPr>
        <p:spPr>
          <a:xfrm flipV="1">
            <a:off x="297189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614C9809-28E9-E335-4CFC-0A0D8A4CC813}"/>
              </a:ext>
            </a:extLst>
          </p:cNvPr>
          <p:cNvSpPr/>
          <p:nvPr/>
        </p:nvSpPr>
        <p:spPr>
          <a:xfrm flipV="1">
            <a:off x="297189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CD48E85B-DF50-E411-AA30-CA911272E43C}"/>
              </a:ext>
            </a:extLst>
          </p:cNvPr>
          <p:cNvSpPr/>
          <p:nvPr/>
        </p:nvSpPr>
        <p:spPr>
          <a:xfrm flipV="1">
            <a:off x="297189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2F9CA99A-5409-3BC4-2473-797819616D74}"/>
              </a:ext>
            </a:extLst>
          </p:cNvPr>
          <p:cNvSpPr/>
          <p:nvPr/>
        </p:nvSpPr>
        <p:spPr>
          <a:xfrm flipV="1">
            <a:off x="297189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BBA51932-0094-5CB8-9BFE-A7BFBF3A55F1}"/>
              </a:ext>
            </a:extLst>
          </p:cNvPr>
          <p:cNvSpPr/>
          <p:nvPr/>
        </p:nvSpPr>
        <p:spPr>
          <a:xfrm flipV="1">
            <a:off x="282715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E0FCD0A0-8880-E4BB-34ED-6AC3276E9306}"/>
              </a:ext>
            </a:extLst>
          </p:cNvPr>
          <p:cNvSpPr/>
          <p:nvPr/>
        </p:nvSpPr>
        <p:spPr>
          <a:xfrm flipV="1">
            <a:off x="282715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D89EB75F-0391-9ABF-D0E8-53414A8C754C}"/>
              </a:ext>
            </a:extLst>
          </p:cNvPr>
          <p:cNvSpPr/>
          <p:nvPr/>
        </p:nvSpPr>
        <p:spPr>
          <a:xfrm flipV="1">
            <a:off x="282715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A26C8BC-215C-DF39-9C06-88F71AC2003B}"/>
              </a:ext>
            </a:extLst>
          </p:cNvPr>
          <p:cNvSpPr/>
          <p:nvPr/>
        </p:nvSpPr>
        <p:spPr>
          <a:xfrm flipV="1">
            <a:off x="282715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25897C6A-C45E-9207-BDBC-E7AEF34DDD41}"/>
              </a:ext>
            </a:extLst>
          </p:cNvPr>
          <p:cNvSpPr/>
          <p:nvPr/>
        </p:nvSpPr>
        <p:spPr>
          <a:xfrm flipV="1">
            <a:off x="282715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66D0AC3E-1A69-CAC0-9C04-6E7C5293BBD7}"/>
              </a:ext>
            </a:extLst>
          </p:cNvPr>
          <p:cNvSpPr/>
          <p:nvPr/>
        </p:nvSpPr>
        <p:spPr>
          <a:xfrm flipV="1">
            <a:off x="282715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525D13F-0EF3-85AF-1FCD-7C9B88B20E52}"/>
              </a:ext>
            </a:extLst>
          </p:cNvPr>
          <p:cNvSpPr/>
          <p:nvPr/>
        </p:nvSpPr>
        <p:spPr>
          <a:xfrm flipV="1">
            <a:off x="282715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DA18072-B5F7-D59D-9F6C-6A088927BFCC}"/>
              </a:ext>
            </a:extLst>
          </p:cNvPr>
          <p:cNvSpPr/>
          <p:nvPr/>
        </p:nvSpPr>
        <p:spPr>
          <a:xfrm flipV="1">
            <a:off x="282715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8D61FAED-7280-18C9-699A-D1DEFB7AAA83}"/>
              </a:ext>
            </a:extLst>
          </p:cNvPr>
          <p:cNvSpPr/>
          <p:nvPr/>
        </p:nvSpPr>
        <p:spPr>
          <a:xfrm flipV="1">
            <a:off x="282715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6E7C5AC9-C8EE-F6E4-3203-DEC607518A9E}"/>
              </a:ext>
            </a:extLst>
          </p:cNvPr>
          <p:cNvSpPr/>
          <p:nvPr/>
        </p:nvSpPr>
        <p:spPr>
          <a:xfrm flipV="1">
            <a:off x="282715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A105CB6D-F077-73E8-14E8-94DF4544CB44}"/>
              </a:ext>
            </a:extLst>
          </p:cNvPr>
          <p:cNvSpPr/>
          <p:nvPr/>
        </p:nvSpPr>
        <p:spPr>
          <a:xfrm flipV="1">
            <a:off x="282715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5B5396E1-DE2F-9C1A-C224-0EDF58569FAB}"/>
              </a:ext>
            </a:extLst>
          </p:cNvPr>
          <p:cNvSpPr/>
          <p:nvPr/>
        </p:nvSpPr>
        <p:spPr>
          <a:xfrm flipV="1">
            <a:off x="282715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854ED496-7CEC-E1DE-D669-B24C21A8ACB6}"/>
              </a:ext>
            </a:extLst>
          </p:cNvPr>
          <p:cNvSpPr/>
          <p:nvPr/>
        </p:nvSpPr>
        <p:spPr>
          <a:xfrm flipV="1">
            <a:off x="282715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F69F8430-C860-AF27-E199-B31F165078B9}"/>
              </a:ext>
            </a:extLst>
          </p:cNvPr>
          <p:cNvSpPr/>
          <p:nvPr/>
        </p:nvSpPr>
        <p:spPr>
          <a:xfrm flipV="1">
            <a:off x="282715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56BC542E-81F3-CB0D-9DD4-F14ADF01196C}"/>
              </a:ext>
            </a:extLst>
          </p:cNvPr>
          <p:cNvSpPr/>
          <p:nvPr/>
        </p:nvSpPr>
        <p:spPr>
          <a:xfrm flipV="1">
            <a:off x="282715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53D8312F-9505-DEED-9051-E4DE35EE1EC9}"/>
              </a:ext>
            </a:extLst>
          </p:cNvPr>
          <p:cNvSpPr/>
          <p:nvPr/>
        </p:nvSpPr>
        <p:spPr>
          <a:xfrm flipV="1">
            <a:off x="282715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8BB2B7AA-DD92-6445-BD17-787D881ED563}"/>
              </a:ext>
            </a:extLst>
          </p:cNvPr>
          <p:cNvSpPr/>
          <p:nvPr/>
        </p:nvSpPr>
        <p:spPr>
          <a:xfrm flipV="1">
            <a:off x="282715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E16ADA3C-7B65-D1BF-1DB5-DAB467F95C27}"/>
              </a:ext>
            </a:extLst>
          </p:cNvPr>
          <p:cNvSpPr/>
          <p:nvPr/>
        </p:nvSpPr>
        <p:spPr>
          <a:xfrm flipV="1">
            <a:off x="282715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10BB8467-775C-F67A-EAC5-96A4530C63C9}"/>
              </a:ext>
            </a:extLst>
          </p:cNvPr>
          <p:cNvSpPr/>
          <p:nvPr/>
        </p:nvSpPr>
        <p:spPr>
          <a:xfrm flipV="1">
            <a:off x="282715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A3BBB69A-CB4C-9502-B7BD-C98E25ECD34B}"/>
              </a:ext>
            </a:extLst>
          </p:cNvPr>
          <p:cNvSpPr/>
          <p:nvPr/>
        </p:nvSpPr>
        <p:spPr>
          <a:xfrm flipV="1">
            <a:off x="282715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A21AA824-898F-3A78-A443-4E44E7D04664}"/>
              </a:ext>
            </a:extLst>
          </p:cNvPr>
          <p:cNvSpPr/>
          <p:nvPr/>
        </p:nvSpPr>
        <p:spPr>
          <a:xfrm flipV="1">
            <a:off x="268241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ABAD70C2-1B1A-772E-9F6B-3F996EF7FDA3}"/>
              </a:ext>
            </a:extLst>
          </p:cNvPr>
          <p:cNvSpPr/>
          <p:nvPr/>
        </p:nvSpPr>
        <p:spPr>
          <a:xfrm flipV="1">
            <a:off x="268241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FC5D324F-18AE-CBFD-6E5D-729C187A900D}"/>
              </a:ext>
            </a:extLst>
          </p:cNvPr>
          <p:cNvSpPr/>
          <p:nvPr/>
        </p:nvSpPr>
        <p:spPr>
          <a:xfrm flipV="1">
            <a:off x="268241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90D5C6DA-6AEA-CCB2-9914-4351AAB3E5B1}"/>
              </a:ext>
            </a:extLst>
          </p:cNvPr>
          <p:cNvSpPr/>
          <p:nvPr/>
        </p:nvSpPr>
        <p:spPr>
          <a:xfrm flipV="1">
            <a:off x="268241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885864F3-3ED2-C46D-0C40-DAF31B30C2EE}"/>
              </a:ext>
            </a:extLst>
          </p:cNvPr>
          <p:cNvSpPr/>
          <p:nvPr/>
        </p:nvSpPr>
        <p:spPr>
          <a:xfrm flipV="1">
            <a:off x="268241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434125F2-C7E8-A148-4EEE-25C896654C26}"/>
              </a:ext>
            </a:extLst>
          </p:cNvPr>
          <p:cNvSpPr/>
          <p:nvPr/>
        </p:nvSpPr>
        <p:spPr>
          <a:xfrm flipV="1">
            <a:off x="268241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50AE1FDE-02B7-0B9B-EF14-ECA18927605F}"/>
              </a:ext>
            </a:extLst>
          </p:cNvPr>
          <p:cNvSpPr/>
          <p:nvPr/>
        </p:nvSpPr>
        <p:spPr>
          <a:xfrm flipV="1">
            <a:off x="268241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33F35054-1FEB-D9F6-54C9-D7697E4789CE}"/>
              </a:ext>
            </a:extLst>
          </p:cNvPr>
          <p:cNvSpPr/>
          <p:nvPr/>
        </p:nvSpPr>
        <p:spPr>
          <a:xfrm flipV="1">
            <a:off x="268241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A1EE47A2-1B61-3AB1-ACCA-4C2EED01F270}"/>
              </a:ext>
            </a:extLst>
          </p:cNvPr>
          <p:cNvSpPr/>
          <p:nvPr/>
        </p:nvSpPr>
        <p:spPr>
          <a:xfrm flipV="1">
            <a:off x="268241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E939F197-7987-F88C-060F-46E02ACE3072}"/>
              </a:ext>
            </a:extLst>
          </p:cNvPr>
          <p:cNvSpPr/>
          <p:nvPr/>
        </p:nvSpPr>
        <p:spPr>
          <a:xfrm flipV="1">
            <a:off x="268241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CBFCB80A-D5B3-8494-3F41-1D7C2BB63969}"/>
              </a:ext>
            </a:extLst>
          </p:cNvPr>
          <p:cNvSpPr/>
          <p:nvPr/>
        </p:nvSpPr>
        <p:spPr>
          <a:xfrm flipV="1">
            <a:off x="268241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760C0A2-B77B-6A91-D91C-01C3FA573A89}"/>
              </a:ext>
            </a:extLst>
          </p:cNvPr>
          <p:cNvSpPr/>
          <p:nvPr/>
        </p:nvSpPr>
        <p:spPr>
          <a:xfrm flipV="1">
            <a:off x="268241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16579E7B-2D88-003F-256F-FC4564692F60}"/>
              </a:ext>
            </a:extLst>
          </p:cNvPr>
          <p:cNvSpPr/>
          <p:nvPr/>
        </p:nvSpPr>
        <p:spPr>
          <a:xfrm flipV="1">
            <a:off x="268241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44A9CE94-50D3-F0B1-3FAA-9137AEBCC2C2}"/>
              </a:ext>
            </a:extLst>
          </p:cNvPr>
          <p:cNvSpPr/>
          <p:nvPr/>
        </p:nvSpPr>
        <p:spPr>
          <a:xfrm flipV="1">
            <a:off x="268241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2F70C40E-05D8-5B88-62D6-13420FCCB31D}"/>
              </a:ext>
            </a:extLst>
          </p:cNvPr>
          <p:cNvSpPr/>
          <p:nvPr/>
        </p:nvSpPr>
        <p:spPr>
          <a:xfrm flipV="1">
            <a:off x="268241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8E0811D3-993A-66D2-99C1-0E6DD69EB73D}"/>
              </a:ext>
            </a:extLst>
          </p:cNvPr>
          <p:cNvSpPr/>
          <p:nvPr/>
        </p:nvSpPr>
        <p:spPr>
          <a:xfrm flipV="1">
            <a:off x="268241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A3B5B1B1-BB35-F5D1-DF93-94E302B76F15}"/>
              </a:ext>
            </a:extLst>
          </p:cNvPr>
          <p:cNvSpPr/>
          <p:nvPr/>
        </p:nvSpPr>
        <p:spPr>
          <a:xfrm flipV="1">
            <a:off x="268241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452ACB75-CD6C-C20E-9C97-32AAFD13B353}"/>
              </a:ext>
            </a:extLst>
          </p:cNvPr>
          <p:cNvSpPr/>
          <p:nvPr/>
        </p:nvSpPr>
        <p:spPr>
          <a:xfrm flipV="1">
            <a:off x="268241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09135015-2DF8-CB55-5BB9-D5E368F9A7E4}"/>
              </a:ext>
            </a:extLst>
          </p:cNvPr>
          <p:cNvSpPr/>
          <p:nvPr/>
        </p:nvSpPr>
        <p:spPr>
          <a:xfrm flipV="1">
            <a:off x="268241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EB0A24F5-867F-C421-1368-2D52FABC37B1}"/>
              </a:ext>
            </a:extLst>
          </p:cNvPr>
          <p:cNvSpPr/>
          <p:nvPr/>
        </p:nvSpPr>
        <p:spPr>
          <a:xfrm flipV="1">
            <a:off x="268241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37516E07-9925-E85F-094A-588F3262526F}"/>
              </a:ext>
            </a:extLst>
          </p:cNvPr>
          <p:cNvSpPr/>
          <p:nvPr/>
        </p:nvSpPr>
        <p:spPr>
          <a:xfrm flipV="1">
            <a:off x="253767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4E643584-0A60-D86C-BE1A-C4B31A03A29A}"/>
              </a:ext>
            </a:extLst>
          </p:cNvPr>
          <p:cNvSpPr/>
          <p:nvPr/>
        </p:nvSpPr>
        <p:spPr>
          <a:xfrm flipV="1">
            <a:off x="253767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C20114EB-3929-0658-B9EC-D894DDD210BB}"/>
              </a:ext>
            </a:extLst>
          </p:cNvPr>
          <p:cNvSpPr/>
          <p:nvPr/>
        </p:nvSpPr>
        <p:spPr>
          <a:xfrm flipV="1">
            <a:off x="253767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37135CA8-C388-85A2-519B-EC2B01424FD8}"/>
              </a:ext>
            </a:extLst>
          </p:cNvPr>
          <p:cNvSpPr/>
          <p:nvPr/>
        </p:nvSpPr>
        <p:spPr>
          <a:xfrm flipV="1">
            <a:off x="253767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5DA55FC4-24BC-AED6-F88E-8A940E183C8D}"/>
              </a:ext>
            </a:extLst>
          </p:cNvPr>
          <p:cNvSpPr/>
          <p:nvPr/>
        </p:nvSpPr>
        <p:spPr>
          <a:xfrm flipV="1">
            <a:off x="253767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58812F3C-87BF-2A2F-1093-29C44C34E8E5}"/>
              </a:ext>
            </a:extLst>
          </p:cNvPr>
          <p:cNvSpPr/>
          <p:nvPr/>
        </p:nvSpPr>
        <p:spPr>
          <a:xfrm flipV="1">
            <a:off x="253767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CAE574CE-8E80-CE31-F627-F55F9ADDA4F3}"/>
              </a:ext>
            </a:extLst>
          </p:cNvPr>
          <p:cNvSpPr/>
          <p:nvPr/>
        </p:nvSpPr>
        <p:spPr>
          <a:xfrm flipV="1">
            <a:off x="253767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96F5737C-E7F0-45FC-C856-41AF359831D1}"/>
              </a:ext>
            </a:extLst>
          </p:cNvPr>
          <p:cNvSpPr/>
          <p:nvPr/>
        </p:nvSpPr>
        <p:spPr>
          <a:xfrm flipV="1">
            <a:off x="253767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86AB2C87-73D6-0E77-E418-691C00B838B1}"/>
              </a:ext>
            </a:extLst>
          </p:cNvPr>
          <p:cNvSpPr/>
          <p:nvPr/>
        </p:nvSpPr>
        <p:spPr>
          <a:xfrm flipV="1">
            <a:off x="253767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3CD1AA4F-9458-7F4D-64BD-38A6C5605ADD}"/>
              </a:ext>
            </a:extLst>
          </p:cNvPr>
          <p:cNvSpPr/>
          <p:nvPr/>
        </p:nvSpPr>
        <p:spPr>
          <a:xfrm flipV="1">
            <a:off x="253767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F9DDF568-9EB5-F755-82CC-51948C1FEB6C}"/>
              </a:ext>
            </a:extLst>
          </p:cNvPr>
          <p:cNvSpPr/>
          <p:nvPr/>
        </p:nvSpPr>
        <p:spPr>
          <a:xfrm flipV="1">
            <a:off x="253767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F14E44C3-9E1C-462B-A991-EA805D008B47}"/>
              </a:ext>
            </a:extLst>
          </p:cNvPr>
          <p:cNvSpPr/>
          <p:nvPr/>
        </p:nvSpPr>
        <p:spPr>
          <a:xfrm flipV="1">
            <a:off x="253767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9330036E-D27B-D815-6265-681E78FF57A4}"/>
              </a:ext>
            </a:extLst>
          </p:cNvPr>
          <p:cNvSpPr/>
          <p:nvPr/>
        </p:nvSpPr>
        <p:spPr>
          <a:xfrm flipV="1">
            <a:off x="253767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EA960B5B-B648-212E-BBE8-5CD785E7B4E6}"/>
              </a:ext>
            </a:extLst>
          </p:cNvPr>
          <p:cNvSpPr/>
          <p:nvPr/>
        </p:nvSpPr>
        <p:spPr>
          <a:xfrm flipV="1">
            <a:off x="253767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273F8430-A1E3-C01B-F164-54E2660BF2DE}"/>
              </a:ext>
            </a:extLst>
          </p:cNvPr>
          <p:cNvSpPr/>
          <p:nvPr/>
        </p:nvSpPr>
        <p:spPr>
          <a:xfrm flipV="1">
            <a:off x="253767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00492429-5143-9C32-19ED-62A998D28A2E}"/>
              </a:ext>
            </a:extLst>
          </p:cNvPr>
          <p:cNvSpPr/>
          <p:nvPr/>
        </p:nvSpPr>
        <p:spPr>
          <a:xfrm flipV="1">
            <a:off x="253767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57D8B9CB-C976-B93C-6B54-E11329EB3AEB}"/>
              </a:ext>
            </a:extLst>
          </p:cNvPr>
          <p:cNvSpPr/>
          <p:nvPr/>
        </p:nvSpPr>
        <p:spPr>
          <a:xfrm flipV="1">
            <a:off x="253767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595EBD75-1531-B0E2-7BFC-1CCCD5CA5397}"/>
              </a:ext>
            </a:extLst>
          </p:cNvPr>
          <p:cNvSpPr/>
          <p:nvPr/>
        </p:nvSpPr>
        <p:spPr>
          <a:xfrm flipV="1">
            <a:off x="253767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9B60E567-CA11-89E2-86DF-BE18300FBB2B}"/>
              </a:ext>
            </a:extLst>
          </p:cNvPr>
          <p:cNvSpPr/>
          <p:nvPr/>
        </p:nvSpPr>
        <p:spPr>
          <a:xfrm flipV="1">
            <a:off x="253767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FF7EEEF9-868E-4E33-C1C1-BFBF61749D06}"/>
              </a:ext>
            </a:extLst>
          </p:cNvPr>
          <p:cNvSpPr/>
          <p:nvPr/>
        </p:nvSpPr>
        <p:spPr>
          <a:xfrm flipV="1">
            <a:off x="253767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>
            <a:extLst>
              <a:ext uri="{FF2B5EF4-FFF2-40B4-BE49-F238E27FC236}">
                <a16:creationId xmlns:a16="http://schemas.microsoft.com/office/drawing/2014/main" id="{7EBA8D1C-2765-EE52-59C5-9286D467E996}"/>
              </a:ext>
            </a:extLst>
          </p:cNvPr>
          <p:cNvSpPr/>
          <p:nvPr/>
        </p:nvSpPr>
        <p:spPr>
          <a:xfrm flipV="1">
            <a:off x="239293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>
            <a:extLst>
              <a:ext uri="{FF2B5EF4-FFF2-40B4-BE49-F238E27FC236}">
                <a16:creationId xmlns:a16="http://schemas.microsoft.com/office/drawing/2014/main" id="{D0174E7F-41F5-B26A-8F2A-29DECF58BD54}"/>
              </a:ext>
            </a:extLst>
          </p:cNvPr>
          <p:cNvSpPr/>
          <p:nvPr/>
        </p:nvSpPr>
        <p:spPr>
          <a:xfrm flipV="1">
            <a:off x="239293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23AFEE52-C3A7-8617-DF40-0A7FC7A71A06}"/>
              </a:ext>
            </a:extLst>
          </p:cNvPr>
          <p:cNvSpPr/>
          <p:nvPr/>
        </p:nvSpPr>
        <p:spPr>
          <a:xfrm flipV="1">
            <a:off x="239293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>
            <a:extLst>
              <a:ext uri="{FF2B5EF4-FFF2-40B4-BE49-F238E27FC236}">
                <a16:creationId xmlns:a16="http://schemas.microsoft.com/office/drawing/2014/main" id="{61A22625-C4DC-5870-41D8-A7E9B506D1AE}"/>
              </a:ext>
            </a:extLst>
          </p:cNvPr>
          <p:cNvSpPr/>
          <p:nvPr/>
        </p:nvSpPr>
        <p:spPr>
          <a:xfrm flipV="1">
            <a:off x="239293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8E7D3ECE-51C2-7AF8-3456-661FB4F99989}"/>
              </a:ext>
            </a:extLst>
          </p:cNvPr>
          <p:cNvSpPr/>
          <p:nvPr/>
        </p:nvSpPr>
        <p:spPr>
          <a:xfrm flipV="1">
            <a:off x="239293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A130CBEF-B288-29EB-CA91-6B8144A0E482}"/>
              </a:ext>
            </a:extLst>
          </p:cNvPr>
          <p:cNvSpPr/>
          <p:nvPr/>
        </p:nvSpPr>
        <p:spPr>
          <a:xfrm flipV="1">
            <a:off x="239293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8683241D-06F1-284E-F3AD-3FAEC49A260A}"/>
              </a:ext>
            </a:extLst>
          </p:cNvPr>
          <p:cNvSpPr/>
          <p:nvPr/>
        </p:nvSpPr>
        <p:spPr>
          <a:xfrm flipV="1">
            <a:off x="239293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73998B2D-E1F4-D4A3-0705-3E9D1E60F200}"/>
              </a:ext>
            </a:extLst>
          </p:cNvPr>
          <p:cNvSpPr/>
          <p:nvPr/>
        </p:nvSpPr>
        <p:spPr>
          <a:xfrm flipV="1">
            <a:off x="239293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900A9FEE-E286-D2FC-4AEC-881F2BBD8A81}"/>
              </a:ext>
            </a:extLst>
          </p:cNvPr>
          <p:cNvSpPr/>
          <p:nvPr/>
        </p:nvSpPr>
        <p:spPr>
          <a:xfrm flipV="1">
            <a:off x="239293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82297215-9D39-223B-0457-CAE37C81DC06}"/>
              </a:ext>
            </a:extLst>
          </p:cNvPr>
          <p:cNvSpPr/>
          <p:nvPr/>
        </p:nvSpPr>
        <p:spPr>
          <a:xfrm flipV="1">
            <a:off x="239293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>
            <a:extLst>
              <a:ext uri="{FF2B5EF4-FFF2-40B4-BE49-F238E27FC236}">
                <a16:creationId xmlns:a16="http://schemas.microsoft.com/office/drawing/2014/main" id="{95BD7E70-BE24-4F8A-21E8-5791AA37CA25}"/>
              </a:ext>
            </a:extLst>
          </p:cNvPr>
          <p:cNvSpPr/>
          <p:nvPr/>
        </p:nvSpPr>
        <p:spPr>
          <a:xfrm flipV="1">
            <a:off x="239293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0EA40BF6-2462-C3CB-DD48-184F86C190C9}"/>
              </a:ext>
            </a:extLst>
          </p:cNvPr>
          <p:cNvSpPr/>
          <p:nvPr/>
        </p:nvSpPr>
        <p:spPr>
          <a:xfrm flipV="1">
            <a:off x="239293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F5FFD1FA-F763-E40E-3708-FB913AE3633F}"/>
              </a:ext>
            </a:extLst>
          </p:cNvPr>
          <p:cNvSpPr/>
          <p:nvPr/>
        </p:nvSpPr>
        <p:spPr>
          <a:xfrm flipV="1">
            <a:off x="239293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719F9DD4-D290-E610-56DF-6B025B4811FF}"/>
              </a:ext>
            </a:extLst>
          </p:cNvPr>
          <p:cNvSpPr/>
          <p:nvPr/>
        </p:nvSpPr>
        <p:spPr>
          <a:xfrm flipV="1">
            <a:off x="239293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A8EAC83A-4768-FEAD-B483-3BAEFE3879AD}"/>
              </a:ext>
            </a:extLst>
          </p:cNvPr>
          <p:cNvSpPr/>
          <p:nvPr/>
        </p:nvSpPr>
        <p:spPr>
          <a:xfrm flipV="1">
            <a:off x="239293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>
            <a:extLst>
              <a:ext uri="{FF2B5EF4-FFF2-40B4-BE49-F238E27FC236}">
                <a16:creationId xmlns:a16="http://schemas.microsoft.com/office/drawing/2014/main" id="{C0777123-E487-66BF-E09B-B632B7A6D21C}"/>
              </a:ext>
            </a:extLst>
          </p:cNvPr>
          <p:cNvSpPr/>
          <p:nvPr/>
        </p:nvSpPr>
        <p:spPr>
          <a:xfrm flipV="1">
            <a:off x="239293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9134E54D-3DFB-7161-80DC-8D97166AA512}"/>
              </a:ext>
            </a:extLst>
          </p:cNvPr>
          <p:cNvSpPr/>
          <p:nvPr/>
        </p:nvSpPr>
        <p:spPr>
          <a:xfrm flipV="1">
            <a:off x="239293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EDB406DA-18E1-CC99-2359-A54E676F9552}"/>
              </a:ext>
            </a:extLst>
          </p:cNvPr>
          <p:cNvSpPr/>
          <p:nvPr/>
        </p:nvSpPr>
        <p:spPr>
          <a:xfrm flipV="1">
            <a:off x="239293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E20950B9-2BFC-D916-69E0-C6C153C91992}"/>
              </a:ext>
            </a:extLst>
          </p:cNvPr>
          <p:cNvSpPr/>
          <p:nvPr/>
        </p:nvSpPr>
        <p:spPr>
          <a:xfrm flipV="1">
            <a:off x="239293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198EB206-7000-65EB-13BF-02FF03D70E9A}"/>
              </a:ext>
            </a:extLst>
          </p:cNvPr>
          <p:cNvSpPr/>
          <p:nvPr/>
        </p:nvSpPr>
        <p:spPr>
          <a:xfrm flipV="1">
            <a:off x="239293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52B5625B-DCDE-B612-DBF6-F74DD3FAC09E}"/>
              </a:ext>
            </a:extLst>
          </p:cNvPr>
          <p:cNvSpPr/>
          <p:nvPr/>
        </p:nvSpPr>
        <p:spPr>
          <a:xfrm flipV="1">
            <a:off x="224819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B52674BA-5A16-A515-2317-036FA0C461F5}"/>
              </a:ext>
            </a:extLst>
          </p:cNvPr>
          <p:cNvSpPr/>
          <p:nvPr/>
        </p:nvSpPr>
        <p:spPr>
          <a:xfrm flipV="1">
            <a:off x="224819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E27A83D3-2495-7242-5A43-1911F8256773}"/>
              </a:ext>
            </a:extLst>
          </p:cNvPr>
          <p:cNvSpPr/>
          <p:nvPr/>
        </p:nvSpPr>
        <p:spPr>
          <a:xfrm flipV="1">
            <a:off x="224819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5BF89C81-31DC-991D-9839-4FA8865FA20E}"/>
              </a:ext>
            </a:extLst>
          </p:cNvPr>
          <p:cNvSpPr/>
          <p:nvPr/>
        </p:nvSpPr>
        <p:spPr>
          <a:xfrm flipV="1">
            <a:off x="224819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D977B3D3-F5E1-E29F-0782-F8FABE6FC499}"/>
              </a:ext>
            </a:extLst>
          </p:cNvPr>
          <p:cNvSpPr/>
          <p:nvPr/>
        </p:nvSpPr>
        <p:spPr>
          <a:xfrm flipV="1">
            <a:off x="224819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2F3D01EB-1AC0-E30E-E1D2-96BEAC8E8C48}"/>
              </a:ext>
            </a:extLst>
          </p:cNvPr>
          <p:cNvSpPr/>
          <p:nvPr/>
        </p:nvSpPr>
        <p:spPr>
          <a:xfrm flipV="1">
            <a:off x="224819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18D5A3D9-D51A-39D1-2204-68CAFB57EBA7}"/>
              </a:ext>
            </a:extLst>
          </p:cNvPr>
          <p:cNvSpPr/>
          <p:nvPr/>
        </p:nvSpPr>
        <p:spPr>
          <a:xfrm flipV="1">
            <a:off x="224819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985D392F-622D-4172-35DC-7EEA8A1C14D7}"/>
              </a:ext>
            </a:extLst>
          </p:cNvPr>
          <p:cNvSpPr/>
          <p:nvPr/>
        </p:nvSpPr>
        <p:spPr>
          <a:xfrm flipV="1">
            <a:off x="224819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61828E09-7222-DCD4-8453-D17675C514D6}"/>
              </a:ext>
            </a:extLst>
          </p:cNvPr>
          <p:cNvSpPr/>
          <p:nvPr/>
        </p:nvSpPr>
        <p:spPr>
          <a:xfrm flipV="1">
            <a:off x="224819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423">
            <a:extLst>
              <a:ext uri="{FF2B5EF4-FFF2-40B4-BE49-F238E27FC236}">
                <a16:creationId xmlns:a16="http://schemas.microsoft.com/office/drawing/2014/main" id="{0DEC651A-CA68-796F-AA35-DF87BB47F2CB}"/>
              </a:ext>
            </a:extLst>
          </p:cNvPr>
          <p:cNvSpPr/>
          <p:nvPr/>
        </p:nvSpPr>
        <p:spPr>
          <a:xfrm flipV="1">
            <a:off x="224819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D883E388-71CE-986E-7A50-E21D9E4ECA22}"/>
              </a:ext>
            </a:extLst>
          </p:cNvPr>
          <p:cNvSpPr/>
          <p:nvPr/>
        </p:nvSpPr>
        <p:spPr>
          <a:xfrm flipV="1">
            <a:off x="224819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6DDCB41A-EFAB-DBF3-83CA-2CDEAB68D8DE}"/>
              </a:ext>
            </a:extLst>
          </p:cNvPr>
          <p:cNvSpPr/>
          <p:nvPr/>
        </p:nvSpPr>
        <p:spPr>
          <a:xfrm flipV="1">
            <a:off x="224819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8DDDB81B-87DF-90CC-7212-759E47249595}"/>
              </a:ext>
            </a:extLst>
          </p:cNvPr>
          <p:cNvSpPr/>
          <p:nvPr/>
        </p:nvSpPr>
        <p:spPr>
          <a:xfrm flipV="1">
            <a:off x="224819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6D4AEF23-540C-1E56-277E-EA606683AECF}"/>
              </a:ext>
            </a:extLst>
          </p:cNvPr>
          <p:cNvSpPr/>
          <p:nvPr/>
        </p:nvSpPr>
        <p:spPr>
          <a:xfrm flipV="1">
            <a:off x="224819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A6075365-034F-8B25-BC82-F0E1421297EB}"/>
              </a:ext>
            </a:extLst>
          </p:cNvPr>
          <p:cNvSpPr/>
          <p:nvPr/>
        </p:nvSpPr>
        <p:spPr>
          <a:xfrm flipV="1">
            <a:off x="224819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7085CD82-7931-75A1-A873-867C23A5CE21}"/>
              </a:ext>
            </a:extLst>
          </p:cNvPr>
          <p:cNvSpPr/>
          <p:nvPr/>
        </p:nvSpPr>
        <p:spPr>
          <a:xfrm flipV="1">
            <a:off x="224819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53E904FB-1552-65C9-D501-C396E0CED19E}"/>
              </a:ext>
            </a:extLst>
          </p:cNvPr>
          <p:cNvSpPr/>
          <p:nvPr/>
        </p:nvSpPr>
        <p:spPr>
          <a:xfrm flipV="1">
            <a:off x="224819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AF25E5C8-1380-5462-F05C-4501685AC706}"/>
              </a:ext>
            </a:extLst>
          </p:cNvPr>
          <p:cNvSpPr/>
          <p:nvPr/>
        </p:nvSpPr>
        <p:spPr>
          <a:xfrm flipV="1">
            <a:off x="224819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079312D1-12F9-CDC5-207C-A377E3C4B309}"/>
              </a:ext>
            </a:extLst>
          </p:cNvPr>
          <p:cNvSpPr/>
          <p:nvPr/>
        </p:nvSpPr>
        <p:spPr>
          <a:xfrm flipV="1">
            <a:off x="224819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7D1CDD43-91D4-CAD9-5EA8-EAE39CA57BEE}"/>
              </a:ext>
            </a:extLst>
          </p:cNvPr>
          <p:cNvSpPr/>
          <p:nvPr/>
        </p:nvSpPr>
        <p:spPr>
          <a:xfrm flipV="1">
            <a:off x="224819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Oval 435">
            <a:extLst>
              <a:ext uri="{FF2B5EF4-FFF2-40B4-BE49-F238E27FC236}">
                <a16:creationId xmlns:a16="http://schemas.microsoft.com/office/drawing/2014/main" id="{6F46E2EC-0663-7BE0-6066-2E2AE2C56F27}"/>
              </a:ext>
            </a:extLst>
          </p:cNvPr>
          <p:cNvSpPr/>
          <p:nvPr/>
        </p:nvSpPr>
        <p:spPr>
          <a:xfrm flipV="1">
            <a:off x="210345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EEEE15B1-3062-960C-86A8-30A080258544}"/>
              </a:ext>
            </a:extLst>
          </p:cNvPr>
          <p:cNvSpPr/>
          <p:nvPr/>
        </p:nvSpPr>
        <p:spPr>
          <a:xfrm flipV="1">
            <a:off x="210345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Oval 437">
            <a:extLst>
              <a:ext uri="{FF2B5EF4-FFF2-40B4-BE49-F238E27FC236}">
                <a16:creationId xmlns:a16="http://schemas.microsoft.com/office/drawing/2014/main" id="{713AE14A-4412-B294-3919-A76F0BAB11DC}"/>
              </a:ext>
            </a:extLst>
          </p:cNvPr>
          <p:cNvSpPr/>
          <p:nvPr/>
        </p:nvSpPr>
        <p:spPr>
          <a:xfrm flipV="1">
            <a:off x="210345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Oval 438">
            <a:extLst>
              <a:ext uri="{FF2B5EF4-FFF2-40B4-BE49-F238E27FC236}">
                <a16:creationId xmlns:a16="http://schemas.microsoft.com/office/drawing/2014/main" id="{B8533051-5FAE-E0E3-A911-73B829CB8FA7}"/>
              </a:ext>
            </a:extLst>
          </p:cNvPr>
          <p:cNvSpPr/>
          <p:nvPr/>
        </p:nvSpPr>
        <p:spPr>
          <a:xfrm flipV="1">
            <a:off x="210345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Oval 439">
            <a:extLst>
              <a:ext uri="{FF2B5EF4-FFF2-40B4-BE49-F238E27FC236}">
                <a16:creationId xmlns:a16="http://schemas.microsoft.com/office/drawing/2014/main" id="{3C580BF9-BF19-EB98-E0F8-BDA2BB10CF0C}"/>
              </a:ext>
            </a:extLst>
          </p:cNvPr>
          <p:cNvSpPr/>
          <p:nvPr/>
        </p:nvSpPr>
        <p:spPr>
          <a:xfrm flipV="1">
            <a:off x="210345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0E275393-2FF4-7C77-3479-A2907FB5E440}"/>
              </a:ext>
            </a:extLst>
          </p:cNvPr>
          <p:cNvSpPr/>
          <p:nvPr/>
        </p:nvSpPr>
        <p:spPr>
          <a:xfrm flipV="1">
            <a:off x="210345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E27CB219-1A7B-2A6B-1365-23D78F00D302}"/>
              </a:ext>
            </a:extLst>
          </p:cNvPr>
          <p:cNvSpPr/>
          <p:nvPr/>
        </p:nvSpPr>
        <p:spPr>
          <a:xfrm flipV="1">
            <a:off x="210345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7B2DD8DE-8B2E-ABAB-99FE-7415D6A0D46C}"/>
              </a:ext>
            </a:extLst>
          </p:cNvPr>
          <p:cNvSpPr/>
          <p:nvPr/>
        </p:nvSpPr>
        <p:spPr>
          <a:xfrm flipV="1">
            <a:off x="210345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Oval 443">
            <a:extLst>
              <a:ext uri="{FF2B5EF4-FFF2-40B4-BE49-F238E27FC236}">
                <a16:creationId xmlns:a16="http://schemas.microsoft.com/office/drawing/2014/main" id="{850D1A76-3BF5-5EF0-E74C-72D6CA806FA9}"/>
              </a:ext>
            </a:extLst>
          </p:cNvPr>
          <p:cNvSpPr/>
          <p:nvPr/>
        </p:nvSpPr>
        <p:spPr>
          <a:xfrm flipV="1">
            <a:off x="210345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Oval 444">
            <a:extLst>
              <a:ext uri="{FF2B5EF4-FFF2-40B4-BE49-F238E27FC236}">
                <a16:creationId xmlns:a16="http://schemas.microsoft.com/office/drawing/2014/main" id="{2755F05C-0134-12CE-CE88-E43F7F3381B5}"/>
              </a:ext>
            </a:extLst>
          </p:cNvPr>
          <p:cNvSpPr/>
          <p:nvPr/>
        </p:nvSpPr>
        <p:spPr>
          <a:xfrm flipV="1">
            <a:off x="210345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A3E9CFC0-322D-C65D-5E89-C163A23159FD}"/>
              </a:ext>
            </a:extLst>
          </p:cNvPr>
          <p:cNvSpPr/>
          <p:nvPr/>
        </p:nvSpPr>
        <p:spPr>
          <a:xfrm flipV="1">
            <a:off x="210345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Oval 446">
            <a:extLst>
              <a:ext uri="{FF2B5EF4-FFF2-40B4-BE49-F238E27FC236}">
                <a16:creationId xmlns:a16="http://schemas.microsoft.com/office/drawing/2014/main" id="{BA7637B2-D0F8-338C-7CB9-5F7977DAFAFF}"/>
              </a:ext>
            </a:extLst>
          </p:cNvPr>
          <p:cNvSpPr/>
          <p:nvPr/>
        </p:nvSpPr>
        <p:spPr>
          <a:xfrm flipV="1">
            <a:off x="210345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Oval 447">
            <a:extLst>
              <a:ext uri="{FF2B5EF4-FFF2-40B4-BE49-F238E27FC236}">
                <a16:creationId xmlns:a16="http://schemas.microsoft.com/office/drawing/2014/main" id="{C2AEDA47-5EC8-44D3-FAB3-99398E832D9A}"/>
              </a:ext>
            </a:extLst>
          </p:cNvPr>
          <p:cNvSpPr/>
          <p:nvPr/>
        </p:nvSpPr>
        <p:spPr>
          <a:xfrm flipV="1">
            <a:off x="210345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Oval 448">
            <a:extLst>
              <a:ext uri="{FF2B5EF4-FFF2-40B4-BE49-F238E27FC236}">
                <a16:creationId xmlns:a16="http://schemas.microsoft.com/office/drawing/2014/main" id="{B10986CD-B03B-99D3-FE76-DFDABF9EEB95}"/>
              </a:ext>
            </a:extLst>
          </p:cNvPr>
          <p:cNvSpPr/>
          <p:nvPr/>
        </p:nvSpPr>
        <p:spPr>
          <a:xfrm flipV="1">
            <a:off x="210345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49047F4C-F10B-B496-CA33-F23D962E82EC}"/>
              </a:ext>
            </a:extLst>
          </p:cNvPr>
          <p:cNvSpPr/>
          <p:nvPr/>
        </p:nvSpPr>
        <p:spPr>
          <a:xfrm flipV="1">
            <a:off x="210345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Oval 450">
            <a:extLst>
              <a:ext uri="{FF2B5EF4-FFF2-40B4-BE49-F238E27FC236}">
                <a16:creationId xmlns:a16="http://schemas.microsoft.com/office/drawing/2014/main" id="{29777A5F-35C7-50FF-DA75-51899B3A4357}"/>
              </a:ext>
            </a:extLst>
          </p:cNvPr>
          <p:cNvSpPr/>
          <p:nvPr/>
        </p:nvSpPr>
        <p:spPr>
          <a:xfrm flipV="1">
            <a:off x="210345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Oval 451">
            <a:extLst>
              <a:ext uri="{FF2B5EF4-FFF2-40B4-BE49-F238E27FC236}">
                <a16:creationId xmlns:a16="http://schemas.microsoft.com/office/drawing/2014/main" id="{56AD8B84-41AE-6AF7-E890-F617CF400AB4}"/>
              </a:ext>
            </a:extLst>
          </p:cNvPr>
          <p:cNvSpPr/>
          <p:nvPr/>
        </p:nvSpPr>
        <p:spPr>
          <a:xfrm flipV="1">
            <a:off x="210345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FE21E2C6-893B-0FC4-8595-1FAC77B8C7C4}"/>
              </a:ext>
            </a:extLst>
          </p:cNvPr>
          <p:cNvSpPr/>
          <p:nvPr/>
        </p:nvSpPr>
        <p:spPr>
          <a:xfrm flipV="1">
            <a:off x="210345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5772DC88-1AFA-0CE9-3082-B7622315ACE5}"/>
              </a:ext>
            </a:extLst>
          </p:cNvPr>
          <p:cNvSpPr/>
          <p:nvPr/>
        </p:nvSpPr>
        <p:spPr>
          <a:xfrm flipV="1">
            <a:off x="210345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7B4F7C65-49BF-432D-352E-F244632F661E}"/>
              </a:ext>
            </a:extLst>
          </p:cNvPr>
          <p:cNvSpPr/>
          <p:nvPr/>
        </p:nvSpPr>
        <p:spPr>
          <a:xfrm flipV="1">
            <a:off x="210345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>
            <a:extLst>
              <a:ext uri="{FF2B5EF4-FFF2-40B4-BE49-F238E27FC236}">
                <a16:creationId xmlns:a16="http://schemas.microsoft.com/office/drawing/2014/main" id="{59F770C7-46C6-2C75-FDC6-4D962C5ED805}"/>
              </a:ext>
            </a:extLst>
          </p:cNvPr>
          <p:cNvSpPr/>
          <p:nvPr/>
        </p:nvSpPr>
        <p:spPr>
          <a:xfrm flipV="1">
            <a:off x="195871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BCBD85AA-C5B3-EB6D-77F7-062C816BDB75}"/>
              </a:ext>
            </a:extLst>
          </p:cNvPr>
          <p:cNvSpPr/>
          <p:nvPr/>
        </p:nvSpPr>
        <p:spPr>
          <a:xfrm flipV="1">
            <a:off x="195871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Oval 458">
            <a:extLst>
              <a:ext uri="{FF2B5EF4-FFF2-40B4-BE49-F238E27FC236}">
                <a16:creationId xmlns:a16="http://schemas.microsoft.com/office/drawing/2014/main" id="{8479B50C-3F8C-BDB3-ACF4-FA96CE140798}"/>
              </a:ext>
            </a:extLst>
          </p:cNvPr>
          <p:cNvSpPr/>
          <p:nvPr/>
        </p:nvSpPr>
        <p:spPr>
          <a:xfrm flipV="1">
            <a:off x="195871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Oval 459">
            <a:extLst>
              <a:ext uri="{FF2B5EF4-FFF2-40B4-BE49-F238E27FC236}">
                <a16:creationId xmlns:a16="http://schemas.microsoft.com/office/drawing/2014/main" id="{6BF7942C-DAEE-A5D0-AF86-F637A5F41042}"/>
              </a:ext>
            </a:extLst>
          </p:cNvPr>
          <p:cNvSpPr/>
          <p:nvPr/>
        </p:nvSpPr>
        <p:spPr>
          <a:xfrm flipV="1">
            <a:off x="195871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Oval 460">
            <a:extLst>
              <a:ext uri="{FF2B5EF4-FFF2-40B4-BE49-F238E27FC236}">
                <a16:creationId xmlns:a16="http://schemas.microsoft.com/office/drawing/2014/main" id="{0C9CA615-7ACD-CC24-71BD-0C8ADD87EBCA}"/>
              </a:ext>
            </a:extLst>
          </p:cNvPr>
          <p:cNvSpPr/>
          <p:nvPr/>
        </p:nvSpPr>
        <p:spPr>
          <a:xfrm flipV="1">
            <a:off x="195871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Oval 461">
            <a:extLst>
              <a:ext uri="{FF2B5EF4-FFF2-40B4-BE49-F238E27FC236}">
                <a16:creationId xmlns:a16="http://schemas.microsoft.com/office/drawing/2014/main" id="{60ADBF85-2B8A-5245-EC74-3922A7CBFC08}"/>
              </a:ext>
            </a:extLst>
          </p:cNvPr>
          <p:cNvSpPr/>
          <p:nvPr/>
        </p:nvSpPr>
        <p:spPr>
          <a:xfrm flipV="1">
            <a:off x="195871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Oval 462">
            <a:extLst>
              <a:ext uri="{FF2B5EF4-FFF2-40B4-BE49-F238E27FC236}">
                <a16:creationId xmlns:a16="http://schemas.microsoft.com/office/drawing/2014/main" id="{3A93A52B-12D3-C62B-D42C-DCA64084F573}"/>
              </a:ext>
            </a:extLst>
          </p:cNvPr>
          <p:cNvSpPr/>
          <p:nvPr/>
        </p:nvSpPr>
        <p:spPr>
          <a:xfrm flipV="1">
            <a:off x="195871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499472A7-376B-FCCC-3D31-96ABDE9753F0}"/>
              </a:ext>
            </a:extLst>
          </p:cNvPr>
          <p:cNvSpPr/>
          <p:nvPr/>
        </p:nvSpPr>
        <p:spPr>
          <a:xfrm flipV="1">
            <a:off x="195871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5FD7412F-6D63-05CB-09C8-E0EE08140A0B}"/>
              </a:ext>
            </a:extLst>
          </p:cNvPr>
          <p:cNvSpPr/>
          <p:nvPr/>
        </p:nvSpPr>
        <p:spPr>
          <a:xfrm flipV="1">
            <a:off x="195871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9571E1DC-F50E-C941-1CFC-2F315D8C64B5}"/>
              </a:ext>
            </a:extLst>
          </p:cNvPr>
          <p:cNvSpPr/>
          <p:nvPr/>
        </p:nvSpPr>
        <p:spPr>
          <a:xfrm flipV="1">
            <a:off x="195871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BD442392-42D8-0CAC-A7AC-F9F0C002CA6F}"/>
              </a:ext>
            </a:extLst>
          </p:cNvPr>
          <p:cNvSpPr/>
          <p:nvPr/>
        </p:nvSpPr>
        <p:spPr>
          <a:xfrm flipV="1">
            <a:off x="195871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E0C28639-9ADE-CD05-BC25-FA51EBB06374}"/>
              </a:ext>
            </a:extLst>
          </p:cNvPr>
          <p:cNvSpPr/>
          <p:nvPr/>
        </p:nvSpPr>
        <p:spPr>
          <a:xfrm flipV="1">
            <a:off x="195871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3FB9865A-B0E9-C613-4ECD-FE9E761FFE2A}"/>
              </a:ext>
            </a:extLst>
          </p:cNvPr>
          <p:cNvSpPr/>
          <p:nvPr/>
        </p:nvSpPr>
        <p:spPr>
          <a:xfrm flipV="1">
            <a:off x="195871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FF749B49-8E39-3451-4CE8-F4DF37A4DAC9}"/>
              </a:ext>
            </a:extLst>
          </p:cNvPr>
          <p:cNvSpPr/>
          <p:nvPr/>
        </p:nvSpPr>
        <p:spPr>
          <a:xfrm flipV="1">
            <a:off x="195871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34897D77-DC17-39F3-6E75-D389EA99E1FC}"/>
              </a:ext>
            </a:extLst>
          </p:cNvPr>
          <p:cNvSpPr/>
          <p:nvPr/>
        </p:nvSpPr>
        <p:spPr>
          <a:xfrm flipV="1">
            <a:off x="195871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Oval 471">
            <a:extLst>
              <a:ext uri="{FF2B5EF4-FFF2-40B4-BE49-F238E27FC236}">
                <a16:creationId xmlns:a16="http://schemas.microsoft.com/office/drawing/2014/main" id="{36EB0026-9630-7061-0D56-AA99E7615662}"/>
              </a:ext>
            </a:extLst>
          </p:cNvPr>
          <p:cNvSpPr/>
          <p:nvPr/>
        </p:nvSpPr>
        <p:spPr>
          <a:xfrm flipV="1">
            <a:off x="195871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Oval 472">
            <a:extLst>
              <a:ext uri="{FF2B5EF4-FFF2-40B4-BE49-F238E27FC236}">
                <a16:creationId xmlns:a16="http://schemas.microsoft.com/office/drawing/2014/main" id="{96999C9E-0051-D6D3-8FAC-B7768F7687AA}"/>
              </a:ext>
            </a:extLst>
          </p:cNvPr>
          <p:cNvSpPr/>
          <p:nvPr/>
        </p:nvSpPr>
        <p:spPr>
          <a:xfrm flipV="1">
            <a:off x="195871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Oval 473">
            <a:extLst>
              <a:ext uri="{FF2B5EF4-FFF2-40B4-BE49-F238E27FC236}">
                <a16:creationId xmlns:a16="http://schemas.microsoft.com/office/drawing/2014/main" id="{E6A66140-4245-979A-6EF8-9B0A5B987DD7}"/>
              </a:ext>
            </a:extLst>
          </p:cNvPr>
          <p:cNvSpPr/>
          <p:nvPr/>
        </p:nvSpPr>
        <p:spPr>
          <a:xfrm flipV="1">
            <a:off x="195871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Oval 474">
            <a:extLst>
              <a:ext uri="{FF2B5EF4-FFF2-40B4-BE49-F238E27FC236}">
                <a16:creationId xmlns:a16="http://schemas.microsoft.com/office/drawing/2014/main" id="{D84E8718-DE7B-897D-9FB1-190C6D661978}"/>
              </a:ext>
            </a:extLst>
          </p:cNvPr>
          <p:cNvSpPr/>
          <p:nvPr/>
        </p:nvSpPr>
        <p:spPr>
          <a:xfrm flipV="1">
            <a:off x="195871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Oval 475">
            <a:extLst>
              <a:ext uri="{FF2B5EF4-FFF2-40B4-BE49-F238E27FC236}">
                <a16:creationId xmlns:a16="http://schemas.microsoft.com/office/drawing/2014/main" id="{3655FDBA-7F1A-4817-59D2-D8CC2EAE1E76}"/>
              </a:ext>
            </a:extLst>
          </p:cNvPr>
          <p:cNvSpPr/>
          <p:nvPr/>
        </p:nvSpPr>
        <p:spPr>
          <a:xfrm flipV="1">
            <a:off x="195871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Oval 477">
            <a:extLst>
              <a:ext uri="{FF2B5EF4-FFF2-40B4-BE49-F238E27FC236}">
                <a16:creationId xmlns:a16="http://schemas.microsoft.com/office/drawing/2014/main" id="{0F732544-023C-AFAC-D3CE-EF3A61DDCB0A}"/>
              </a:ext>
            </a:extLst>
          </p:cNvPr>
          <p:cNvSpPr/>
          <p:nvPr/>
        </p:nvSpPr>
        <p:spPr>
          <a:xfrm flipV="1">
            <a:off x="181397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Oval 478">
            <a:extLst>
              <a:ext uri="{FF2B5EF4-FFF2-40B4-BE49-F238E27FC236}">
                <a16:creationId xmlns:a16="http://schemas.microsoft.com/office/drawing/2014/main" id="{625A94ED-E1A2-A916-01C1-BFB28632E7CC}"/>
              </a:ext>
            </a:extLst>
          </p:cNvPr>
          <p:cNvSpPr/>
          <p:nvPr/>
        </p:nvSpPr>
        <p:spPr>
          <a:xfrm flipV="1">
            <a:off x="181397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Oval 479">
            <a:extLst>
              <a:ext uri="{FF2B5EF4-FFF2-40B4-BE49-F238E27FC236}">
                <a16:creationId xmlns:a16="http://schemas.microsoft.com/office/drawing/2014/main" id="{DCBA8BDD-CD4E-2E38-AA52-40FED45D0F2D}"/>
              </a:ext>
            </a:extLst>
          </p:cNvPr>
          <p:cNvSpPr/>
          <p:nvPr/>
        </p:nvSpPr>
        <p:spPr>
          <a:xfrm flipV="1">
            <a:off x="181397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Oval 480">
            <a:extLst>
              <a:ext uri="{FF2B5EF4-FFF2-40B4-BE49-F238E27FC236}">
                <a16:creationId xmlns:a16="http://schemas.microsoft.com/office/drawing/2014/main" id="{749E2DA9-2266-A956-C207-1C8BF563EFA4}"/>
              </a:ext>
            </a:extLst>
          </p:cNvPr>
          <p:cNvSpPr/>
          <p:nvPr/>
        </p:nvSpPr>
        <p:spPr>
          <a:xfrm flipV="1">
            <a:off x="181397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C99CF33B-96ED-CD3C-64C2-ECC9201FCCE9}"/>
              </a:ext>
            </a:extLst>
          </p:cNvPr>
          <p:cNvSpPr/>
          <p:nvPr/>
        </p:nvSpPr>
        <p:spPr>
          <a:xfrm flipV="1">
            <a:off x="181397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F30FC419-0713-1C22-92DB-50B4EF1B363C}"/>
              </a:ext>
            </a:extLst>
          </p:cNvPr>
          <p:cNvSpPr/>
          <p:nvPr/>
        </p:nvSpPr>
        <p:spPr>
          <a:xfrm flipV="1">
            <a:off x="181397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3A6761F0-AAD4-3FE3-C617-63146388E7E9}"/>
              </a:ext>
            </a:extLst>
          </p:cNvPr>
          <p:cNvSpPr/>
          <p:nvPr/>
        </p:nvSpPr>
        <p:spPr>
          <a:xfrm flipV="1">
            <a:off x="181397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Oval 484">
            <a:extLst>
              <a:ext uri="{FF2B5EF4-FFF2-40B4-BE49-F238E27FC236}">
                <a16:creationId xmlns:a16="http://schemas.microsoft.com/office/drawing/2014/main" id="{76F46A64-4F35-BCB7-90E7-88043B140F21}"/>
              </a:ext>
            </a:extLst>
          </p:cNvPr>
          <p:cNvSpPr/>
          <p:nvPr/>
        </p:nvSpPr>
        <p:spPr>
          <a:xfrm flipV="1">
            <a:off x="181397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C9604E0B-360D-3C5C-378F-E1B35E8B1FBE}"/>
              </a:ext>
            </a:extLst>
          </p:cNvPr>
          <p:cNvSpPr/>
          <p:nvPr/>
        </p:nvSpPr>
        <p:spPr>
          <a:xfrm flipV="1">
            <a:off x="181397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Oval 486">
            <a:extLst>
              <a:ext uri="{FF2B5EF4-FFF2-40B4-BE49-F238E27FC236}">
                <a16:creationId xmlns:a16="http://schemas.microsoft.com/office/drawing/2014/main" id="{B7116D36-5DF2-252A-075A-09AA6B33C6EE}"/>
              </a:ext>
            </a:extLst>
          </p:cNvPr>
          <p:cNvSpPr/>
          <p:nvPr/>
        </p:nvSpPr>
        <p:spPr>
          <a:xfrm flipV="1">
            <a:off x="181397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06FB333C-A5AC-23CD-38DD-BDDD911D34DA}"/>
              </a:ext>
            </a:extLst>
          </p:cNvPr>
          <p:cNvSpPr/>
          <p:nvPr/>
        </p:nvSpPr>
        <p:spPr>
          <a:xfrm flipV="1">
            <a:off x="181397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71A83BD5-AB47-99F1-8B77-54E22B538AB1}"/>
              </a:ext>
            </a:extLst>
          </p:cNvPr>
          <p:cNvSpPr/>
          <p:nvPr/>
        </p:nvSpPr>
        <p:spPr>
          <a:xfrm flipV="1">
            <a:off x="181397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Oval 489">
            <a:extLst>
              <a:ext uri="{FF2B5EF4-FFF2-40B4-BE49-F238E27FC236}">
                <a16:creationId xmlns:a16="http://schemas.microsoft.com/office/drawing/2014/main" id="{6697DEE0-C27C-AA42-4BD9-929F1AAD1908}"/>
              </a:ext>
            </a:extLst>
          </p:cNvPr>
          <p:cNvSpPr/>
          <p:nvPr/>
        </p:nvSpPr>
        <p:spPr>
          <a:xfrm flipV="1">
            <a:off x="181397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B4CAE5E8-506B-FFCD-DBAB-C77769AECA36}"/>
              </a:ext>
            </a:extLst>
          </p:cNvPr>
          <p:cNvSpPr/>
          <p:nvPr/>
        </p:nvSpPr>
        <p:spPr>
          <a:xfrm flipV="1">
            <a:off x="181397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C6ADFD24-41C5-C6B0-51CB-1B7125490D5D}"/>
              </a:ext>
            </a:extLst>
          </p:cNvPr>
          <p:cNvSpPr/>
          <p:nvPr/>
        </p:nvSpPr>
        <p:spPr>
          <a:xfrm flipV="1">
            <a:off x="181397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6E0B4DE6-2E4C-5F3B-4782-C8B6EA385110}"/>
              </a:ext>
            </a:extLst>
          </p:cNvPr>
          <p:cNvSpPr/>
          <p:nvPr/>
        </p:nvSpPr>
        <p:spPr>
          <a:xfrm flipV="1">
            <a:off x="181397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Oval 493">
            <a:extLst>
              <a:ext uri="{FF2B5EF4-FFF2-40B4-BE49-F238E27FC236}">
                <a16:creationId xmlns:a16="http://schemas.microsoft.com/office/drawing/2014/main" id="{0D7FE51F-E64E-6146-4D18-496941B1ED68}"/>
              </a:ext>
            </a:extLst>
          </p:cNvPr>
          <p:cNvSpPr/>
          <p:nvPr/>
        </p:nvSpPr>
        <p:spPr>
          <a:xfrm flipV="1">
            <a:off x="181397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Oval 494">
            <a:extLst>
              <a:ext uri="{FF2B5EF4-FFF2-40B4-BE49-F238E27FC236}">
                <a16:creationId xmlns:a16="http://schemas.microsoft.com/office/drawing/2014/main" id="{C1A42E13-3504-6A28-AB60-CFF36FDD242E}"/>
              </a:ext>
            </a:extLst>
          </p:cNvPr>
          <p:cNvSpPr/>
          <p:nvPr/>
        </p:nvSpPr>
        <p:spPr>
          <a:xfrm flipV="1">
            <a:off x="181397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val 495">
            <a:extLst>
              <a:ext uri="{FF2B5EF4-FFF2-40B4-BE49-F238E27FC236}">
                <a16:creationId xmlns:a16="http://schemas.microsoft.com/office/drawing/2014/main" id="{85866DCD-7870-6EAE-DA4B-23B4D3480142}"/>
              </a:ext>
            </a:extLst>
          </p:cNvPr>
          <p:cNvSpPr/>
          <p:nvPr/>
        </p:nvSpPr>
        <p:spPr>
          <a:xfrm flipV="1">
            <a:off x="181397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Oval 496">
            <a:extLst>
              <a:ext uri="{FF2B5EF4-FFF2-40B4-BE49-F238E27FC236}">
                <a16:creationId xmlns:a16="http://schemas.microsoft.com/office/drawing/2014/main" id="{3CF2D81D-C008-18C7-1460-EC8E275BB9AF}"/>
              </a:ext>
            </a:extLst>
          </p:cNvPr>
          <p:cNvSpPr/>
          <p:nvPr/>
        </p:nvSpPr>
        <p:spPr>
          <a:xfrm flipV="1">
            <a:off x="181397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8DAD7F19-4BB0-40C3-71F5-85A53DC72BF3}"/>
              </a:ext>
            </a:extLst>
          </p:cNvPr>
          <p:cNvSpPr/>
          <p:nvPr/>
        </p:nvSpPr>
        <p:spPr>
          <a:xfrm flipV="1">
            <a:off x="166923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Oval 499">
            <a:extLst>
              <a:ext uri="{FF2B5EF4-FFF2-40B4-BE49-F238E27FC236}">
                <a16:creationId xmlns:a16="http://schemas.microsoft.com/office/drawing/2014/main" id="{DB5154EA-C701-A003-5ABD-E9AE6D6C25BC}"/>
              </a:ext>
            </a:extLst>
          </p:cNvPr>
          <p:cNvSpPr/>
          <p:nvPr/>
        </p:nvSpPr>
        <p:spPr>
          <a:xfrm flipV="1">
            <a:off x="166923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Oval 500">
            <a:extLst>
              <a:ext uri="{FF2B5EF4-FFF2-40B4-BE49-F238E27FC236}">
                <a16:creationId xmlns:a16="http://schemas.microsoft.com/office/drawing/2014/main" id="{0DF20E3E-86A0-AF6C-701E-C4D9255EB1C4}"/>
              </a:ext>
            </a:extLst>
          </p:cNvPr>
          <p:cNvSpPr/>
          <p:nvPr/>
        </p:nvSpPr>
        <p:spPr>
          <a:xfrm flipV="1">
            <a:off x="166923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 501">
            <a:extLst>
              <a:ext uri="{FF2B5EF4-FFF2-40B4-BE49-F238E27FC236}">
                <a16:creationId xmlns:a16="http://schemas.microsoft.com/office/drawing/2014/main" id="{BE1188A8-32C8-101F-905E-58B383B00EFD}"/>
              </a:ext>
            </a:extLst>
          </p:cNvPr>
          <p:cNvSpPr/>
          <p:nvPr/>
        </p:nvSpPr>
        <p:spPr>
          <a:xfrm flipV="1">
            <a:off x="166923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Oval 502">
            <a:extLst>
              <a:ext uri="{FF2B5EF4-FFF2-40B4-BE49-F238E27FC236}">
                <a16:creationId xmlns:a16="http://schemas.microsoft.com/office/drawing/2014/main" id="{8294686D-0C07-B926-1CE2-D529ED55400E}"/>
              </a:ext>
            </a:extLst>
          </p:cNvPr>
          <p:cNvSpPr/>
          <p:nvPr/>
        </p:nvSpPr>
        <p:spPr>
          <a:xfrm flipV="1">
            <a:off x="166923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Oval 503">
            <a:extLst>
              <a:ext uri="{FF2B5EF4-FFF2-40B4-BE49-F238E27FC236}">
                <a16:creationId xmlns:a16="http://schemas.microsoft.com/office/drawing/2014/main" id="{DB1AB262-5F72-27AF-8A3F-DA3EA3DD22CD}"/>
              </a:ext>
            </a:extLst>
          </p:cNvPr>
          <p:cNvSpPr/>
          <p:nvPr/>
        </p:nvSpPr>
        <p:spPr>
          <a:xfrm flipV="1">
            <a:off x="166923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Oval 504">
            <a:extLst>
              <a:ext uri="{FF2B5EF4-FFF2-40B4-BE49-F238E27FC236}">
                <a16:creationId xmlns:a16="http://schemas.microsoft.com/office/drawing/2014/main" id="{FF315BD1-D223-B47B-660E-A86C40C5EE3B}"/>
              </a:ext>
            </a:extLst>
          </p:cNvPr>
          <p:cNvSpPr/>
          <p:nvPr/>
        </p:nvSpPr>
        <p:spPr>
          <a:xfrm flipV="1">
            <a:off x="166923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Oval 505">
            <a:extLst>
              <a:ext uri="{FF2B5EF4-FFF2-40B4-BE49-F238E27FC236}">
                <a16:creationId xmlns:a16="http://schemas.microsoft.com/office/drawing/2014/main" id="{92AA49F2-00CD-4D6A-64D2-4CD4CC52B6B1}"/>
              </a:ext>
            </a:extLst>
          </p:cNvPr>
          <p:cNvSpPr/>
          <p:nvPr/>
        </p:nvSpPr>
        <p:spPr>
          <a:xfrm flipV="1">
            <a:off x="166923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Oval 506">
            <a:extLst>
              <a:ext uri="{FF2B5EF4-FFF2-40B4-BE49-F238E27FC236}">
                <a16:creationId xmlns:a16="http://schemas.microsoft.com/office/drawing/2014/main" id="{20703B93-A904-C5E0-94DB-E42B7EAF77DE}"/>
              </a:ext>
            </a:extLst>
          </p:cNvPr>
          <p:cNvSpPr/>
          <p:nvPr/>
        </p:nvSpPr>
        <p:spPr>
          <a:xfrm flipV="1">
            <a:off x="166923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Oval 507">
            <a:extLst>
              <a:ext uri="{FF2B5EF4-FFF2-40B4-BE49-F238E27FC236}">
                <a16:creationId xmlns:a16="http://schemas.microsoft.com/office/drawing/2014/main" id="{F6321490-1D22-4CEE-99BD-3784F9AB62AD}"/>
              </a:ext>
            </a:extLst>
          </p:cNvPr>
          <p:cNvSpPr/>
          <p:nvPr/>
        </p:nvSpPr>
        <p:spPr>
          <a:xfrm flipV="1">
            <a:off x="166923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Oval 508">
            <a:extLst>
              <a:ext uri="{FF2B5EF4-FFF2-40B4-BE49-F238E27FC236}">
                <a16:creationId xmlns:a16="http://schemas.microsoft.com/office/drawing/2014/main" id="{BE77E0DB-B3F0-5CF3-CA1A-A053034A8772}"/>
              </a:ext>
            </a:extLst>
          </p:cNvPr>
          <p:cNvSpPr/>
          <p:nvPr/>
        </p:nvSpPr>
        <p:spPr>
          <a:xfrm flipV="1">
            <a:off x="166923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Oval 509">
            <a:extLst>
              <a:ext uri="{FF2B5EF4-FFF2-40B4-BE49-F238E27FC236}">
                <a16:creationId xmlns:a16="http://schemas.microsoft.com/office/drawing/2014/main" id="{8B9C637A-0893-8F38-2965-99E2132D48D6}"/>
              </a:ext>
            </a:extLst>
          </p:cNvPr>
          <p:cNvSpPr/>
          <p:nvPr/>
        </p:nvSpPr>
        <p:spPr>
          <a:xfrm flipV="1">
            <a:off x="166923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Oval 510">
            <a:extLst>
              <a:ext uri="{FF2B5EF4-FFF2-40B4-BE49-F238E27FC236}">
                <a16:creationId xmlns:a16="http://schemas.microsoft.com/office/drawing/2014/main" id="{A0317067-380B-E269-8FEE-C5D65E9FD90C}"/>
              </a:ext>
            </a:extLst>
          </p:cNvPr>
          <p:cNvSpPr/>
          <p:nvPr/>
        </p:nvSpPr>
        <p:spPr>
          <a:xfrm flipV="1">
            <a:off x="166923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Oval 511">
            <a:extLst>
              <a:ext uri="{FF2B5EF4-FFF2-40B4-BE49-F238E27FC236}">
                <a16:creationId xmlns:a16="http://schemas.microsoft.com/office/drawing/2014/main" id="{05A5B267-1A89-EE8C-9BE7-36E60139DCF8}"/>
              </a:ext>
            </a:extLst>
          </p:cNvPr>
          <p:cNvSpPr/>
          <p:nvPr/>
        </p:nvSpPr>
        <p:spPr>
          <a:xfrm flipV="1">
            <a:off x="166923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Oval 512">
            <a:extLst>
              <a:ext uri="{FF2B5EF4-FFF2-40B4-BE49-F238E27FC236}">
                <a16:creationId xmlns:a16="http://schemas.microsoft.com/office/drawing/2014/main" id="{F428F0E3-0DFE-40EC-FFC6-87D264CE55AE}"/>
              </a:ext>
            </a:extLst>
          </p:cNvPr>
          <p:cNvSpPr/>
          <p:nvPr/>
        </p:nvSpPr>
        <p:spPr>
          <a:xfrm flipV="1">
            <a:off x="166923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Oval 513">
            <a:extLst>
              <a:ext uri="{FF2B5EF4-FFF2-40B4-BE49-F238E27FC236}">
                <a16:creationId xmlns:a16="http://schemas.microsoft.com/office/drawing/2014/main" id="{9FF3FDC0-905C-E4BE-3A80-237ED4C79774}"/>
              </a:ext>
            </a:extLst>
          </p:cNvPr>
          <p:cNvSpPr/>
          <p:nvPr/>
        </p:nvSpPr>
        <p:spPr>
          <a:xfrm flipV="1">
            <a:off x="166923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Oval 514">
            <a:extLst>
              <a:ext uri="{FF2B5EF4-FFF2-40B4-BE49-F238E27FC236}">
                <a16:creationId xmlns:a16="http://schemas.microsoft.com/office/drawing/2014/main" id="{1C4EBEA3-6113-A00C-A6D2-AAD3256C1D63}"/>
              </a:ext>
            </a:extLst>
          </p:cNvPr>
          <p:cNvSpPr/>
          <p:nvPr/>
        </p:nvSpPr>
        <p:spPr>
          <a:xfrm flipV="1">
            <a:off x="166923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Oval 515">
            <a:extLst>
              <a:ext uri="{FF2B5EF4-FFF2-40B4-BE49-F238E27FC236}">
                <a16:creationId xmlns:a16="http://schemas.microsoft.com/office/drawing/2014/main" id="{F7FB9DE4-6296-F77B-0D8C-5018336F6FCD}"/>
              </a:ext>
            </a:extLst>
          </p:cNvPr>
          <p:cNvSpPr/>
          <p:nvPr/>
        </p:nvSpPr>
        <p:spPr>
          <a:xfrm flipV="1">
            <a:off x="166923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Oval 516">
            <a:extLst>
              <a:ext uri="{FF2B5EF4-FFF2-40B4-BE49-F238E27FC236}">
                <a16:creationId xmlns:a16="http://schemas.microsoft.com/office/drawing/2014/main" id="{0FC5D90E-3A2A-4E97-016E-F6604C1A0CA8}"/>
              </a:ext>
            </a:extLst>
          </p:cNvPr>
          <p:cNvSpPr/>
          <p:nvPr/>
        </p:nvSpPr>
        <p:spPr>
          <a:xfrm flipV="1">
            <a:off x="166923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Oval 517">
            <a:extLst>
              <a:ext uri="{FF2B5EF4-FFF2-40B4-BE49-F238E27FC236}">
                <a16:creationId xmlns:a16="http://schemas.microsoft.com/office/drawing/2014/main" id="{71C12783-F8FE-2E4A-E655-D7AED8AD11A0}"/>
              </a:ext>
            </a:extLst>
          </p:cNvPr>
          <p:cNvSpPr/>
          <p:nvPr/>
        </p:nvSpPr>
        <p:spPr>
          <a:xfrm flipV="1">
            <a:off x="166923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2E568DC1-FB5E-2AB8-2A98-9353B23051B9}"/>
              </a:ext>
            </a:extLst>
          </p:cNvPr>
          <p:cNvSpPr/>
          <p:nvPr/>
        </p:nvSpPr>
        <p:spPr>
          <a:xfrm flipV="1">
            <a:off x="152449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4E48C6FE-2903-F0DF-69AD-71183CD4F3FB}"/>
              </a:ext>
            </a:extLst>
          </p:cNvPr>
          <p:cNvSpPr/>
          <p:nvPr/>
        </p:nvSpPr>
        <p:spPr>
          <a:xfrm flipV="1">
            <a:off x="152449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18C5DD10-99BF-CE98-3858-513FD4CCF78E}"/>
              </a:ext>
            </a:extLst>
          </p:cNvPr>
          <p:cNvSpPr/>
          <p:nvPr/>
        </p:nvSpPr>
        <p:spPr>
          <a:xfrm flipV="1">
            <a:off x="152449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43CF655D-0FBB-B7E2-341A-307E1E857AC2}"/>
              </a:ext>
            </a:extLst>
          </p:cNvPr>
          <p:cNvSpPr/>
          <p:nvPr/>
        </p:nvSpPr>
        <p:spPr>
          <a:xfrm flipV="1">
            <a:off x="152449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Oval 670">
            <a:extLst>
              <a:ext uri="{FF2B5EF4-FFF2-40B4-BE49-F238E27FC236}">
                <a16:creationId xmlns:a16="http://schemas.microsoft.com/office/drawing/2014/main" id="{69E737B5-832D-9C4B-F1EF-F62C7AF96358}"/>
              </a:ext>
            </a:extLst>
          </p:cNvPr>
          <p:cNvSpPr/>
          <p:nvPr/>
        </p:nvSpPr>
        <p:spPr>
          <a:xfrm flipV="1">
            <a:off x="152449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59CB4BE0-D13C-43C9-8AB1-F18E030BD512}"/>
              </a:ext>
            </a:extLst>
          </p:cNvPr>
          <p:cNvSpPr/>
          <p:nvPr/>
        </p:nvSpPr>
        <p:spPr>
          <a:xfrm flipV="1">
            <a:off x="152449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A0C1BE74-1BC0-E66D-EB5E-DECFB30EA6D5}"/>
              </a:ext>
            </a:extLst>
          </p:cNvPr>
          <p:cNvSpPr/>
          <p:nvPr/>
        </p:nvSpPr>
        <p:spPr>
          <a:xfrm flipV="1">
            <a:off x="152449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9976B877-A6CA-8407-1A49-22E739DD966D}"/>
              </a:ext>
            </a:extLst>
          </p:cNvPr>
          <p:cNvSpPr/>
          <p:nvPr/>
        </p:nvSpPr>
        <p:spPr>
          <a:xfrm flipV="1">
            <a:off x="152449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Oval 674">
            <a:extLst>
              <a:ext uri="{FF2B5EF4-FFF2-40B4-BE49-F238E27FC236}">
                <a16:creationId xmlns:a16="http://schemas.microsoft.com/office/drawing/2014/main" id="{CE84AB1B-BFF7-716D-4A79-C6D01D5D5B2D}"/>
              </a:ext>
            </a:extLst>
          </p:cNvPr>
          <p:cNvSpPr/>
          <p:nvPr/>
        </p:nvSpPr>
        <p:spPr>
          <a:xfrm flipV="1">
            <a:off x="152449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Oval 675">
            <a:extLst>
              <a:ext uri="{FF2B5EF4-FFF2-40B4-BE49-F238E27FC236}">
                <a16:creationId xmlns:a16="http://schemas.microsoft.com/office/drawing/2014/main" id="{1DCBE3A4-07F3-736D-F28B-97B10C03C62B}"/>
              </a:ext>
            </a:extLst>
          </p:cNvPr>
          <p:cNvSpPr/>
          <p:nvPr/>
        </p:nvSpPr>
        <p:spPr>
          <a:xfrm flipV="1">
            <a:off x="152449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Oval 676">
            <a:extLst>
              <a:ext uri="{FF2B5EF4-FFF2-40B4-BE49-F238E27FC236}">
                <a16:creationId xmlns:a16="http://schemas.microsoft.com/office/drawing/2014/main" id="{E106DEB7-14B1-0225-C243-5F1E297F08D2}"/>
              </a:ext>
            </a:extLst>
          </p:cNvPr>
          <p:cNvSpPr/>
          <p:nvPr/>
        </p:nvSpPr>
        <p:spPr>
          <a:xfrm flipV="1">
            <a:off x="152449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Oval 677">
            <a:extLst>
              <a:ext uri="{FF2B5EF4-FFF2-40B4-BE49-F238E27FC236}">
                <a16:creationId xmlns:a16="http://schemas.microsoft.com/office/drawing/2014/main" id="{C9990140-2170-E322-C22E-E9CB49100E84}"/>
              </a:ext>
            </a:extLst>
          </p:cNvPr>
          <p:cNvSpPr/>
          <p:nvPr/>
        </p:nvSpPr>
        <p:spPr>
          <a:xfrm flipV="1">
            <a:off x="152449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" name="Oval 678">
            <a:extLst>
              <a:ext uri="{FF2B5EF4-FFF2-40B4-BE49-F238E27FC236}">
                <a16:creationId xmlns:a16="http://schemas.microsoft.com/office/drawing/2014/main" id="{A8949EC3-89BA-A37D-663E-D481559EA050}"/>
              </a:ext>
            </a:extLst>
          </p:cNvPr>
          <p:cNvSpPr/>
          <p:nvPr/>
        </p:nvSpPr>
        <p:spPr>
          <a:xfrm flipV="1">
            <a:off x="152449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Oval 679">
            <a:extLst>
              <a:ext uri="{FF2B5EF4-FFF2-40B4-BE49-F238E27FC236}">
                <a16:creationId xmlns:a16="http://schemas.microsoft.com/office/drawing/2014/main" id="{EC3CE81E-F4E7-9589-1D43-09BB204DAFF1}"/>
              </a:ext>
            </a:extLst>
          </p:cNvPr>
          <p:cNvSpPr/>
          <p:nvPr/>
        </p:nvSpPr>
        <p:spPr>
          <a:xfrm flipV="1">
            <a:off x="152449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Oval 680">
            <a:extLst>
              <a:ext uri="{FF2B5EF4-FFF2-40B4-BE49-F238E27FC236}">
                <a16:creationId xmlns:a16="http://schemas.microsoft.com/office/drawing/2014/main" id="{7F611C4C-3DE2-1F4E-6192-06405717E6CD}"/>
              </a:ext>
            </a:extLst>
          </p:cNvPr>
          <p:cNvSpPr/>
          <p:nvPr/>
        </p:nvSpPr>
        <p:spPr>
          <a:xfrm flipV="1">
            <a:off x="152449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Oval 681">
            <a:extLst>
              <a:ext uri="{FF2B5EF4-FFF2-40B4-BE49-F238E27FC236}">
                <a16:creationId xmlns:a16="http://schemas.microsoft.com/office/drawing/2014/main" id="{DFF2C4C7-034A-FEC8-ED57-5E93D2925348}"/>
              </a:ext>
            </a:extLst>
          </p:cNvPr>
          <p:cNvSpPr/>
          <p:nvPr/>
        </p:nvSpPr>
        <p:spPr>
          <a:xfrm flipV="1">
            <a:off x="152449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Oval 682">
            <a:extLst>
              <a:ext uri="{FF2B5EF4-FFF2-40B4-BE49-F238E27FC236}">
                <a16:creationId xmlns:a16="http://schemas.microsoft.com/office/drawing/2014/main" id="{4790398A-EB31-C58B-DEE5-DBC14934A092}"/>
              </a:ext>
            </a:extLst>
          </p:cNvPr>
          <p:cNvSpPr/>
          <p:nvPr/>
        </p:nvSpPr>
        <p:spPr>
          <a:xfrm flipV="1">
            <a:off x="152449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Oval 683">
            <a:extLst>
              <a:ext uri="{FF2B5EF4-FFF2-40B4-BE49-F238E27FC236}">
                <a16:creationId xmlns:a16="http://schemas.microsoft.com/office/drawing/2014/main" id="{D000C2FE-8486-608D-4EFE-E271F58B339F}"/>
              </a:ext>
            </a:extLst>
          </p:cNvPr>
          <p:cNvSpPr/>
          <p:nvPr/>
        </p:nvSpPr>
        <p:spPr>
          <a:xfrm flipV="1">
            <a:off x="152449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Oval 684">
            <a:extLst>
              <a:ext uri="{FF2B5EF4-FFF2-40B4-BE49-F238E27FC236}">
                <a16:creationId xmlns:a16="http://schemas.microsoft.com/office/drawing/2014/main" id="{C18B179B-10A2-8349-509F-515617CFD9CB}"/>
              </a:ext>
            </a:extLst>
          </p:cNvPr>
          <p:cNvSpPr/>
          <p:nvPr/>
        </p:nvSpPr>
        <p:spPr>
          <a:xfrm flipV="1">
            <a:off x="152449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Oval 685">
            <a:extLst>
              <a:ext uri="{FF2B5EF4-FFF2-40B4-BE49-F238E27FC236}">
                <a16:creationId xmlns:a16="http://schemas.microsoft.com/office/drawing/2014/main" id="{273A1DF5-BD4A-EEC3-1033-6920E67D12BF}"/>
              </a:ext>
            </a:extLst>
          </p:cNvPr>
          <p:cNvSpPr/>
          <p:nvPr/>
        </p:nvSpPr>
        <p:spPr>
          <a:xfrm flipV="1">
            <a:off x="152449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Oval 687">
            <a:extLst>
              <a:ext uri="{FF2B5EF4-FFF2-40B4-BE49-F238E27FC236}">
                <a16:creationId xmlns:a16="http://schemas.microsoft.com/office/drawing/2014/main" id="{5FFC91DC-682D-E0B5-E379-AC34BFE6A9EE}"/>
              </a:ext>
            </a:extLst>
          </p:cNvPr>
          <p:cNvSpPr/>
          <p:nvPr/>
        </p:nvSpPr>
        <p:spPr>
          <a:xfrm flipV="1">
            <a:off x="137975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Oval 688">
            <a:extLst>
              <a:ext uri="{FF2B5EF4-FFF2-40B4-BE49-F238E27FC236}">
                <a16:creationId xmlns:a16="http://schemas.microsoft.com/office/drawing/2014/main" id="{D5E06F35-CD01-B6A5-1BA8-A0BEAB9E60D2}"/>
              </a:ext>
            </a:extLst>
          </p:cNvPr>
          <p:cNvSpPr/>
          <p:nvPr/>
        </p:nvSpPr>
        <p:spPr>
          <a:xfrm flipV="1">
            <a:off x="137975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Oval 689">
            <a:extLst>
              <a:ext uri="{FF2B5EF4-FFF2-40B4-BE49-F238E27FC236}">
                <a16:creationId xmlns:a16="http://schemas.microsoft.com/office/drawing/2014/main" id="{42D036AE-2534-78F0-2E63-4E238D2286A9}"/>
              </a:ext>
            </a:extLst>
          </p:cNvPr>
          <p:cNvSpPr/>
          <p:nvPr/>
        </p:nvSpPr>
        <p:spPr>
          <a:xfrm flipV="1">
            <a:off x="137975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Oval 690">
            <a:extLst>
              <a:ext uri="{FF2B5EF4-FFF2-40B4-BE49-F238E27FC236}">
                <a16:creationId xmlns:a16="http://schemas.microsoft.com/office/drawing/2014/main" id="{CB3386B0-D203-B4CE-A12B-2B0C18C89979}"/>
              </a:ext>
            </a:extLst>
          </p:cNvPr>
          <p:cNvSpPr/>
          <p:nvPr/>
        </p:nvSpPr>
        <p:spPr>
          <a:xfrm flipV="1">
            <a:off x="137975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Oval 691">
            <a:extLst>
              <a:ext uri="{FF2B5EF4-FFF2-40B4-BE49-F238E27FC236}">
                <a16:creationId xmlns:a16="http://schemas.microsoft.com/office/drawing/2014/main" id="{52D9A96C-0C4F-442E-0BD1-6961A31562CB}"/>
              </a:ext>
            </a:extLst>
          </p:cNvPr>
          <p:cNvSpPr/>
          <p:nvPr/>
        </p:nvSpPr>
        <p:spPr>
          <a:xfrm flipV="1">
            <a:off x="137975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Oval 692">
            <a:extLst>
              <a:ext uri="{FF2B5EF4-FFF2-40B4-BE49-F238E27FC236}">
                <a16:creationId xmlns:a16="http://schemas.microsoft.com/office/drawing/2014/main" id="{EFA64CD2-4E34-1E34-5516-FF209DDF8325}"/>
              </a:ext>
            </a:extLst>
          </p:cNvPr>
          <p:cNvSpPr/>
          <p:nvPr/>
        </p:nvSpPr>
        <p:spPr>
          <a:xfrm flipV="1">
            <a:off x="137975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Oval 693">
            <a:extLst>
              <a:ext uri="{FF2B5EF4-FFF2-40B4-BE49-F238E27FC236}">
                <a16:creationId xmlns:a16="http://schemas.microsoft.com/office/drawing/2014/main" id="{1D3B2773-B685-1EC1-FFD9-E7BE1D3D023B}"/>
              </a:ext>
            </a:extLst>
          </p:cNvPr>
          <p:cNvSpPr/>
          <p:nvPr/>
        </p:nvSpPr>
        <p:spPr>
          <a:xfrm flipV="1">
            <a:off x="137975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Oval 694">
            <a:extLst>
              <a:ext uri="{FF2B5EF4-FFF2-40B4-BE49-F238E27FC236}">
                <a16:creationId xmlns:a16="http://schemas.microsoft.com/office/drawing/2014/main" id="{77129EBB-4D68-7F16-6BA7-A18ACF6A3853}"/>
              </a:ext>
            </a:extLst>
          </p:cNvPr>
          <p:cNvSpPr/>
          <p:nvPr/>
        </p:nvSpPr>
        <p:spPr>
          <a:xfrm flipV="1">
            <a:off x="137975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Oval 695">
            <a:extLst>
              <a:ext uri="{FF2B5EF4-FFF2-40B4-BE49-F238E27FC236}">
                <a16:creationId xmlns:a16="http://schemas.microsoft.com/office/drawing/2014/main" id="{4A2AD169-13DE-8085-26F8-94F60C0E0CC2}"/>
              </a:ext>
            </a:extLst>
          </p:cNvPr>
          <p:cNvSpPr/>
          <p:nvPr/>
        </p:nvSpPr>
        <p:spPr>
          <a:xfrm flipV="1">
            <a:off x="137975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Oval 696">
            <a:extLst>
              <a:ext uri="{FF2B5EF4-FFF2-40B4-BE49-F238E27FC236}">
                <a16:creationId xmlns:a16="http://schemas.microsoft.com/office/drawing/2014/main" id="{8D7F2997-57C7-70C2-A0EA-5571BBE5DEB7}"/>
              </a:ext>
            </a:extLst>
          </p:cNvPr>
          <p:cNvSpPr/>
          <p:nvPr/>
        </p:nvSpPr>
        <p:spPr>
          <a:xfrm flipV="1">
            <a:off x="137975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Oval 697">
            <a:extLst>
              <a:ext uri="{FF2B5EF4-FFF2-40B4-BE49-F238E27FC236}">
                <a16:creationId xmlns:a16="http://schemas.microsoft.com/office/drawing/2014/main" id="{50A64FFD-BF61-8CCF-80C4-12AF07BC5F6E}"/>
              </a:ext>
            </a:extLst>
          </p:cNvPr>
          <p:cNvSpPr/>
          <p:nvPr/>
        </p:nvSpPr>
        <p:spPr>
          <a:xfrm flipV="1">
            <a:off x="137975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Oval 698">
            <a:extLst>
              <a:ext uri="{FF2B5EF4-FFF2-40B4-BE49-F238E27FC236}">
                <a16:creationId xmlns:a16="http://schemas.microsoft.com/office/drawing/2014/main" id="{BBC3F2E2-CC3C-D530-BEE2-90E3A9D1329B}"/>
              </a:ext>
            </a:extLst>
          </p:cNvPr>
          <p:cNvSpPr/>
          <p:nvPr/>
        </p:nvSpPr>
        <p:spPr>
          <a:xfrm flipV="1">
            <a:off x="137975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Oval 699">
            <a:extLst>
              <a:ext uri="{FF2B5EF4-FFF2-40B4-BE49-F238E27FC236}">
                <a16:creationId xmlns:a16="http://schemas.microsoft.com/office/drawing/2014/main" id="{8FE9DC4D-31DB-E234-F102-7D0B32E4B875}"/>
              </a:ext>
            </a:extLst>
          </p:cNvPr>
          <p:cNvSpPr/>
          <p:nvPr/>
        </p:nvSpPr>
        <p:spPr>
          <a:xfrm flipV="1">
            <a:off x="137975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" name="Oval 700">
            <a:extLst>
              <a:ext uri="{FF2B5EF4-FFF2-40B4-BE49-F238E27FC236}">
                <a16:creationId xmlns:a16="http://schemas.microsoft.com/office/drawing/2014/main" id="{17EE49F7-34B7-3376-6625-55D7E5F23EB6}"/>
              </a:ext>
            </a:extLst>
          </p:cNvPr>
          <p:cNvSpPr/>
          <p:nvPr/>
        </p:nvSpPr>
        <p:spPr>
          <a:xfrm flipV="1">
            <a:off x="137975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Oval 701">
            <a:extLst>
              <a:ext uri="{FF2B5EF4-FFF2-40B4-BE49-F238E27FC236}">
                <a16:creationId xmlns:a16="http://schemas.microsoft.com/office/drawing/2014/main" id="{848E30A9-4D9D-A97E-96FD-EBA31A7077FA}"/>
              </a:ext>
            </a:extLst>
          </p:cNvPr>
          <p:cNvSpPr/>
          <p:nvPr/>
        </p:nvSpPr>
        <p:spPr>
          <a:xfrm flipV="1">
            <a:off x="137975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Oval 702">
            <a:extLst>
              <a:ext uri="{FF2B5EF4-FFF2-40B4-BE49-F238E27FC236}">
                <a16:creationId xmlns:a16="http://schemas.microsoft.com/office/drawing/2014/main" id="{A263B67D-E344-DABC-E063-C5EF2641D594}"/>
              </a:ext>
            </a:extLst>
          </p:cNvPr>
          <p:cNvSpPr/>
          <p:nvPr/>
        </p:nvSpPr>
        <p:spPr>
          <a:xfrm flipV="1">
            <a:off x="137975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Oval 703">
            <a:extLst>
              <a:ext uri="{FF2B5EF4-FFF2-40B4-BE49-F238E27FC236}">
                <a16:creationId xmlns:a16="http://schemas.microsoft.com/office/drawing/2014/main" id="{7AC5EFA3-4610-2028-844B-2D994C78AE45}"/>
              </a:ext>
            </a:extLst>
          </p:cNvPr>
          <p:cNvSpPr/>
          <p:nvPr/>
        </p:nvSpPr>
        <p:spPr>
          <a:xfrm flipV="1">
            <a:off x="137975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Oval 704">
            <a:extLst>
              <a:ext uri="{FF2B5EF4-FFF2-40B4-BE49-F238E27FC236}">
                <a16:creationId xmlns:a16="http://schemas.microsoft.com/office/drawing/2014/main" id="{E5B8ABBD-FD01-1728-838D-41C321E3F7D1}"/>
              </a:ext>
            </a:extLst>
          </p:cNvPr>
          <p:cNvSpPr/>
          <p:nvPr/>
        </p:nvSpPr>
        <p:spPr>
          <a:xfrm flipV="1">
            <a:off x="137975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Oval 705">
            <a:extLst>
              <a:ext uri="{FF2B5EF4-FFF2-40B4-BE49-F238E27FC236}">
                <a16:creationId xmlns:a16="http://schemas.microsoft.com/office/drawing/2014/main" id="{B69B07FB-AC78-C0F5-684F-ABBBB0980DED}"/>
              </a:ext>
            </a:extLst>
          </p:cNvPr>
          <p:cNvSpPr/>
          <p:nvPr/>
        </p:nvSpPr>
        <p:spPr>
          <a:xfrm flipV="1">
            <a:off x="137975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Oval 706">
            <a:extLst>
              <a:ext uri="{FF2B5EF4-FFF2-40B4-BE49-F238E27FC236}">
                <a16:creationId xmlns:a16="http://schemas.microsoft.com/office/drawing/2014/main" id="{54857F5C-CAA3-E736-77E4-85FB3761E433}"/>
              </a:ext>
            </a:extLst>
          </p:cNvPr>
          <p:cNvSpPr/>
          <p:nvPr/>
        </p:nvSpPr>
        <p:spPr>
          <a:xfrm flipV="1">
            <a:off x="137975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Oval 708">
            <a:extLst>
              <a:ext uri="{FF2B5EF4-FFF2-40B4-BE49-F238E27FC236}">
                <a16:creationId xmlns:a16="http://schemas.microsoft.com/office/drawing/2014/main" id="{14442928-9316-6A32-27D6-C7B6A86716CB}"/>
              </a:ext>
            </a:extLst>
          </p:cNvPr>
          <p:cNvSpPr/>
          <p:nvPr/>
        </p:nvSpPr>
        <p:spPr>
          <a:xfrm flipV="1">
            <a:off x="123501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Oval 709">
            <a:extLst>
              <a:ext uri="{FF2B5EF4-FFF2-40B4-BE49-F238E27FC236}">
                <a16:creationId xmlns:a16="http://schemas.microsoft.com/office/drawing/2014/main" id="{FF72C105-CCAC-A9C3-D13A-99804ACA939B}"/>
              </a:ext>
            </a:extLst>
          </p:cNvPr>
          <p:cNvSpPr/>
          <p:nvPr/>
        </p:nvSpPr>
        <p:spPr>
          <a:xfrm flipV="1">
            <a:off x="123501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Oval 710">
            <a:extLst>
              <a:ext uri="{FF2B5EF4-FFF2-40B4-BE49-F238E27FC236}">
                <a16:creationId xmlns:a16="http://schemas.microsoft.com/office/drawing/2014/main" id="{3DAD9718-376D-4E4D-58E5-1269F4EB8C19}"/>
              </a:ext>
            </a:extLst>
          </p:cNvPr>
          <p:cNvSpPr/>
          <p:nvPr/>
        </p:nvSpPr>
        <p:spPr>
          <a:xfrm flipV="1">
            <a:off x="123501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Oval 711">
            <a:extLst>
              <a:ext uri="{FF2B5EF4-FFF2-40B4-BE49-F238E27FC236}">
                <a16:creationId xmlns:a16="http://schemas.microsoft.com/office/drawing/2014/main" id="{B36F6ED2-28C2-413A-040B-01D6A1F2E655}"/>
              </a:ext>
            </a:extLst>
          </p:cNvPr>
          <p:cNvSpPr/>
          <p:nvPr/>
        </p:nvSpPr>
        <p:spPr>
          <a:xfrm flipV="1">
            <a:off x="123501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Oval 712">
            <a:extLst>
              <a:ext uri="{FF2B5EF4-FFF2-40B4-BE49-F238E27FC236}">
                <a16:creationId xmlns:a16="http://schemas.microsoft.com/office/drawing/2014/main" id="{6E3F57A1-8DAF-83A4-8C79-491C751299CB}"/>
              </a:ext>
            </a:extLst>
          </p:cNvPr>
          <p:cNvSpPr/>
          <p:nvPr/>
        </p:nvSpPr>
        <p:spPr>
          <a:xfrm flipV="1">
            <a:off x="123501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Oval 713">
            <a:extLst>
              <a:ext uri="{FF2B5EF4-FFF2-40B4-BE49-F238E27FC236}">
                <a16:creationId xmlns:a16="http://schemas.microsoft.com/office/drawing/2014/main" id="{E0154CA0-9764-3258-9385-8DE22BAF6F5E}"/>
              </a:ext>
            </a:extLst>
          </p:cNvPr>
          <p:cNvSpPr/>
          <p:nvPr/>
        </p:nvSpPr>
        <p:spPr>
          <a:xfrm flipV="1">
            <a:off x="123501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Oval 714">
            <a:extLst>
              <a:ext uri="{FF2B5EF4-FFF2-40B4-BE49-F238E27FC236}">
                <a16:creationId xmlns:a16="http://schemas.microsoft.com/office/drawing/2014/main" id="{4B56EB3C-6310-24E8-E05B-3079B4DF7426}"/>
              </a:ext>
            </a:extLst>
          </p:cNvPr>
          <p:cNvSpPr/>
          <p:nvPr/>
        </p:nvSpPr>
        <p:spPr>
          <a:xfrm flipV="1">
            <a:off x="123501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Oval 715">
            <a:extLst>
              <a:ext uri="{FF2B5EF4-FFF2-40B4-BE49-F238E27FC236}">
                <a16:creationId xmlns:a16="http://schemas.microsoft.com/office/drawing/2014/main" id="{B61FF079-0D76-607C-DF03-D142F7FAE456}"/>
              </a:ext>
            </a:extLst>
          </p:cNvPr>
          <p:cNvSpPr/>
          <p:nvPr/>
        </p:nvSpPr>
        <p:spPr>
          <a:xfrm flipV="1">
            <a:off x="123501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Oval 716">
            <a:extLst>
              <a:ext uri="{FF2B5EF4-FFF2-40B4-BE49-F238E27FC236}">
                <a16:creationId xmlns:a16="http://schemas.microsoft.com/office/drawing/2014/main" id="{0C6929F0-334E-FC48-B7A3-0CB0689EDCF4}"/>
              </a:ext>
            </a:extLst>
          </p:cNvPr>
          <p:cNvSpPr/>
          <p:nvPr/>
        </p:nvSpPr>
        <p:spPr>
          <a:xfrm flipV="1">
            <a:off x="123501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Oval 717">
            <a:extLst>
              <a:ext uri="{FF2B5EF4-FFF2-40B4-BE49-F238E27FC236}">
                <a16:creationId xmlns:a16="http://schemas.microsoft.com/office/drawing/2014/main" id="{5BEA677F-194C-524A-0189-6A631B2EEF4C}"/>
              </a:ext>
            </a:extLst>
          </p:cNvPr>
          <p:cNvSpPr/>
          <p:nvPr/>
        </p:nvSpPr>
        <p:spPr>
          <a:xfrm flipV="1">
            <a:off x="123501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Oval 718">
            <a:extLst>
              <a:ext uri="{FF2B5EF4-FFF2-40B4-BE49-F238E27FC236}">
                <a16:creationId xmlns:a16="http://schemas.microsoft.com/office/drawing/2014/main" id="{188E305E-A134-D7F7-BF25-EC13FB1C80F6}"/>
              </a:ext>
            </a:extLst>
          </p:cNvPr>
          <p:cNvSpPr/>
          <p:nvPr/>
        </p:nvSpPr>
        <p:spPr>
          <a:xfrm flipV="1">
            <a:off x="123501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Oval 719">
            <a:extLst>
              <a:ext uri="{FF2B5EF4-FFF2-40B4-BE49-F238E27FC236}">
                <a16:creationId xmlns:a16="http://schemas.microsoft.com/office/drawing/2014/main" id="{4D52DDC8-C76F-0D32-D796-191249D4B803}"/>
              </a:ext>
            </a:extLst>
          </p:cNvPr>
          <p:cNvSpPr/>
          <p:nvPr/>
        </p:nvSpPr>
        <p:spPr>
          <a:xfrm flipV="1">
            <a:off x="123501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Oval 720">
            <a:extLst>
              <a:ext uri="{FF2B5EF4-FFF2-40B4-BE49-F238E27FC236}">
                <a16:creationId xmlns:a16="http://schemas.microsoft.com/office/drawing/2014/main" id="{33E4A86F-ADDD-A9B9-2EE0-51D172EA6795}"/>
              </a:ext>
            </a:extLst>
          </p:cNvPr>
          <p:cNvSpPr/>
          <p:nvPr/>
        </p:nvSpPr>
        <p:spPr>
          <a:xfrm flipV="1">
            <a:off x="123501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Oval 721">
            <a:extLst>
              <a:ext uri="{FF2B5EF4-FFF2-40B4-BE49-F238E27FC236}">
                <a16:creationId xmlns:a16="http://schemas.microsoft.com/office/drawing/2014/main" id="{64D4A59A-E479-E486-F9CD-CF3EA07BE5AD}"/>
              </a:ext>
            </a:extLst>
          </p:cNvPr>
          <p:cNvSpPr/>
          <p:nvPr/>
        </p:nvSpPr>
        <p:spPr>
          <a:xfrm flipV="1">
            <a:off x="123501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Oval 722">
            <a:extLst>
              <a:ext uri="{FF2B5EF4-FFF2-40B4-BE49-F238E27FC236}">
                <a16:creationId xmlns:a16="http://schemas.microsoft.com/office/drawing/2014/main" id="{822F7B18-56D0-82E4-EA9E-495549F89D99}"/>
              </a:ext>
            </a:extLst>
          </p:cNvPr>
          <p:cNvSpPr/>
          <p:nvPr/>
        </p:nvSpPr>
        <p:spPr>
          <a:xfrm flipV="1">
            <a:off x="123501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Oval 723">
            <a:extLst>
              <a:ext uri="{FF2B5EF4-FFF2-40B4-BE49-F238E27FC236}">
                <a16:creationId xmlns:a16="http://schemas.microsoft.com/office/drawing/2014/main" id="{B3E7956E-6AEE-F58C-94D1-AACF6423D610}"/>
              </a:ext>
            </a:extLst>
          </p:cNvPr>
          <p:cNvSpPr/>
          <p:nvPr/>
        </p:nvSpPr>
        <p:spPr>
          <a:xfrm flipV="1">
            <a:off x="123501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Oval 724">
            <a:extLst>
              <a:ext uri="{FF2B5EF4-FFF2-40B4-BE49-F238E27FC236}">
                <a16:creationId xmlns:a16="http://schemas.microsoft.com/office/drawing/2014/main" id="{939698D5-5042-2D32-F2BC-DFDAFCA9C529}"/>
              </a:ext>
            </a:extLst>
          </p:cNvPr>
          <p:cNvSpPr/>
          <p:nvPr/>
        </p:nvSpPr>
        <p:spPr>
          <a:xfrm flipV="1">
            <a:off x="123501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Oval 725">
            <a:extLst>
              <a:ext uri="{FF2B5EF4-FFF2-40B4-BE49-F238E27FC236}">
                <a16:creationId xmlns:a16="http://schemas.microsoft.com/office/drawing/2014/main" id="{034D60B9-B62E-B7E7-594A-C32D8F6545C0}"/>
              </a:ext>
            </a:extLst>
          </p:cNvPr>
          <p:cNvSpPr/>
          <p:nvPr/>
        </p:nvSpPr>
        <p:spPr>
          <a:xfrm flipV="1">
            <a:off x="123501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Oval 726">
            <a:extLst>
              <a:ext uri="{FF2B5EF4-FFF2-40B4-BE49-F238E27FC236}">
                <a16:creationId xmlns:a16="http://schemas.microsoft.com/office/drawing/2014/main" id="{951C02B3-E847-B9F6-5F97-07DDDF0FC64C}"/>
              </a:ext>
            </a:extLst>
          </p:cNvPr>
          <p:cNvSpPr/>
          <p:nvPr/>
        </p:nvSpPr>
        <p:spPr>
          <a:xfrm flipV="1">
            <a:off x="123501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Oval 727">
            <a:extLst>
              <a:ext uri="{FF2B5EF4-FFF2-40B4-BE49-F238E27FC236}">
                <a16:creationId xmlns:a16="http://schemas.microsoft.com/office/drawing/2014/main" id="{29236FB3-D7B4-5F83-609D-51CB6C2512D0}"/>
              </a:ext>
            </a:extLst>
          </p:cNvPr>
          <p:cNvSpPr/>
          <p:nvPr/>
        </p:nvSpPr>
        <p:spPr>
          <a:xfrm flipV="1">
            <a:off x="123501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Oval 729">
            <a:extLst>
              <a:ext uri="{FF2B5EF4-FFF2-40B4-BE49-F238E27FC236}">
                <a16:creationId xmlns:a16="http://schemas.microsoft.com/office/drawing/2014/main" id="{C3F3D044-CD02-007E-CA56-769A90B49099}"/>
              </a:ext>
            </a:extLst>
          </p:cNvPr>
          <p:cNvSpPr/>
          <p:nvPr/>
        </p:nvSpPr>
        <p:spPr>
          <a:xfrm flipV="1">
            <a:off x="109027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Oval 730">
            <a:extLst>
              <a:ext uri="{FF2B5EF4-FFF2-40B4-BE49-F238E27FC236}">
                <a16:creationId xmlns:a16="http://schemas.microsoft.com/office/drawing/2014/main" id="{6DE45A04-BF49-6D91-7765-291D5D9B73C9}"/>
              </a:ext>
            </a:extLst>
          </p:cNvPr>
          <p:cNvSpPr/>
          <p:nvPr/>
        </p:nvSpPr>
        <p:spPr>
          <a:xfrm flipV="1">
            <a:off x="109027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Oval 731">
            <a:extLst>
              <a:ext uri="{FF2B5EF4-FFF2-40B4-BE49-F238E27FC236}">
                <a16:creationId xmlns:a16="http://schemas.microsoft.com/office/drawing/2014/main" id="{09428DB0-C76A-4987-CA1E-1BC236D997CE}"/>
              </a:ext>
            </a:extLst>
          </p:cNvPr>
          <p:cNvSpPr/>
          <p:nvPr/>
        </p:nvSpPr>
        <p:spPr>
          <a:xfrm flipV="1">
            <a:off x="109027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Oval 732">
            <a:extLst>
              <a:ext uri="{FF2B5EF4-FFF2-40B4-BE49-F238E27FC236}">
                <a16:creationId xmlns:a16="http://schemas.microsoft.com/office/drawing/2014/main" id="{35999B06-5E6C-2802-5010-41486CA27D88}"/>
              </a:ext>
            </a:extLst>
          </p:cNvPr>
          <p:cNvSpPr/>
          <p:nvPr/>
        </p:nvSpPr>
        <p:spPr>
          <a:xfrm flipV="1">
            <a:off x="109027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Oval 733">
            <a:extLst>
              <a:ext uri="{FF2B5EF4-FFF2-40B4-BE49-F238E27FC236}">
                <a16:creationId xmlns:a16="http://schemas.microsoft.com/office/drawing/2014/main" id="{BE50641A-BB94-9B57-A09E-BED3BB855DF2}"/>
              </a:ext>
            </a:extLst>
          </p:cNvPr>
          <p:cNvSpPr/>
          <p:nvPr/>
        </p:nvSpPr>
        <p:spPr>
          <a:xfrm flipV="1">
            <a:off x="109027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Oval 734">
            <a:extLst>
              <a:ext uri="{FF2B5EF4-FFF2-40B4-BE49-F238E27FC236}">
                <a16:creationId xmlns:a16="http://schemas.microsoft.com/office/drawing/2014/main" id="{4CAA5E8E-83EE-9804-B7C5-26508218D250}"/>
              </a:ext>
            </a:extLst>
          </p:cNvPr>
          <p:cNvSpPr/>
          <p:nvPr/>
        </p:nvSpPr>
        <p:spPr>
          <a:xfrm flipV="1">
            <a:off x="109027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Oval 735">
            <a:extLst>
              <a:ext uri="{FF2B5EF4-FFF2-40B4-BE49-F238E27FC236}">
                <a16:creationId xmlns:a16="http://schemas.microsoft.com/office/drawing/2014/main" id="{F0AF23A4-6F96-8E97-F0BD-0A0747E2A066}"/>
              </a:ext>
            </a:extLst>
          </p:cNvPr>
          <p:cNvSpPr/>
          <p:nvPr/>
        </p:nvSpPr>
        <p:spPr>
          <a:xfrm flipV="1">
            <a:off x="109027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Oval 736">
            <a:extLst>
              <a:ext uri="{FF2B5EF4-FFF2-40B4-BE49-F238E27FC236}">
                <a16:creationId xmlns:a16="http://schemas.microsoft.com/office/drawing/2014/main" id="{FEE2938B-52D5-84AD-9DAD-071B021F2A0B}"/>
              </a:ext>
            </a:extLst>
          </p:cNvPr>
          <p:cNvSpPr/>
          <p:nvPr/>
        </p:nvSpPr>
        <p:spPr>
          <a:xfrm flipV="1">
            <a:off x="109027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Oval 737">
            <a:extLst>
              <a:ext uri="{FF2B5EF4-FFF2-40B4-BE49-F238E27FC236}">
                <a16:creationId xmlns:a16="http://schemas.microsoft.com/office/drawing/2014/main" id="{0D26227A-08FF-3AC0-1728-C6BE3B6A5AF3}"/>
              </a:ext>
            </a:extLst>
          </p:cNvPr>
          <p:cNvSpPr/>
          <p:nvPr/>
        </p:nvSpPr>
        <p:spPr>
          <a:xfrm flipV="1">
            <a:off x="109027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Oval 738">
            <a:extLst>
              <a:ext uri="{FF2B5EF4-FFF2-40B4-BE49-F238E27FC236}">
                <a16:creationId xmlns:a16="http://schemas.microsoft.com/office/drawing/2014/main" id="{9D526559-8882-262B-821D-EA12E8BF11D0}"/>
              </a:ext>
            </a:extLst>
          </p:cNvPr>
          <p:cNvSpPr/>
          <p:nvPr/>
        </p:nvSpPr>
        <p:spPr>
          <a:xfrm flipV="1">
            <a:off x="109027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Oval 739">
            <a:extLst>
              <a:ext uri="{FF2B5EF4-FFF2-40B4-BE49-F238E27FC236}">
                <a16:creationId xmlns:a16="http://schemas.microsoft.com/office/drawing/2014/main" id="{A0F2BCA2-6572-0620-39C1-FE5630D4F57B}"/>
              </a:ext>
            </a:extLst>
          </p:cNvPr>
          <p:cNvSpPr/>
          <p:nvPr/>
        </p:nvSpPr>
        <p:spPr>
          <a:xfrm flipV="1">
            <a:off x="109027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1" name="Oval 740">
            <a:extLst>
              <a:ext uri="{FF2B5EF4-FFF2-40B4-BE49-F238E27FC236}">
                <a16:creationId xmlns:a16="http://schemas.microsoft.com/office/drawing/2014/main" id="{D1334878-737D-311E-9AF4-CC9739D5C281}"/>
              </a:ext>
            </a:extLst>
          </p:cNvPr>
          <p:cNvSpPr/>
          <p:nvPr/>
        </p:nvSpPr>
        <p:spPr>
          <a:xfrm flipV="1">
            <a:off x="109027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Oval 741">
            <a:extLst>
              <a:ext uri="{FF2B5EF4-FFF2-40B4-BE49-F238E27FC236}">
                <a16:creationId xmlns:a16="http://schemas.microsoft.com/office/drawing/2014/main" id="{14A626A3-4088-D373-B622-61D550B9E692}"/>
              </a:ext>
            </a:extLst>
          </p:cNvPr>
          <p:cNvSpPr/>
          <p:nvPr/>
        </p:nvSpPr>
        <p:spPr>
          <a:xfrm flipV="1">
            <a:off x="109027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3" name="Oval 742">
            <a:extLst>
              <a:ext uri="{FF2B5EF4-FFF2-40B4-BE49-F238E27FC236}">
                <a16:creationId xmlns:a16="http://schemas.microsoft.com/office/drawing/2014/main" id="{7459B791-65B9-7C0C-8156-C4C75788C958}"/>
              </a:ext>
            </a:extLst>
          </p:cNvPr>
          <p:cNvSpPr/>
          <p:nvPr/>
        </p:nvSpPr>
        <p:spPr>
          <a:xfrm flipV="1">
            <a:off x="109027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Oval 743">
            <a:extLst>
              <a:ext uri="{FF2B5EF4-FFF2-40B4-BE49-F238E27FC236}">
                <a16:creationId xmlns:a16="http://schemas.microsoft.com/office/drawing/2014/main" id="{72F056EE-2867-39A0-F356-E0A10977F14E}"/>
              </a:ext>
            </a:extLst>
          </p:cNvPr>
          <p:cNvSpPr/>
          <p:nvPr/>
        </p:nvSpPr>
        <p:spPr>
          <a:xfrm flipV="1">
            <a:off x="109027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5" name="Oval 744">
            <a:extLst>
              <a:ext uri="{FF2B5EF4-FFF2-40B4-BE49-F238E27FC236}">
                <a16:creationId xmlns:a16="http://schemas.microsoft.com/office/drawing/2014/main" id="{88987531-5498-265F-6E70-A26769903700}"/>
              </a:ext>
            </a:extLst>
          </p:cNvPr>
          <p:cNvSpPr/>
          <p:nvPr/>
        </p:nvSpPr>
        <p:spPr>
          <a:xfrm flipV="1">
            <a:off x="109027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Oval 745">
            <a:extLst>
              <a:ext uri="{FF2B5EF4-FFF2-40B4-BE49-F238E27FC236}">
                <a16:creationId xmlns:a16="http://schemas.microsoft.com/office/drawing/2014/main" id="{EB2EA2A1-00EE-7E37-2196-F7B41861C994}"/>
              </a:ext>
            </a:extLst>
          </p:cNvPr>
          <p:cNvSpPr/>
          <p:nvPr/>
        </p:nvSpPr>
        <p:spPr>
          <a:xfrm flipV="1">
            <a:off x="109027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Oval 746">
            <a:extLst>
              <a:ext uri="{FF2B5EF4-FFF2-40B4-BE49-F238E27FC236}">
                <a16:creationId xmlns:a16="http://schemas.microsoft.com/office/drawing/2014/main" id="{80D21D7E-A414-7FD1-E43B-82A7F834FA45}"/>
              </a:ext>
            </a:extLst>
          </p:cNvPr>
          <p:cNvSpPr/>
          <p:nvPr/>
        </p:nvSpPr>
        <p:spPr>
          <a:xfrm flipV="1">
            <a:off x="109027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Oval 747">
            <a:extLst>
              <a:ext uri="{FF2B5EF4-FFF2-40B4-BE49-F238E27FC236}">
                <a16:creationId xmlns:a16="http://schemas.microsoft.com/office/drawing/2014/main" id="{953D69C0-8BEA-68FC-85DB-99C04FCE9959}"/>
              </a:ext>
            </a:extLst>
          </p:cNvPr>
          <p:cNvSpPr/>
          <p:nvPr/>
        </p:nvSpPr>
        <p:spPr>
          <a:xfrm flipV="1">
            <a:off x="109027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9" name="Oval 748">
            <a:extLst>
              <a:ext uri="{FF2B5EF4-FFF2-40B4-BE49-F238E27FC236}">
                <a16:creationId xmlns:a16="http://schemas.microsoft.com/office/drawing/2014/main" id="{A2E60FAE-5CEC-CA40-E0D0-49F5D9792DE9}"/>
              </a:ext>
            </a:extLst>
          </p:cNvPr>
          <p:cNvSpPr/>
          <p:nvPr/>
        </p:nvSpPr>
        <p:spPr>
          <a:xfrm flipV="1">
            <a:off x="109027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Oval 750">
            <a:extLst>
              <a:ext uri="{FF2B5EF4-FFF2-40B4-BE49-F238E27FC236}">
                <a16:creationId xmlns:a16="http://schemas.microsoft.com/office/drawing/2014/main" id="{058B96FC-33D5-D817-3C7B-F523D8948A1F}"/>
              </a:ext>
            </a:extLst>
          </p:cNvPr>
          <p:cNvSpPr/>
          <p:nvPr/>
        </p:nvSpPr>
        <p:spPr>
          <a:xfrm flipV="1">
            <a:off x="94553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Oval 751">
            <a:extLst>
              <a:ext uri="{FF2B5EF4-FFF2-40B4-BE49-F238E27FC236}">
                <a16:creationId xmlns:a16="http://schemas.microsoft.com/office/drawing/2014/main" id="{46D17E37-BCDB-90A8-BBC1-949BE3D708AC}"/>
              </a:ext>
            </a:extLst>
          </p:cNvPr>
          <p:cNvSpPr/>
          <p:nvPr/>
        </p:nvSpPr>
        <p:spPr>
          <a:xfrm flipV="1">
            <a:off x="94553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3" name="Oval 752">
            <a:extLst>
              <a:ext uri="{FF2B5EF4-FFF2-40B4-BE49-F238E27FC236}">
                <a16:creationId xmlns:a16="http://schemas.microsoft.com/office/drawing/2014/main" id="{C350C668-5783-15D6-14BB-DDBA7ADA18AE}"/>
              </a:ext>
            </a:extLst>
          </p:cNvPr>
          <p:cNvSpPr/>
          <p:nvPr/>
        </p:nvSpPr>
        <p:spPr>
          <a:xfrm flipV="1">
            <a:off x="94553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Oval 753">
            <a:extLst>
              <a:ext uri="{FF2B5EF4-FFF2-40B4-BE49-F238E27FC236}">
                <a16:creationId xmlns:a16="http://schemas.microsoft.com/office/drawing/2014/main" id="{B529F1CF-C027-4CA6-C4E1-BCA1FF68165E}"/>
              </a:ext>
            </a:extLst>
          </p:cNvPr>
          <p:cNvSpPr/>
          <p:nvPr/>
        </p:nvSpPr>
        <p:spPr>
          <a:xfrm flipV="1">
            <a:off x="94553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5" name="Oval 754">
            <a:extLst>
              <a:ext uri="{FF2B5EF4-FFF2-40B4-BE49-F238E27FC236}">
                <a16:creationId xmlns:a16="http://schemas.microsoft.com/office/drawing/2014/main" id="{63F90CC0-B7EE-6618-BE82-294A03F3ED3D}"/>
              </a:ext>
            </a:extLst>
          </p:cNvPr>
          <p:cNvSpPr/>
          <p:nvPr/>
        </p:nvSpPr>
        <p:spPr>
          <a:xfrm flipV="1">
            <a:off x="94553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Oval 755">
            <a:extLst>
              <a:ext uri="{FF2B5EF4-FFF2-40B4-BE49-F238E27FC236}">
                <a16:creationId xmlns:a16="http://schemas.microsoft.com/office/drawing/2014/main" id="{ECD66CFB-539F-0BDE-17FF-C8596A5C7CF7}"/>
              </a:ext>
            </a:extLst>
          </p:cNvPr>
          <p:cNvSpPr/>
          <p:nvPr/>
        </p:nvSpPr>
        <p:spPr>
          <a:xfrm flipV="1">
            <a:off x="94553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" name="Oval 756">
            <a:extLst>
              <a:ext uri="{FF2B5EF4-FFF2-40B4-BE49-F238E27FC236}">
                <a16:creationId xmlns:a16="http://schemas.microsoft.com/office/drawing/2014/main" id="{E2F7E2BA-4FA1-B9E9-F5B1-B884094851C0}"/>
              </a:ext>
            </a:extLst>
          </p:cNvPr>
          <p:cNvSpPr/>
          <p:nvPr/>
        </p:nvSpPr>
        <p:spPr>
          <a:xfrm flipV="1">
            <a:off x="94553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Oval 757">
            <a:extLst>
              <a:ext uri="{FF2B5EF4-FFF2-40B4-BE49-F238E27FC236}">
                <a16:creationId xmlns:a16="http://schemas.microsoft.com/office/drawing/2014/main" id="{6F67BB5B-75CA-58E8-2909-A8A534B825BD}"/>
              </a:ext>
            </a:extLst>
          </p:cNvPr>
          <p:cNvSpPr/>
          <p:nvPr/>
        </p:nvSpPr>
        <p:spPr>
          <a:xfrm flipV="1">
            <a:off x="94553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Oval 758">
            <a:extLst>
              <a:ext uri="{FF2B5EF4-FFF2-40B4-BE49-F238E27FC236}">
                <a16:creationId xmlns:a16="http://schemas.microsoft.com/office/drawing/2014/main" id="{00280097-AB90-93E8-2E45-9191EA59E92E}"/>
              </a:ext>
            </a:extLst>
          </p:cNvPr>
          <p:cNvSpPr/>
          <p:nvPr/>
        </p:nvSpPr>
        <p:spPr>
          <a:xfrm flipV="1">
            <a:off x="94553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Oval 759">
            <a:extLst>
              <a:ext uri="{FF2B5EF4-FFF2-40B4-BE49-F238E27FC236}">
                <a16:creationId xmlns:a16="http://schemas.microsoft.com/office/drawing/2014/main" id="{C6CE5200-49CF-28A2-6511-67671E0DFC64}"/>
              </a:ext>
            </a:extLst>
          </p:cNvPr>
          <p:cNvSpPr/>
          <p:nvPr/>
        </p:nvSpPr>
        <p:spPr>
          <a:xfrm flipV="1">
            <a:off x="94553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1" name="Oval 760">
            <a:extLst>
              <a:ext uri="{FF2B5EF4-FFF2-40B4-BE49-F238E27FC236}">
                <a16:creationId xmlns:a16="http://schemas.microsoft.com/office/drawing/2014/main" id="{2F1E59D7-671B-0F69-342A-91BB8155F641}"/>
              </a:ext>
            </a:extLst>
          </p:cNvPr>
          <p:cNvSpPr/>
          <p:nvPr/>
        </p:nvSpPr>
        <p:spPr>
          <a:xfrm flipV="1">
            <a:off x="94553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Oval 761">
            <a:extLst>
              <a:ext uri="{FF2B5EF4-FFF2-40B4-BE49-F238E27FC236}">
                <a16:creationId xmlns:a16="http://schemas.microsoft.com/office/drawing/2014/main" id="{86B136EF-2D05-EE2C-B86A-BE35FBE6F2AF}"/>
              </a:ext>
            </a:extLst>
          </p:cNvPr>
          <p:cNvSpPr/>
          <p:nvPr/>
        </p:nvSpPr>
        <p:spPr>
          <a:xfrm flipV="1">
            <a:off x="94553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Oval 762">
            <a:extLst>
              <a:ext uri="{FF2B5EF4-FFF2-40B4-BE49-F238E27FC236}">
                <a16:creationId xmlns:a16="http://schemas.microsoft.com/office/drawing/2014/main" id="{354B26BB-A533-96D2-B58A-BDAECB9A07D3}"/>
              </a:ext>
            </a:extLst>
          </p:cNvPr>
          <p:cNvSpPr/>
          <p:nvPr/>
        </p:nvSpPr>
        <p:spPr>
          <a:xfrm flipV="1">
            <a:off x="94553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Oval 763">
            <a:extLst>
              <a:ext uri="{FF2B5EF4-FFF2-40B4-BE49-F238E27FC236}">
                <a16:creationId xmlns:a16="http://schemas.microsoft.com/office/drawing/2014/main" id="{8B92672D-796D-F8FC-5887-76C04FA7A022}"/>
              </a:ext>
            </a:extLst>
          </p:cNvPr>
          <p:cNvSpPr/>
          <p:nvPr/>
        </p:nvSpPr>
        <p:spPr>
          <a:xfrm flipV="1">
            <a:off x="94553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5" name="Oval 764">
            <a:extLst>
              <a:ext uri="{FF2B5EF4-FFF2-40B4-BE49-F238E27FC236}">
                <a16:creationId xmlns:a16="http://schemas.microsoft.com/office/drawing/2014/main" id="{A0EFE3C3-D128-6249-DE77-A4EFA007AD45}"/>
              </a:ext>
            </a:extLst>
          </p:cNvPr>
          <p:cNvSpPr/>
          <p:nvPr/>
        </p:nvSpPr>
        <p:spPr>
          <a:xfrm flipV="1">
            <a:off x="94553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Oval 765">
            <a:extLst>
              <a:ext uri="{FF2B5EF4-FFF2-40B4-BE49-F238E27FC236}">
                <a16:creationId xmlns:a16="http://schemas.microsoft.com/office/drawing/2014/main" id="{7A123B9A-3635-BDA2-21A2-566806377235}"/>
              </a:ext>
            </a:extLst>
          </p:cNvPr>
          <p:cNvSpPr/>
          <p:nvPr/>
        </p:nvSpPr>
        <p:spPr>
          <a:xfrm flipV="1">
            <a:off x="94553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7" name="Oval 766">
            <a:extLst>
              <a:ext uri="{FF2B5EF4-FFF2-40B4-BE49-F238E27FC236}">
                <a16:creationId xmlns:a16="http://schemas.microsoft.com/office/drawing/2014/main" id="{30FEC0A4-A949-3699-429C-9D7A97FE6D51}"/>
              </a:ext>
            </a:extLst>
          </p:cNvPr>
          <p:cNvSpPr/>
          <p:nvPr/>
        </p:nvSpPr>
        <p:spPr>
          <a:xfrm flipV="1">
            <a:off x="94553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Oval 767">
            <a:extLst>
              <a:ext uri="{FF2B5EF4-FFF2-40B4-BE49-F238E27FC236}">
                <a16:creationId xmlns:a16="http://schemas.microsoft.com/office/drawing/2014/main" id="{29B71E1B-F29E-457C-C2CF-934655D8F26C}"/>
              </a:ext>
            </a:extLst>
          </p:cNvPr>
          <p:cNvSpPr/>
          <p:nvPr/>
        </p:nvSpPr>
        <p:spPr>
          <a:xfrm flipV="1">
            <a:off x="94553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9" name="Oval 768">
            <a:extLst>
              <a:ext uri="{FF2B5EF4-FFF2-40B4-BE49-F238E27FC236}">
                <a16:creationId xmlns:a16="http://schemas.microsoft.com/office/drawing/2014/main" id="{8BD615F4-8419-4413-4CDD-9D000A14ECA0}"/>
              </a:ext>
            </a:extLst>
          </p:cNvPr>
          <p:cNvSpPr/>
          <p:nvPr/>
        </p:nvSpPr>
        <p:spPr>
          <a:xfrm flipV="1">
            <a:off x="94553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Oval 769">
            <a:extLst>
              <a:ext uri="{FF2B5EF4-FFF2-40B4-BE49-F238E27FC236}">
                <a16:creationId xmlns:a16="http://schemas.microsoft.com/office/drawing/2014/main" id="{6077019F-6A2A-CD3D-E2B9-7935059CC331}"/>
              </a:ext>
            </a:extLst>
          </p:cNvPr>
          <p:cNvSpPr/>
          <p:nvPr/>
        </p:nvSpPr>
        <p:spPr>
          <a:xfrm flipV="1">
            <a:off x="94553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3CABBF-0C60-9848-A393-2538E33FEBCD}"/>
              </a:ext>
            </a:extLst>
          </p:cNvPr>
          <p:cNvSpPr/>
          <p:nvPr/>
        </p:nvSpPr>
        <p:spPr>
          <a:xfrm flipV="1">
            <a:off x="3550841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B22957E-6D59-D279-0605-EB94178CF1EF}"/>
              </a:ext>
            </a:extLst>
          </p:cNvPr>
          <p:cNvSpPr/>
          <p:nvPr/>
        </p:nvSpPr>
        <p:spPr>
          <a:xfrm flipV="1">
            <a:off x="3550841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84501D1-0D8E-179B-469C-28D0412C6B96}"/>
              </a:ext>
            </a:extLst>
          </p:cNvPr>
          <p:cNvSpPr/>
          <p:nvPr/>
        </p:nvSpPr>
        <p:spPr>
          <a:xfrm flipV="1">
            <a:off x="3550841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0791CD6-AD60-C990-2D51-DCC151C3485E}"/>
              </a:ext>
            </a:extLst>
          </p:cNvPr>
          <p:cNvSpPr/>
          <p:nvPr/>
        </p:nvSpPr>
        <p:spPr>
          <a:xfrm flipV="1">
            <a:off x="3550841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0A69933-36D2-8EF7-83AE-30A1D04AC3E4}"/>
              </a:ext>
            </a:extLst>
          </p:cNvPr>
          <p:cNvSpPr/>
          <p:nvPr/>
        </p:nvSpPr>
        <p:spPr>
          <a:xfrm flipV="1">
            <a:off x="3550841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3499A5C-6DA2-F8AC-F832-5A7B524F5B40}"/>
              </a:ext>
            </a:extLst>
          </p:cNvPr>
          <p:cNvSpPr/>
          <p:nvPr/>
        </p:nvSpPr>
        <p:spPr>
          <a:xfrm flipV="1">
            <a:off x="3550841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959F3E8-7621-A71A-D53A-6347F4C17429}"/>
              </a:ext>
            </a:extLst>
          </p:cNvPr>
          <p:cNvSpPr/>
          <p:nvPr/>
        </p:nvSpPr>
        <p:spPr>
          <a:xfrm flipV="1">
            <a:off x="3550841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4E18E1E-F498-6971-321F-37CDE69BD490}"/>
              </a:ext>
            </a:extLst>
          </p:cNvPr>
          <p:cNvSpPr/>
          <p:nvPr/>
        </p:nvSpPr>
        <p:spPr>
          <a:xfrm flipV="1">
            <a:off x="3550841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702D193-9ABE-5B4C-CA91-1398543684E1}"/>
              </a:ext>
            </a:extLst>
          </p:cNvPr>
          <p:cNvSpPr/>
          <p:nvPr/>
        </p:nvSpPr>
        <p:spPr>
          <a:xfrm flipV="1">
            <a:off x="3550841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8DCA156-658A-3B86-1677-0BA91FF871C1}"/>
              </a:ext>
            </a:extLst>
          </p:cNvPr>
          <p:cNvSpPr/>
          <p:nvPr/>
        </p:nvSpPr>
        <p:spPr>
          <a:xfrm flipV="1">
            <a:off x="3550841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E808204-C4D4-395D-F5D1-58C1EB39989B}"/>
              </a:ext>
            </a:extLst>
          </p:cNvPr>
          <p:cNvSpPr/>
          <p:nvPr/>
        </p:nvSpPr>
        <p:spPr>
          <a:xfrm flipV="1">
            <a:off x="3550841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A21CD28-A735-7B74-9565-D9E831E062A0}"/>
              </a:ext>
            </a:extLst>
          </p:cNvPr>
          <p:cNvSpPr/>
          <p:nvPr/>
        </p:nvSpPr>
        <p:spPr>
          <a:xfrm flipV="1">
            <a:off x="3550841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B2043B7-AFD5-B53E-5776-750B7A684BF6}"/>
              </a:ext>
            </a:extLst>
          </p:cNvPr>
          <p:cNvSpPr/>
          <p:nvPr/>
        </p:nvSpPr>
        <p:spPr>
          <a:xfrm flipV="1">
            <a:off x="3550841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85907D3-5A31-5612-6C3C-EE63508F1DFF}"/>
              </a:ext>
            </a:extLst>
          </p:cNvPr>
          <p:cNvSpPr/>
          <p:nvPr/>
        </p:nvSpPr>
        <p:spPr>
          <a:xfrm flipV="1">
            <a:off x="3550841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0CDC71F-B0CA-1959-74B1-D7E2E83C3195}"/>
              </a:ext>
            </a:extLst>
          </p:cNvPr>
          <p:cNvSpPr/>
          <p:nvPr/>
        </p:nvSpPr>
        <p:spPr>
          <a:xfrm flipV="1">
            <a:off x="3550841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F6D3DD7-6423-46D4-C4F2-290982AB0F24}"/>
              </a:ext>
            </a:extLst>
          </p:cNvPr>
          <p:cNvSpPr/>
          <p:nvPr/>
        </p:nvSpPr>
        <p:spPr>
          <a:xfrm flipV="1">
            <a:off x="3550841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89C7D1A-5F44-D56A-A400-736D2B7D8F38}"/>
              </a:ext>
            </a:extLst>
          </p:cNvPr>
          <p:cNvSpPr/>
          <p:nvPr/>
        </p:nvSpPr>
        <p:spPr>
          <a:xfrm flipV="1">
            <a:off x="3550841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602CFCB-101E-F804-0322-600FF3903708}"/>
              </a:ext>
            </a:extLst>
          </p:cNvPr>
          <p:cNvSpPr/>
          <p:nvPr/>
        </p:nvSpPr>
        <p:spPr>
          <a:xfrm flipV="1">
            <a:off x="3550841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4330104-CE97-3600-1D36-7CB07E976C7D}"/>
              </a:ext>
            </a:extLst>
          </p:cNvPr>
          <p:cNvSpPr/>
          <p:nvPr/>
        </p:nvSpPr>
        <p:spPr>
          <a:xfrm flipV="1">
            <a:off x="3550841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A3D7184-C29B-532D-4354-0B391285167A}"/>
              </a:ext>
            </a:extLst>
          </p:cNvPr>
          <p:cNvSpPr/>
          <p:nvPr/>
        </p:nvSpPr>
        <p:spPr>
          <a:xfrm flipV="1">
            <a:off x="3550841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B02997CA-7854-BE95-CA2F-27704EA007BC}"/>
              </a:ext>
            </a:extLst>
          </p:cNvPr>
          <p:cNvSpPr/>
          <p:nvPr/>
        </p:nvSpPr>
        <p:spPr>
          <a:xfrm flipV="1">
            <a:off x="3699374" y="258457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B75FFE18-0374-A598-0D61-BC194AC5D0B7}"/>
              </a:ext>
            </a:extLst>
          </p:cNvPr>
          <p:cNvSpPr/>
          <p:nvPr/>
        </p:nvSpPr>
        <p:spPr>
          <a:xfrm flipV="1">
            <a:off x="3699374" y="27300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541AE055-6E99-945E-4641-77CE528094F4}"/>
              </a:ext>
            </a:extLst>
          </p:cNvPr>
          <p:cNvSpPr/>
          <p:nvPr/>
        </p:nvSpPr>
        <p:spPr>
          <a:xfrm flipV="1">
            <a:off x="3699374" y="28755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2151655D-04F3-524E-7A76-DE95B0861696}"/>
              </a:ext>
            </a:extLst>
          </p:cNvPr>
          <p:cNvSpPr/>
          <p:nvPr/>
        </p:nvSpPr>
        <p:spPr>
          <a:xfrm flipV="1">
            <a:off x="3699374" y="30210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CCF132D9-6FB5-5FD4-9B0B-E3D9E0AF137E}"/>
              </a:ext>
            </a:extLst>
          </p:cNvPr>
          <p:cNvSpPr/>
          <p:nvPr/>
        </p:nvSpPr>
        <p:spPr>
          <a:xfrm flipV="1">
            <a:off x="3699374" y="316648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C8752CE2-EA7F-E13B-A2F6-5AE491CCA8B8}"/>
              </a:ext>
            </a:extLst>
          </p:cNvPr>
          <p:cNvSpPr/>
          <p:nvPr/>
        </p:nvSpPr>
        <p:spPr>
          <a:xfrm flipV="1">
            <a:off x="3699374" y="33119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61B50479-176C-026B-C909-86AB4CD2E30C}"/>
              </a:ext>
            </a:extLst>
          </p:cNvPr>
          <p:cNvSpPr/>
          <p:nvPr/>
        </p:nvSpPr>
        <p:spPr>
          <a:xfrm flipV="1">
            <a:off x="3699374" y="34574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15BF0070-DA16-D3FC-77AA-6C35A8A1368C}"/>
              </a:ext>
            </a:extLst>
          </p:cNvPr>
          <p:cNvSpPr/>
          <p:nvPr/>
        </p:nvSpPr>
        <p:spPr>
          <a:xfrm flipV="1">
            <a:off x="3699374" y="36029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D505AC45-6C1F-1F63-517F-E824E7164437}"/>
              </a:ext>
            </a:extLst>
          </p:cNvPr>
          <p:cNvSpPr/>
          <p:nvPr/>
        </p:nvSpPr>
        <p:spPr>
          <a:xfrm flipV="1">
            <a:off x="3699374" y="374840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0FDE25C6-EF89-E672-15DF-5943FA6D709D}"/>
              </a:ext>
            </a:extLst>
          </p:cNvPr>
          <p:cNvSpPr/>
          <p:nvPr/>
        </p:nvSpPr>
        <p:spPr>
          <a:xfrm flipV="1">
            <a:off x="3699374" y="38938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B1B6AEBD-7021-7EC0-7B8F-60EA4C5B0164}"/>
              </a:ext>
            </a:extLst>
          </p:cNvPr>
          <p:cNvSpPr/>
          <p:nvPr/>
        </p:nvSpPr>
        <p:spPr>
          <a:xfrm flipV="1">
            <a:off x="3699374" y="40393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8FE2C250-342B-0743-2282-7390FD4EDD88}"/>
              </a:ext>
            </a:extLst>
          </p:cNvPr>
          <p:cNvSpPr/>
          <p:nvPr/>
        </p:nvSpPr>
        <p:spPr>
          <a:xfrm flipV="1">
            <a:off x="3699374" y="41848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57753278-CDA8-7B52-2C59-EC1DFC5A88AB}"/>
              </a:ext>
            </a:extLst>
          </p:cNvPr>
          <p:cNvSpPr/>
          <p:nvPr/>
        </p:nvSpPr>
        <p:spPr>
          <a:xfrm flipV="1">
            <a:off x="3699374" y="43303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>
            <a:extLst>
              <a:ext uri="{FF2B5EF4-FFF2-40B4-BE49-F238E27FC236}">
                <a16:creationId xmlns:a16="http://schemas.microsoft.com/office/drawing/2014/main" id="{39D0AC0B-8988-E4D5-4482-9CBCC64C857C}"/>
              </a:ext>
            </a:extLst>
          </p:cNvPr>
          <p:cNvSpPr/>
          <p:nvPr/>
        </p:nvSpPr>
        <p:spPr>
          <a:xfrm flipV="1">
            <a:off x="3699374" y="44757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>
            <a:extLst>
              <a:ext uri="{FF2B5EF4-FFF2-40B4-BE49-F238E27FC236}">
                <a16:creationId xmlns:a16="http://schemas.microsoft.com/office/drawing/2014/main" id="{579014EB-473E-59B9-764A-F03DA320DC69}"/>
              </a:ext>
            </a:extLst>
          </p:cNvPr>
          <p:cNvSpPr/>
          <p:nvPr/>
        </p:nvSpPr>
        <p:spPr>
          <a:xfrm flipV="1">
            <a:off x="3699374" y="46212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BC5CD43-3B91-AA94-4317-F3BDDE973FD2}"/>
              </a:ext>
            </a:extLst>
          </p:cNvPr>
          <p:cNvSpPr/>
          <p:nvPr/>
        </p:nvSpPr>
        <p:spPr>
          <a:xfrm flipV="1">
            <a:off x="3699374" y="47667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F1A0A916-F8FB-AB44-02D9-C830AD8EB7E9}"/>
              </a:ext>
            </a:extLst>
          </p:cNvPr>
          <p:cNvSpPr/>
          <p:nvPr/>
        </p:nvSpPr>
        <p:spPr>
          <a:xfrm flipV="1">
            <a:off x="3699374" y="49122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Oval 829">
            <a:extLst>
              <a:ext uri="{FF2B5EF4-FFF2-40B4-BE49-F238E27FC236}">
                <a16:creationId xmlns:a16="http://schemas.microsoft.com/office/drawing/2014/main" id="{AB4C0FBA-26B0-B65C-A102-5D72512F367D}"/>
              </a:ext>
            </a:extLst>
          </p:cNvPr>
          <p:cNvSpPr/>
          <p:nvPr/>
        </p:nvSpPr>
        <p:spPr>
          <a:xfrm flipV="1">
            <a:off x="3699374" y="50576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Oval 830">
            <a:extLst>
              <a:ext uri="{FF2B5EF4-FFF2-40B4-BE49-F238E27FC236}">
                <a16:creationId xmlns:a16="http://schemas.microsoft.com/office/drawing/2014/main" id="{937F6104-5923-C24D-6D4B-F77FF78ACD2F}"/>
              </a:ext>
            </a:extLst>
          </p:cNvPr>
          <p:cNvSpPr/>
          <p:nvPr/>
        </p:nvSpPr>
        <p:spPr>
          <a:xfrm flipV="1">
            <a:off x="3699374" y="52031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58F4D489-DDB4-D2A8-F1A0-5D4DBED7C1BF}"/>
              </a:ext>
            </a:extLst>
          </p:cNvPr>
          <p:cNvSpPr/>
          <p:nvPr/>
        </p:nvSpPr>
        <p:spPr>
          <a:xfrm flipV="1">
            <a:off x="3699374" y="53486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38" name="Picture 1837">
            <a:extLst>
              <a:ext uri="{FF2B5EF4-FFF2-40B4-BE49-F238E27FC236}">
                <a16:creationId xmlns:a16="http://schemas.microsoft.com/office/drawing/2014/main" id="{2A3E5AC0-12DB-96C4-8959-885103396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447" y="2406817"/>
            <a:ext cx="3178985" cy="3264408"/>
          </a:xfrm>
          <a:prstGeom prst="rect">
            <a:avLst/>
          </a:prstGeom>
          <a:noFill/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45071C2-4C17-34FF-C6AB-371F1670D2E3}"/>
              </a:ext>
            </a:extLst>
          </p:cNvPr>
          <p:cNvGrpSpPr/>
          <p:nvPr/>
        </p:nvGrpSpPr>
        <p:grpSpPr>
          <a:xfrm>
            <a:off x="4979801" y="2575799"/>
            <a:ext cx="2909488" cy="2932693"/>
            <a:chOff x="4989234" y="2430035"/>
            <a:chExt cx="2909488" cy="2932693"/>
          </a:xfrm>
        </p:grpSpPr>
        <p:sp>
          <p:nvSpPr>
            <p:cNvPr id="1840" name="Oval 1839">
              <a:extLst>
                <a:ext uri="{FF2B5EF4-FFF2-40B4-BE49-F238E27FC236}">
                  <a16:creationId xmlns:a16="http://schemas.microsoft.com/office/drawing/2014/main" id="{756256F8-196B-63F1-CE5D-C0438A594F94}"/>
                </a:ext>
              </a:extLst>
            </p:cNvPr>
            <p:cNvSpPr/>
            <p:nvPr/>
          </p:nvSpPr>
          <p:spPr>
            <a:xfrm flipV="1">
              <a:off x="7173134" y="272806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1" name="Oval 1840">
              <a:extLst>
                <a:ext uri="{FF2B5EF4-FFF2-40B4-BE49-F238E27FC236}">
                  <a16:creationId xmlns:a16="http://schemas.microsoft.com/office/drawing/2014/main" id="{DB9A103F-E61B-7369-9759-D8DAE4A0A6C6}"/>
                </a:ext>
              </a:extLst>
            </p:cNvPr>
            <p:cNvSpPr/>
            <p:nvPr/>
          </p:nvSpPr>
          <p:spPr>
            <a:xfrm flipV="1">
              <a:off x="745692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2" name="Oval 1841">
              <a:extLst>
                <a:ext uri="{FF2B5EF4-FFF2-40B4-BE49-F238E27FC236}">
                  <a16:creationId xmlns:a16="http://schemas.microsoft.com/office/drawing/2014/main" id="{BC0A8822-2BC1-1B4C-F7E9-5AEA69962C5D}"/>
                </a:ext>
              </a:extLst>
            </p:cNvPr>
            <p:cNvSpPr/>
            <p:nvPr/>
          </p:nvSpPr>
          <p:spPr>
            <a:xfrm flipV="1">
              <a:off x="7456925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3" name="Oval 1842">
              <a:extLst>
                <a:ext uri="{FF2B5EF4-FFF2-40B4-BE49-F238E27FC236}">
                  <a16:creationId xmlns:a16="http://schemas.microsoft.com/office/drawing/2014/main" id="{67B5D54D-3B89-42E6-31DA-08F17C351E01}"/>
                </a:ext>
              </a:extLst>
            </p:cNvPr>
            <p:cNvSpPr/>
            <p:nvPr/>
          </p:nvSpPr>
          <p:spPr>
            <a:xfrm flipV="1">
              <a:off x="74569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4" name="Oval 1843">
              <a:extLst>
                <a:ext uri="{FF2B5EF4-FFF2-40B4-BE49-F238E27FC236}">
                  <a16:creationId xmlns:a16="http://schemas.microsoft.com/office/drawing/2014/main" id="{DC10A5A8-843E-2A4D-0D38-A9CF0B527BD8}"/>
                </a:ext>
              </a:extLst>
            </p:cNvPr>
            <p:cNvSpPr/>
            <p:nvPr/>
          </p:nvSpPr>
          <p:spPr>
            <a:xfrm flipV="1">
              <a:off x="74569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5" name="Oval 1844">
              <a:extLst>
                <a:ext uri="{FF2B5EF4-FFF2-40B4-BE49-F238E27FC236}">
                  <a16:creationId xmlns:a16="http://schemas.microsoft.com/office/drawing/2014/main" id="{691E58E7-0EC4-F5BB-9921-938992486298}"/>
                </a:ext>
              </a:extLst>
            </p:cNvPr>
            <p:cNvSpPr/>
            <p:nvPr/>
          </p:nvSpPr>
          <p:spPr>
            <a:xfrm flipV="1">
              <a:off x="73121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6" name="Oval 1845">
              <a:extLst>
                <a:ext uri="{FF2B5EF4-FFF2-40B4-BE49-F238E27FC236}">
                  <a16:creationId xmlns:a16="http://schemas.microsoft.com/office/drawing/2014/main" id="{B4CDDC47-7E45-16B7-5803-C368BF6EC064}"/>
                </a:ext>
              </a:extLst>
            </p:cNvPr>
            <p:cNvSpPr/>
            <p:nvPr/>
          </p:nvSpPr>
          <p:spPr>
            <a:xfrm flipV="1">
              <a:off x="7312185" y="28751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7" name="Oval 1846">
              <a:extLst>
                <a:ext uri="{FF2B5EF4-FFF2-40B4-BE49-F238E27FC236}">
                  <a16:creationId xmlns:a16="http://schemas.microsoft.com/office/drawing/2014/main" id="{E2D3967A-250C-04DC-1027-B8E40176238C}"/>
                </a:ext>
              </a:extLst>
            </p:cNvPr>
            <p:cNvSpPr/>
            <p:nvPr/>
          </p:nvSpPr>
          <p:spPr>
            <a:xfrm flipV="1">
              <a:off x="731218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8" name="Oval 1847">
              <a:extLst>
                <a:ext uri="{FF2B5EF4-FFF2-40B4-BE49-F238E27FC236}">
                  <a16:creationId xmlns:a16="http://schemas.microsoft.com/office/drawing/2014/main" id="{F087426A-F538-CCBD-86B1-ACF6614BAB0B}"/>
                </a:ext>
              </a:extLst>
            </p:cNvPr>
            <p:cNvSpPr/>
            <p:nvPr/>
          </p:nvSpPr>
          <p:spPr>
            <a:xfrm flipV="1">
              <a:off x="731218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9" name="Oval 1848">
              <a:extLst>
                <a:ext uri="{FF2B5EF4-FFF2-40B4-BE49-F238E27FC236}">
                  <a16:creationId xmlns:a16="http://schemas.microsoft.com/office/drawing/2014/main" id="{C48D7F4A-E971-9D97-A548-40E821BA2E07}"/>
                </a:ext>
              </a:extLst>
            </p:cNvPr>
            <p:cNvSpPr/>
            <p:nvPr/>
          </p:nvSpPr>
          <p:spPr>
            <a:xfrm flipV="1">
              <a:off x="73121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0" name="Oval 1849">
              <a:extLst>
                <a:ext uri="{FF2B5EF4-FFF2-40B4-BE49-F238E27FC236}">
                  <a16:creationId xmlns:a16="http://schemas.microsoft.com/office/drawing/2014/main" id="{37884199-7DC5-649C-434C-BA22211F448E}"/>
                </a:ext>
              </a:extLst>
            </p:cNvPr>
            <p:cNvSpPr/>
            <p:nvPr/>
          </p:nvSpPr>
          <p:spPr>
            <a:xfrm flipV="1">
              <a:off x="7167445" y="302067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1" name="Oval 1850">
              <a:extLst>
                <a:ext uri="{FF2B5EF4-FFF2-40B4-BE49-F238E27FC236}">
                  <a16:creationId xmlns:a16="http://schemas.microsoft.com/office/drawing/2014/main" id="{52FEA083-6000-8308-E071-18D2A981C560}"/>
                </a:ext>
              </a:extLst>
            </p:cNvPr>
            <p:cNvSpPr/>
            <p:nvPr/>
          </p:nvSpPr>
          <p:spPr>
            <a:xfrm flipV="1">
              <a:off x="716744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2" name="Oval 1851">
              <a:extLst>
                <a:ext uri="{FF2B5EF4-FFF2-40B4-BE49-F238E27FC236}">
                  <a16:creationId xmlns:a16="http://schemas.microsoft.com/office/drawing/2014/main" id="{17EF70DA-7001-6241-FA9E-59B3D15EA8F2}"/>
                </a:ext>
              </a:extLst>
            </p:cNvPr>
            <p:cNvSpPr/>
            <p:nvPr/>
          </p:nvSpPr>
          <p:spPr>
            <a:xfrm flipV="1">
              <a:off x="716744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3" name="Oval 1852">
              <a:extLst>
                <a:ext uri="{FF2B5EF4-FFF2-40B4-BE49-F238E27FC236}">
                  <a16:creationId xmlns:a16="http://schemas.microsoft.com/office/drawing/2014/main" id="{EAE40F3D-4031-AE4B-3347-7ABF4F197F34}"/>
                </a:ext>
              </a:extLst>
            </p:cNvPr>
            <p:cNvSpPr/>
            <p:nvPr/>
          </p:nvSpPr>
          <p:spPr>
            <a:xfrm flipV="1">
              <a:off x="71674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4" name="Oval 1853">
              <a:extLst>
                <a:ext uri="{FF2B5EF4-FFF2-40B4-BE49-F238E27FC236}">
                  <a16:creationId xmlns:a16="http://schemas.microsoft.com/office/drawing/2014/main" id="{E64F4054-ACF8-2A40-E70D-9E96B46C7A2F}"/>
                </a:ext>
              </a:extLst>
            </p:cNvPr>
            <p:cNvSpPr/>
            <p:nvPr/>
          </p:nvSpPr>
          <p:spPr>
            <a:xfrm flipV="1">
              <a:off x="70227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5" name="Oval 1854">
              <a:extLst>
                <a:ext uri="{FF2B5EF4-FFF2-40B4-BE49-F238E27FC236}">
                  <a16:creationId xmlns:a16="http://schemas.microsoft.com/office/drawing/2014/main" id="{28BFEB5C-98C5-73B6-3674-04BA5E76A335}"/>
                </a:ext>
              </a:extLst>
            </p:cNvPr>
            <p:cNvSpPr/>
            <p:nvPr/>
          </p:nvSpPr>
          <p:spPr>
            <a:xfrm flipV="1">
              <a:off x="702270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6" name="Oval 1855">
              <a:extLst>
                <a:ext uri="{FF2B5EF4-FFF2-40B4-BE49-F238E27FC236}">
                  <a16:creationId xmlns:a16="http://schemas.microsoft.com/office/drawing/2014/main" id="{96D2EA41-EE98-B413-84D7-78DB85D7659B}"/>
                </a:ext>
              </a:extLst>
            </p:cNvPr>
            <p:cNvSpPr/>
            <p:nvPr/>
          </p:nvSpPr>
          <p:spPr>
            <a:xfrm flipV="1">
              <a:off x="702270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7" name="Oval 1856">
              <a:extLst>
                <a:ext uri="{FF2B5EF4-FFF2-40B4-BE49-F238E27FC236}">
                  <a16:creationId xmlns:a16="http://schemas.microsoft.com/office/drawing/2014/main" id="{163B76E3-F544-329E-42FA-6A7AC5F7F3C3}"/>
                </a:ext>
              </a:extLst>
            </p:cNvPr>
            <p:cNvSpPr/>
            <p:nvPr/>
          </p:nvSpPr>
          <p:spPr>
            <a:xfrm flipV="1">
              <a:off x="702270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8" name="Oval 1857">
              <a:extLst>
                <a:ext uri="{FF2B5EF4-FFF2-40B4-BE49-F238E27FC236}">
                  <a16:creationId xmlns:a16="http://schemas.microsoft.com/office/drawing/2014/main" id="{1A75AEFE-8EBE-DE46-4612-809BC234EAA3}"/>
                </a:ext>
              </a:extLst>
            </p:cNvPr>
            <p:cNvSpPr/>
            <p:nvPr/>
          </p:nvSpPr>
          <p:spPr>
            <a:xfrm flipV="1">
              <a:off x="702270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9" name="Oval 1858">
              <a:extLst>
                <a:ext uri="{FF2B5EF4-FFF2-40B4-BE49-F238E27FC236}">
                  <a16:creationId xmlns:a16="http://schemas.microsoft.com/office/drawing/2014/main" id="{074D3C5D-0463-6144-36DC-BCD0656E3875}"/>
                </a:ext>
              </a:extLst>
            </p:cNvPr>
            <p:cNvSpPr/>
            <p:nvPr/>
          </p:nvSpPr>
          <p:spPr>
            <a:xfrm flipV="1">
              <a:off x="702270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0" name="Oval 1859">
              <a:extLst>
                <a:ext uri="{FF2B5EF4-FFF2-40B4-BE49-F238E27FC236}">
                  <a16:creationId xmlns:a16="http://schemas.microsoft.com/office/drawing/2014/main" id="{64265CBA-FD70-6EC5-AAA3-4B02E20A2D27}"/>
                </a:ext>
              </a:extLst>
            </p:cNvPr>
            <p:cNvSpPr/>
            <p:nvPr/>
          </p:nvSpPr>
          <p:spPr>
            <a:xfrm flipV="1">
              <a:off x="70227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1" name="Oval 1860">
              <a:extLst>
                <a:ext uri="{FF2B5EF4-FFF2-40B4-BE49-F238E27FC236}">
                  <a16:creationId xmlns:a16="http://schemas.microsoft.com/office/drawing/2014/main" id="{1732B73B-1A7E-3115-7F66-CB7AA2F72ACD}"/>
                </a:ext>
              </a:extLst>
            </p:cNvPr>
            <p:cNvSpPr/>
            <p:nvPr/>
          </p:nvSpPr>
          <p:spPr>
            <a:xfrm flipV="1">
              <a:off x="68779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2" name="Oval 1861">
              <a:extLst>
                <a:ext uri="{FF2B5EF4-FFF2-40B4-BE49-F238E27FC236}">
                  <a16:creationId xmlns:a16="http://schemas.microsoft.com/office/drawing/2014/main" id="{A42AF6E7-27DA-BCA7-1C0B-226A90AAAA40}"/>
                </a:ext>
              </a:extLst>
            </p:cNvPr>
            <p:cNvSpPr/>
            <p:nvPr/>
          </p:nvSpPr>
          <p:spPr>
            <a:xfrm flipV="1">
              <a:off x="687796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3" name="Oval 1862">
              <a:extLst>
                <a:ext uri="{FF2B5EF4-FFF2-40B4-BE49-F238E27FC236}">
                  <a16:creationId xmlns:a16="http://schemas.microsoft.com/office/drawing/2014/main" id="{EF4979DE-E336-80AC-32E0-9D6093F91EED}"/>
                </a:ext>
              </a:extLst>
            </p:cNvPr>
            <p:cNvSpPr/>
            <p:nvPr/>
          </p:nvSpPr>
          <p:spPr>
            <a:xfrm flipV="1">
              <a:off x="687796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4" name="Oval 1863">
              <a:extLst>
                <a:ext uri="{FF2B5EF4-FFF2-40B4-BE49-F238E27FC236}">
                  <a16:creationId xmlns:a16="http://schemas.microsoft.com/office/drawing/2014/main" id="{6395B042-39F3-559B-63A2-9D0022284EE1}"/>
                </a:ext>
              </a:extLst>
            </p:cNvPr>
            <p:cNvSpPr/>
            <p:nvPr/>
          </p:nvSpPr>
          <p:spPr>
            <a:xfrm flipV="1">
              <a:off x="687796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5" name="Oval 1864">
              <a:extLst>
                <a:ext uri="{FF2B5EF4-FFF2-40B4-BE49-F238E27FC236}">
                  <a16:creationId xmlns:a16="http://schemas.microsoft.com/office/drawing/2014/main" id="{CCDE7E01-D89E-0D78-AB6F-2FC534A43AD2}"/>
                </a:ext>
              </a:extLst>
            </p:cNvPr>
            <p:cNvSpPr/>
            <p:nvPr/>
          </p:nvSpPr>
          <p:spPr>
            <a:xfrm flipV="1">
              <a:off x="68779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6" name="Oval 1865">
              <a:extLst>
                <a:ext uri="{FF2B5EF4-FFF2-40B4-BE49-F238E27FC236}">
                  <a16:creationId xmlns:a16="http://schemas.microsoft.com/office/drawing/2014/main" id="{05FDCC81-889E-7EB2-A2D4-DC62DAC74C9D}"/>
                </a:ext>
              </a:extLst>
            </p:cNvPr>
            <p:cNvSpPr/>
            <p:nvPr/>
          </p:nvSpPr>
          <p:spPr>
            <a:xfrm flipV="1">
              <a:off x="687796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7" name="Oval 1866">
              <a:extLst>
                <a:ext uri="{FF2B5EF4-FFF2-40B4-BE49-F238E27FC236}">
                  <a16:creationId xmlns:a16="http://schemas.microsoft.com/office/drawing/2014/main" id="{92360F52-A692-43E6-7092-33F5A8DF37F4}"/>
                </a:ext>
              </a:extLst>
            </p:cNvPr>
            <p:cNvSpPr/>
            <p:nvPr/>
          </p:nvSpPr>
          <p:spPr>
            <a:xfrm flipV="1">
              <a:off x="67332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8" name="Oval 1867">
              <a:extLst>
                <a:ext uri="{FF2B5EF4-FFF2-40B4-BE49-F238E27FC236}">
                  <a16:creationId xmlns:a16="http://schemas.microsoft.com/office/drawing/2014/main" id="{48FEB511-3813-64CE-8E3A-D33BEB0ECA31}"/>
                </a:ext>
              </a:extLst>
            </p:cNvPr>
            <p:cNvSpPr/>
            <p:nvPr/>
          </p:nvSpPr>
          <p:spPr>
            <a:xfrm flipV="1">
              <a:off x="673322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9" name="Oval 1868">
              <a:extLst>
                <a:ext uri="{FF2B5EF4-FFF2-40B4-BE49-F238E27FC236}">
                  <a16:creationId xmlns:a16="http://schemas.microsoft.com/office/drawing/2014/main" id="{94AEFA0E-ABC4-ABD8-4232-9FFEB1C0902E}"/>
                </a:ext>
              </a:extLst>
            </p:cNvPr>
            <p:cNvSpPr/>
            <p:nvPr/>
          </p:nvSpPr>
          <p:spPr>
            <a:xfrm flipV="1">
              <a:off x="673322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0" name="Oval 1869">
              <a:extLst>
                <a:ext uri="{FF2B5EF4-FFF2-40B4-BE49-F238E27FC236}">
                  <a16:creationId xmlns:a16="http://schemas.microsoft.com/office/drawing/2014/main" id="{5D45E8D8-083D-FA64-852C-D81F79F5BE39}"/>
                </a:ext>
              </a:extLst>
            </p:cNvPr>
            <p:cNvSpPr/>
            <p:nvPr/>
          </p:nvSpPr>
          <p:spPr>
            <a:xfrm flipV="1">
              <a:off x="67332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1" name="Oval 1870">
              <a:extLst>
                <a:ext uri="{FF2B5EF4-FFF2-40B4-BE49-F238E27FC236}">
                  <a16:creationId xmlns:a16="http://schemas.microsoft.com/office/drawing/2014/main" id="{D84F4E2D-9AFF-AAF8-62DC-10D7B23C0C0B}"/>
                </a:ext>
              </a:extLst>
            </p:cNvPr>
            <p:cNvSpPr/>
            <p:nvPr/>
          </p:nvSpPr>
          <p:spPr>
            <a:xfrm flipV="1">
              <a:off x="673322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2" name="Oval 1871">
              <a:extLst>
                <a:ext uri="{FF2B5EF4-FFF2-40B4-BE49-F238E27FC236}">
                  <a16:creationId xmlns:a16="http://schemas.microsoft.com/office/drawing/2014/main" id="{E909AE81-F531-86A7-D99B-82469768DB08}"/>
                </a:ext>
              </a:extLst>
            </p:cNvPr>
            <p:cNvSpPr/>
            <p:nvPr/>
          </p:nvSpPr>
          <p:spPr>
            <a:xfrm flipV="1">
              <a:off x="658848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3" name="Oval 1872">
              <a:extLst>
                <a:ext uri="{FF2B5EF4-FFF2-40B4-BE49-F238E27FC236}">
                  <a16:creationId xmlns:a16="http://schemas.microsoft.com/office/drawing/2014/main" id="{67F66FCB-3627-3850-3AC7-5F68EDF55F6B}"/>
                </a:ext>
              </a:extLst>
            </p:cNvPr>
            <p:cNvSpPr/>
            <p:nvPr/>
          </p:nvSpPr>
          <p:spPr>
            <a:xfrm flipV="1">
              <a:off x="65884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4" name="Oval 1873">
              <a:extLst>
                <a:ext uri="{FF2B5EF4-FFF2-40B4-BE49-F238E27FC236}">
                  <a16:creationId xmlns:a16="http://schemas.microsoft.com/office/drawing/2014/main" id="{AA9C2139-66DB-08A6-D0D6-DEEED645F0C0}"/>
                </a:ext>
              </a:extLst>
            </p:cNvPr>
            <p:cNvSpPr/>
            <p:nvPr/>
          </p:nvSpPr>
          <p:spPr>
            <a:xfrm flipV="1">
              <a:off x="65884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5" name="Oval 1874">
              <a:extLst>
                <a:ext uri="{FF2B5EF4-FFF2-40B4-BE49-F238E27FC236}">
                  <a16:creationId xmlns:a16="http://schemas.microsoft.com/office/drawing/2014/main" id="{9E7598B1-639F-DC53-2322-6F2B9B6CA6CD}"/>
                </a:ext>
              </a:extLst>
            </p:cNvPr>
            <p:cNvSpPr/>
            <p:nvPr/>
          </p:nvSpPr>
          <p:spPr>
            <a:xfrm flipV="1">
              <a:off x="658848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6" name="Oval 1875">
              <a:extLst>
                <a:ext uri="{FF2B5EF4-FFF2-40B4-BE49-F238E27FC236}">
                  <a16:creationId xmlns:a16="http://schemas.microsoft.com/office/drawing/2014/main" id="{0A93EECF-FF08-4269-2C3C-CC159FE6868F}"/>
                </a:ext>
              </a:extLst>
            </p:cNvPr>
            <p:cNvSpPr/>
            <p:nvPr/>
          </p:nvSpPr>
          <p:spPr>
            <a:xfrm flipV="1">
              <a:off x="65884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7" name="Oval 1876">
              <a:extLst>
                <a:ext uri="{FF2B5EF4-FFF2-40B4-BE49-F238E27FC236}">
                  <a16:creationId xmlns:a16="http://schemas.microsoft.com/office/drawing/2014/main" id="{91035B74-81F3-35A8-8DD3-2565737672AB}"/>
                </a:ext>
              </a:extLst>
            </p:cNvPr>
            <p:cNvSpPr/>
            <p:nvPr/>
          </p:nvSpPr>
          <p:spPr>
            <a:xfrm flipV="1">
              <a:off x="658848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8" name="Oval 1877">
              <a:extLst>
                <a:ext uri="{FF2B5EF4-FFF2-40B4-BE49-F238E27FC236}">
                  <a16:creationId xmlns:a16="http://schemas.microsoft.com/office/drawing/2014/main" id="{2C8503D5-8CF8-C50A-1684-14A4C008A5AB}"/>
                </a:ext>
              </a:extLst>
            </p:cNvPr>
            <p:cNvSpPr/>
            <p:nvPr/>
          </p:nvSpPr>
          <p:spPr>
            <a:xfrm flipV="1">
              <a:off x="644374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9" name="Oval 1878">
              <a:extLst>
                <a:ext uri="{FF2B5EF4-FFF2-40B4-BE49-F238E27FC236}">
                  <a16:creationId xmlns:a16="http://schemas.microsoft.com/office/drawing/2014/main" id="{7FA8DE43-F151-A5DA-D5F5-FAC84CDE46FC}"/>
                </a:ext>
              </a:extLst>
            </p:cNvPr>
            <p:cNvSpPr/>
            <p:nvPr/>
          </p:nvSpPr>
          <p:spPr>
            <a:xfrm flipV="1">
              <a:off x="64437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0" name="Oval 1879">
              <a:extLst>
                <a:ext uri="{FF2B5EF4-FFF2-40B4-BE49-F238E27FC236}">
                  <a16:creationId xmlns:a16="http://schemas.microsoft.com/office/drawing/2014/main" id="{36976125-1A3F-B6D5-131B-D65F7E753712}"/>
                </a:ext>
              </a:extLst>
            </p:cNvPr>
            <p:cNvSpPr/>
            <p:nvPr/>
          </p:nvSpPr>
          <p:spPr>
            <a:xfrm flipV="1">
              <a:off x="644374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1" name="Oval 1880">
              <a:extLst>
                <a:ext uri="{FF2B5EF4-FFF2-40B4-BE49-F238E27FC236}">
                  <a16:creationId xmlns:a16="http://schemas.microsoft.com/office/drawing/2014/main" id="{33C72186-43AE-668C-8CD8-22EAC7E5A0C9}"/>
                </a:ext>
              </a:extLst>
            </p:cNvPr>
            <p:cNvSpPr/>
            <p:nvPr/>
          </p:nvSpPr>
          <p:spPr>
            <a:xfrm flipV="1">
              <a:off x="644374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2" name="Oval 1881">
              <a:extLst>
                <a:ext uri="{FF2B5EF4-FFF2-40B4-BE49-F238E27FC236}">
                  <a16:creationId xmlns:a16="http://schemas.microsoft.com/office/drawing/2014/main" id="{D2C62F1C-BBC6-F22F-F0F7-5325C7A18A13}"/>
                </a:ext>
              </a:extLst>
            </p:cNvPr>
            <p:cNvSpPr/>
            <p:nvPr/>
          </p:nvSpPr>
          <p:spPr>
            <a:xfrm flipV="1">
              <a:off x="644374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3" name="Oval 1882">
              <a:extLst>
                <a:ext uri="{FF2B5EF4-FFF2-40B4-BE49-F238E27FC236}">
                  <a16:creationId xmlns:a16="http://schemas.microsoft.com/office/drawing/2014/main" id="{AF661A14-18BD-6273-1EC2-07C5BA762518}"/>
                </a:ext>
              </a:extLst>
            </p:cNvPr>
            <p:cNvSpPr/>
            <p:nvPr/>
          </p:nvSpPr>
          <p:spPr>
            <a:xfrm flipV="1">
              <a:off x="64437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4" name="Oval 1883">
              <a:extLst>
                <a:ext uri="{FF2B5EF4-FFF2-40B4-BE49-F238E27FC236}">
                  <a16:creationId xmlns:a16="http://schemas.microsoft.com/office/drawing/2014/main" id="{A92C5658-9A39-6DC1-ED27-78FB1CF38343}"/>
                </a:ext>
              </a:extLst>
            </p:cNvPr>
            <p:cNvSpPr/>
            <p:nvPr/>
          </p:nvSpPr>
          <p:spPr>
            <a:xfrm flipV="1">
              <a:off x="629900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5" name="Oval 1884">
              <a:extLst>
                <a:ext uri="{FF2B5EF4-FFF2-40B4-BE49-F238E27FC236}">
                  <a16:creationId xmlns:a16="http://schemas.microsoft.com/office/drawing/2014/main" id="{8E9D9F32-4968-7FE4-411C-28FFC8DCA146}"/>
                </a:ext>
              </a:extLst>
            </p:cNvPr>
            <p:cNvSpPr/>
            <p:nvPr/>
          </p:nvSpPr>
          <p:spPr>
            <a:xfrm flipV="1">
              <a:off x="62990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6" name="Oval 1885">
              <a:extLst>
                <a:ext uri="{FF2B5EF4-FFF2-40B4-BE49-F238E27FC236}">
                  <a16:creationId xmlns:a16="http://schemas.microsoft.com/office/drawing/2014/main" id="{A553884A-E187-86F6-5FE9-709613BB2AB4}"/>
                </a:ext>
              </a:extLst>
            </p:cNvPr>
            <p:cNvSpPr/>
            <p:nvPr/>
          </p:nvSpPr>
          <p:spPr>
            <a:xfrm flipV="1">
              <a:off x="629900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7" name="Oval 1886">
              <a:extLst>
                <a:ext uri="{FF2B5EF4-FFF2-40B4-BE49-F238E27FC236}">
                  <a16:creationId xmlns:a16="http://schemas.microsoft.com/office/drawing/2014/main" id="{DA0BA6F1-7A30-256A-F82C-FA9AB3DC7B20}"/>
                </a:ext>
              </a:extLst>
            </p:cNvPr>
            <p:cNvSpPr/>
            <p:nvPr/>
          </p:nvSpPr>
          <p:spPr>
            <a:xfrm flipV="1">
              <a:off x="629900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8" name="Oval 1887">
              <a:extLst>
                <a:ext uri="{FF2B5EF4-FFF2-40B4-BE49-F238E27FC236}">
                  <a16:creationId xmlns:a16="http://schemas.microsoft.com/office/drawing/2014/main" id="{2A783F33-B68A-2562-E9E2-23EDFBEA3F06}"/>
                </a:ext>
              </a:extLst>
            </p:cNvPr>
            <p:cNvSpPr/>
            <p:nvPr/>
          </p:nvSpPr>
          <p:spPr>
            <a:xfrm flipV="1">
              <a:off x="629900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9" name="Oval 1888">
              <a:extLst>
                <a:ext uri="{FF2B5EF4-FFF2-40B4-BE49-F238E27FC236}">
                  <a16:creationId xmlns:a16="http://schemas.microsoft.com/office/drawing/2014/main" id="{6A9C0CEA-6480-FD3B-2700-606852685F76}"/>
                </a:ext>
              </a:extLst>
            </p:cNvPr>
            <p:cNvSpPr/>
            <p:nvPr/>
          </p:nvSpPr>
          <p:spPr>
            <a:xfrm flipV="1">
              <a:off x="62990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0" name="Oval 1889">
              <a:extLst>
                <a:ext uri="{FF2B5EF4-FFF2-40B4-BE49-F238E27FC236}">
                  <a16:creationId xmlns:a16="http://schemas.microsoft.com/office/drawing/2014/main" id="{46EF6A42-7E84-6803-09AC-90A1CD7E94ED}"/>
                </a:ext>
              </a:extLst>
            </p:cNvPr>
            <p:cNvSpPr/>
            <p:nvPr/>
          </p:nvSpPr>
          <p:spPr>
            <a:xfrm flipV="1">
              <a:off x="615426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1" name="Oval 1890">
              <a:extLst>
                <a:ext uri="{FF2B5EF4-FFF2-40B4-BE49-F238E27FC236}">
                  <a16:creationId xmlns:a16="http://schemas.microsoft.com/office/drawing/2014/main" id="{99903E32-1D4D-B563-4D49-868FC6FA18AC}"/>
                </a:ext>
              </a:extLst>
            </p:cNvPr>
            <p:cNvSpPr/>
            <p:nvPr/>
          </p:nvSpPr>
          <p:spPr>
            <a:xfrm flipV="1">
              <a:off x="615426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2" name="Oval 1891">
              <a:extLst>
                <a:ext uri="{FF2B5EF4-FFF2-40B4-BE49-F238E27FC236}">
                  <a16:creationId xmlns:a16="http://schemas.microsoft.com/office/drawing/2014/main" id="{72EB11A5-B009-3533-26E8-79E36447A319}"/>
                </a:ext>
              </a:extLst>
            </p:cNvPr>
            <p:cNvSpPr/>
            <p:nvPr/>
          </p:nvSpPr>
          <p:spPr>
            <a:xfrm flipV="1">
              <a:off x="615426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3" name="Oval 1892">
              <a:extLst>
                <a:ext uri="{FF2B5EF4-FFF2-40B4-BE49-F238E27FC236}">
                  <a16:creationId xmlns:a16="http://schemas.microsoft.com/office/drawing/2014/main" id="{01635E78-B4A7-347B-5BF1-BC4855C5F1C4}"/>
                </a:ext>
              </a:extLst>
            </p:cNvPr>
            <p:cNvSpPr/>
            <p:nvPr/>
          </p:nvSpPr>
          <p:spPr>
            <a:xfrm flipV="1">
              <a:off x="61542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4" name="Oval 1893">
              <a:extLst>
                <a:ext uri="{FF2B5EF4-FFF2-40B4-BE49-F238E27FC236}">
                  <a16:creationId xmlns:a16="http://schemas.microsoft.com/office/drawing/2014/main" id="{9A7ADCFD-3AB7-1C19-1B3C-90C648EC1EA2}"/>
                </a:ext>
              </a:extLst>
            </p:cNvPr>
            <p:cNvSpPr/>
            <p:nvPr/>
          </p:nvSpPr>
          <p:spPr>
            <a:xfrm flipV="1">
              <a:off x="60095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5" name="Oval 1894">
              <a:extLst>
                <a:ext uri="{FF2B5EF4-FFF2-40B4-BE49-F238E27FC236}">
                  <a16:creationId xmlns:a16="http://schemas.microsoft.com/office/drawing/2014/main" id="{CFE651A8-1316-3027-0D42-C8776C24C008}"/>
                </a:ext>
              </a:extLst>
            </p:cNvPr>
            <p:cNvSpPr/>
            <p:nvPr/>
          </p:nvSpPr>
          <p:spPr>
            <a:xfrm flipV="1">
              <a:off x="600952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6" name="Oval 1895">
              <a:extLst>
                <a:ext uri="{FF2B5EF4-FFF2-40B4-BE49-F238E27FC236}">
                  <a16:creationId xmlns:a16="http://schemas.microsoft.com/office/drawing/2014/main" id="{B8FE2DC6-8E2B-52CF-93C9-858EC5E84150}"/>
                </a:ext>
              </a:extLst>
            </p:cNvPr>
            <p:cNvSpPr/>
            <p:nvPr/>
          </p:nvSpPr>
          <p:spPr>
            <a:xfrm flipV="1">
              <a:off x="60095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7" name="Oval 1896">
              <a:extLst>
                <a:ext uri="{FF2B5EF4-FFF2-40B4-BE49-F238E27FC236}">
                  <a16:creationId xmlns:a16="http://schemas.microsoft.com/office/drawing/2014/main" id="{4C26A152-ED38-9C85-6A88-24508EF06070}"/>
                </a:ext>
              </a:extLst>
            </p:cNvPr>
            <p:cNvSpPr/>
            <p:nvPr/>
          </p:nvSpPr>
          <p:spPr>
            <a:xfrm flipV="1">
              <a:off x="60095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8" name="Oval 1897">
              <a:extLst>
                <a:ext uri="{FF2B5EF4-FFF2-40B4-BE49-F238E27FC236}">
                  <a16:creationId xmlns:a16="http://schemas.microsoft.com/office/drawing/2014/main" id="{53E677F7-164A-858F-26BC-BDE3B6487027}"/>
                </a:ext>
              </a:extLst>
            </p:cNvPr>
            <p:cNvSpPr/>
            <p:nvPr/>
          </p:nvSpPr>
          <p:spPr>
            <a:xfrm flipV="1">
              <a:off x="58647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9" name="Oval 1898">
              <a:extLst>
                <a:ext uri="{FF2B5EF4-FFF2-40B4-BE49-F238E27FC236}">
                  <a16:creationId xmlns:a16="http://schemas.microsoft.com/office/drawing/2014/main" id="{ACB6F1C2-06EE-B898-3569-AB7504C841E1}"/>
                </a:ext>
              </a:extLst>
            </p:cNvPr>
            <p:cNvSpPr/>
            <p:nvPr/>
          </p:nvSpPr>
          <p:spPr>
            <a:xfrm flipV="1">
              <a:off x="58647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0" name="Oval 1899">
              <a:extLst>
                <a:ext uri="{FF2B5EF4-FFF2-40B4-BE49-F238E27FC236}">
                  <a16:creationId xmlns:a16="http://schemas.microsoft.com/office/drawing/2014/main" id="{319C67B2-CEF2-5002-42B5-13A314874E87}"/>
                </a:ext>
              </a:extLst>
            </p:cNvPr>
            <p:cNvSpPr/>
            <p:nvPr/>
          </p:nvSpPr>
          <p:spPr>
            <a:xfrm flipV="1">
              <a:off x="5864785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1" name="Oval 1900">
              <a:extLst>
                <a:ext uri="{FF2B5EF4-FFF2-40B4-BE49-F238E27FC236}">
                  <a16:creationId xmlns:a16="http://schemas.microsoft.com/office/drawing/2014/main" id="{EEA09A43-DE69-6A13-C482-ECB8156BCC07}"/>
                </a:ext>
              </a:extLst>
            </p:cNvPr>
            <p:cNvSpPr/>
            <p:nvPr/>
          </p:nvSpPr>
          <p:spPr>
            <a:xfrm flipV="1">
              <a:off x="586478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2" name="Oval 1901">
              <a:extLst>
                <a:ext uri="{FF2B5EF4-FFF2-40B4-BE49-F238E27FC236}">
                  <a16:creationId xmlns:a16="http://schemas.microsoft.com/office/drawing/2014/main" id="{8E30B454-9714-6ED8-55C2-97ADE17BA7C9}"/>
                </a:ext>
              </a:extLst>
            </p:cNvPr>
            <p:cNvSpPr/>
            <p:nvPr/>
          </p:nvSpPr>
          <p:spPr>
            <a:xfrm flipV="1">
              <a:off x="57200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3" name="Oval 1902">
              <a:extLst>
                <a:ext uri="{FF2B5EF4-FFF2-40B4-BE49-F238E27FC236}">
                  <a16:creationId xmlns:a16="http://schemas.microsoft.com/office/drawing/2014/main" id="{6BF4FCDB-7B85-4CA9-AE0E-0758138EA484}"/>
                </a:ext>
              </a:extLst>
            </p:cNvPr>
            <p:cNvSpPr/>
            <p:nvPr/>
          </p:nvSpPr>
          <p:spPr>
            <a:xfrm flipV="1">
              <a:off x="55753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4" name="Oval 1903">
              <a:extLst>
                <a:ext uri="{FF2B5EF4-FFF2-40B4-BE49-F238E27FC236}">
                  <a16:creationId xmlns:a16="http://schemas.microsoft.com/office/drawing/2014/main" id="{AE9DD54D-579D-B74E-792E-58315766C7A0}"/>
                </a:ext>
              </a:extLst>
            </p:cNvPr>
            <p:cNvSpPr/>
            <p:nvPr/>
          </p:nvSpPr>
          <p:spPr>
            <a:xfrm flipV="1">
              <a:off x="54305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5" name="Oval 1904">
              <a:extLst>
                <a:ext uri="{FF2B5EF4-FFF2-40B4-BE49-F238E27FC236}">
                  <a16:creationId xmlns:a16="http://schemas.microsoft.com/office/drawing/2014/main" id="{CCD8003B-A71B-AE6B-4881-8C11A1B9357E}"/>
                </a:ext>
              </a:extLst>
            </p:cNvPr>
            <p:cNvSpPr/>
            <p:nvPr/>
          </p:nvSpPr>
          <p:spPr>
            <a:xfrm flipV="1">
              <a:off x="52858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6" name="Oval 1905">
              <a:extLst>
                <a:ext uri="{FF2B5EF4-FFF2-40B4-BE49-F238E27FC236}">
                  <a16:creationId xmlns:a16="http://schemas.microsoft.com/office/drawing/2014/main" id="{8B7F0D8C-52C7-E86A-1BB5-D13E737E1327}"/>
                </a:ext>
              </a:extLst>
            </p:cNvPr>
            <p:cNvSpPr/>
            <p:nvPr/>
          </p:nvSpPr>
          <p:spPr>
            <a:xfrm flipV="1">
              <a:off x="51410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7" name="Oval 1906">
              <a:extLst>
                <a:ext uri="{FF2B5EF4-FFF2-40B4-BE49-F238E27FC236}">
                  <a16:creationId xmlns:a16="http://schemas.microsoft.com/office/drawing/2014/main" id="{EDDC84E8-3290-AA61-B461-2FE8D5E7096F}"/>
                </a:ext>
              </a:extLst>
            </p:cNvPr>
            <p:cNvSpPr/>
            <p:nvPr/>
          </p:nvSpPr>
          <p:spPr>
            <a:xfrm flipV="1">
              <a:off x="51410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8" name="Oval 1907">
              <a:extLst>
                <a:ext uri="{FF2B5EF4-FFF2-40B4-BE49-F238E27FC236}">
                  <a16:creationId xmlns:a16="http://schemas.microsoft.com/office/drawing/2014/main" id="{B53D40CE-6762-4365-DC5D-98363DC43EC6}"/>
                </a:ext>
              </a:extLst>
            </p:cNvPr>
            <p:cNvSpPr/>
            <p:nvPr/>
          </p:nvSpPr>
          <p:spPr>
            <a:xfrm flipV="1">
              <a:off x="7601656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9" name="Oval 1908">
              <a:extLst>
                <a:ext uri="{FF2B5EF4-FFF2-40B4-BE49-F238E27FC236}">
                  <a16:creationId xmlns:a16="http://schemas.microsoft.com/office/drawing/2014/main" id="{BDE4D147-205D-2672-3172-EDA72C9554FC}"/>
                </a:ext>
              </a:extLst>
            </p:cNvPr>
            <p:cNvSpPr/>
            <p:nvPr/>
          </p:nvSpPr>
          <p:spPr>
            <a:xfrm flipV="1">
              <a:off x="7601656" y="46209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0" name="Oval 1909">
              <a:extLst>
                <a:ext uri="{FF2B5EF4-FFF2-40B4-BE49-F238E27FC236}">
                  <a16:creationId xmlns:a16="http://schemas.microsoft.com/office/drawing/2014/main" id="{3423DADC-2839-0FE6-94F4-7D582CB99F29}"/>
                </a:ext>
              </a:extLst>
            </p:cNvPr>
            <p:cNvSpPr/>
            <p:nvPr/>
          </p:nvSpPr>
          <p:spPr>
            <a:xfrm flipV="1">
              <a:off x="7601656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1" name="Oval 1910">
              <a:extLst>
                <a:ext uri="{FF2B5EF4-FFF2-40B4-BE49-F238E27FC236}">
                  <a16:creationId xmlns:a16="http://schemas.microsoft.com/office/drawing/2014/main" id="{9960130A-8908-A18F-8688-33780E79037B}"/>
                </a:ext>
              </a:extLst>
            </p:cNvPr>
            <p:cNvSpPr/>
            <p:nvPr/>
          </p:nvSpPr>
          <p:spPr>
            <a:xfrm flipV="1">
              <a:off x="6148576" y="258092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2" name="Oval 1911">
              <a:extLst>
                <a:ext uri="{FF2B5EF4-FFF2-40B4-BE49-F238E27FC236}">
                  <a16:creationId xmlns:a16="http://schemas.microsoft.com/office/drawing/2014/main" id="{4A59C9D1-3ECB-FAB1-8824-8C6405C9DCC4}"/>
                </a:ext>
              </a:extLst>
            </p:cNvPr>
            <p:cNvSpPr/>
            <p:nvPr/>
          </p:nvSpPr>
          <p:spPr>
            <a:xfrm flipV="1">
              <a:off x="6733225" y="35992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3" name="Oval 1912">
              <a:extLst>
                <a:ext uri="{FF2B5EF4-FFF2-40B4-BE49-F238E27FC236}">
                  <a16:creationId xmlns:a16="http://schemas.microsoft.com/office/drawing/2014/main" id="{278387EF-A36C-A26A-4453-A5DB7F16A882}"/>
                </a:ext>
              </a:extLst>
            </p:cNvPr>
            <p:cNvSpPr/>
            <p:nvPr/>
          </p:nvSpPr>
          <p:spPr>
            <a:xfrm flipV="1">
              <a:off x="6733225" y="374474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4" name="Oval 1913">
              <a:extLst>
                <a:ext uri="{FF2B5EF4-FFF2-40B4-BE49-F238E27FC236}">
                  <a16:creationId xmlns:a16="http://schemas.microsoft.com/office/drawing/2014/main" id="{21AADA81-C3A1-C937-D2AE-9494076D1DD3}"/>
                </a:ext>
              </a:extLst>
            </p:cNvPr>
            <p:cNvSpPr/>
            <p:nvPr/>
          </p:nvSpPr>
          <p:spPr>
            <a:xfrm flipV="1">
              <a:off x="7601656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5" name="Oval 1914">
              <a:extLst>
                <a:ext uri="{FF2B5EF4-FFF2-40B4-BE49-F238E27FC236}">
                  <a16:creationId xmlns:a16="http://schemas.microsoft.com/office/drawing/2014/main" id="{444D749D-A35F-FBD3-916E-7DCA45CA7BD7}"/>
                </a:ext>
              </a:extLst>
            </p:cNvPr>
            <p:cNvSpPr/>
            <p:nvPr/>
          </p:nvSpPr>
          <p:spPr>
            <a:xfrm flipV="1">
              <a:off x="7601656" y="44754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6" name="Oval 1915">
              <a:extLst>
                <a:ext uri="{FF2B5EF4-FFF2-40B4-BE49-F238E27FC236}">
                  <a16:creationId xmlns:a16="http://schemas.microsoft.com/office/drawing/2014/main" id="{4C6AA48C-6509-4C30-D18D-F45922299083}"/>
                </a:ext>
              </a:extLst>
            </p:cNvPr>
            <p:cNvSpPr/>
            <p:nvPr/>
          </p:nvSpPr>
          <p:spPr>
            <a:xfrm flipV="1">
              <a:off x="7161756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7" name="Oval 1916">
              <a:extLst>
                <a:ext uri="{FF2B5EF4-FFF2-40B4-BE49-F238E27FC236}">
                  <a16:creationId xmlns:a16="http://schemas.microsoft.com/office/drawing/2014/main" id="{95560570-7F70-5A52-7229-99A7CD8DAC02}"/>
                </a:ext>
              </a:extLst>
            </p:cNvPr>
            <p:cNvSpPr/>
            <p:nvPr/>
          </p:nvSpPr>
          <p:spPr>
            <a:xfrm flipV="1">
              <a:off x="7601656" y="49085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8" name="Oval 1917">
              <a:extLst>
                <a:ext uri="{FF2B5EF4-FFF2-40B4-BE49-F238E27FC236}">
                  <a16:creationId xmlns:a16="http://schemas.microsoft.com/office/drawing/2014/main" id="{A6B5F7AC-35E3-BA5F-EABC-5540AE2F996B}"/>
                </a:ext>
              </a:extLst>
            </p:cNvPr>
            <p:cNvSpPr/>
            <p:nvPr/>
          </p:nvSpPr>
          <p:spPr>
            <a:xfrm flipV="1">
              <a:off x="658469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9" name="Oval 1918">
              <a:extLst>
                <a:ext uri="{FF2B5EF4-FFF2-40B4-BE49-F238E27FC236}">
                  <a16:creationId xmlns:a16="http://schemas.microsoft.com/office/drawing/2014/main" id="{78A25C3E-4A83-E610-18B0-2FA338C4CC12}"/>
                </a:ext>
              </a:extLst>
            </p:cNvPr>
            <p:cNvSpPr/>
            <p:nvPr/>
          </p:nvSpPr>
          <p:spPr>
            <a:xfrm flipV="1">
              <a:off x="643995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0" name="Oval 1919">
              <a:extLst>
                <a:ext uri="{FF2B5EF4-FFF2-40B4-BE49-F238E27FC236}">
                  <a16:creationId xmlns:a16="http://schemas.microsoft.com/office/drawing/2014/main" id="{4958A877-84C9-AFBF-9E2C-E42D47852DEA}"/>
                </a:ext>
              </a:extLst>
            </p:cNvPr>
            <p:cNvSpPr/>
            <p:nvPr/>
          </p:nvSpPr>
          <p:spPr>
            <a:xfrm flipV="1">
              <a:off x="7168393" y="28801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1" name="Oval 1920">
              <a:extLst>
                <a:ext uri="{FF2B5EF4-FFF2-40B4-BE49-F238E27FC236}">
                  <a16:creationId xmlns:a16="http://schemas.microsoft.com/office/drawing/2014/main" id="{8A0D07D2-BE7C-909D-5123-3F9FD8F82C28}"/>
                </a:ext>
              </a:extLst>
            </p:cNvPr>
            <p:cNvSpPr/>
            <p:nvPr/>
          </p:nvSpPr>
          <p:spPr>
            <a:xfrm flipV="1">
              <a:off x="615805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2" name="Oval 1921">
              <a:extLst>
                <a:ext uri="{FF2B5EF4-FFF2-40B4-BE49-F238E27FC236}">
                  <a16:creationId xmlns:a16="http://schemas.microsoft.com/office/drawing/2014/main" id="{A55857E6-C9BC-43F7-5134-349DE399D7E4}"/>
                </a:ext>
              </a:extLst>
            </p:cNvPr>
            <p:cNvSpPr/>
            <p:nvPr/>
          </p:nvSpPr>
          <p:spPr>
            <a:xfrm flipV="1">
              <a:off x="601331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3" name="Oval 1922">
              <a:extLst>
                <a:ext uri="{FF2B5EF4-FFF2-40B4-BE49-F238E27FC236}">
                  <a16:creationId xmlns:a16="http://schemas.microsoft.com/office/drawing/2014/main" id="{3FD909A8-9124-8AAE-4BCD-3EE0BD64412C}"/>
                </a:ext>
              </a:extLst>
            </p:cNvPr>
            <p:cNvSpPr/>
            <p:nvPr/>
          </p:nvSpPr>
          <p:spPr>
            <a:xfrm flipV="1">
              <a:off x="61523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4" name="Oval 1923">
              <a:extLst>
                <a:ext uri="{FF2B5EF4-FFF2-40B4-BE49-F238E27FC236}">
                  <a16:creationId xmlns:a16="http://schemas.microsoft.com/office/drawing/2014/main" id="{B9D21FB8-A86E-01C3-9119-382AA240CD37}"/>
                </a:ext>
              </a:extLst>
            </p:cNvPr>
            <p:cNvSpPr/>
            <p:nvPr/>
          </p:nvSpPr>
          <p:spPr>
            <a:xfrm flipV="1">
              <a:off x="60076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5" name="Oval 1924">
              <a:extLst>
                <a:ext uri="{FF2B5EF4-FFF2-40B4-BE49-F238E27FC236}">
                  <a16:creationId xmlns:a16="http://schemas.microsoft.com/office/drawing/2014/main" id="{84C50E3A-24AF-7A3B-5288-B73D3D8CE945}"/>
                </a:ext>
              </a:extLst>
            </p:cNvPr>
            <p:cNvSpPr/>
            <p:nvPr/>
          </p:nvSpPr>
          <p:spPr>
            <a:xfrm flipV="1">
              <a:off x="586288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6" name="Oval 1925">
              <a:extLst>
                <a:ext uri="{FF2B5EF4-FFF2-40B4-BE49-F238E27FC236}">
                  <a16:creationId xmlns:a16="http://schemas.microsoft.com/office/drawing/2014/main" id="{CDCC4424-4A68-0D62-89E1-6CC380FF0746}"/>
                </a:ext>
              </a:extLst>
            </p:cNvPr>
            <p:cNvSpPr/>
            <p:nvPr/>
          </p:nvSpPr>
          <p:spPr>
            <a:xfrm flipV="1">
              <a:off x="571814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7" name="Oval 1926">
              <a:extLst>
                <a:ext uri="{FF2B5EF4-FFF2-40B4-BE49-F238E27FC236}">
                  <a16:creationId xmlns:a16="http://schemas.microsoft.com/office/drawing/2014/main" id="{82536735-C0A9-E021-C4AA-289E145802B0}"/>
                </a:ext>
              </a:extLst>
            </p:cNvPr>
            <p:cNvSpPr/>
            <p:nvPr/>
          </p:nvSpPr>
          <p:spPr>
            <a:xfrm flipV="1">
              <a:off x="557340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8" name="Oval 1927">
              <a:extLst>
                <a:ext uri="{FF2B5EF4-FFF2-40B4-BE49-F238E27FC236}">
                  <a16:creationId xmlns:a16="http://schemas.microsoft.com/office/drawing/2014/main" id="{2C9DE008-9F3E-C3C6-5CFD-8F74FD94948E}"/>
                </a:ext>
              </a:extLst>
            </p:cNvPr>
            <p:cNvSpPr/>
            <p:nvPr/>
          </p:nvSpPr>
          <p:spPr>
            <a:xfrm flipV="1">
              <a:off x="54286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9" name="Oval 1928">
              <a:extLst>
                <a:ext uri="{FF2B5EF4-FFF2-40B4-BE49-F238E27FC236}">
                  <a16:creationId xmlns:a16="http://schemas.microsoft.com/office/drawing/2014/main" id="{F521F617-9082-1C8E-A4E7-70E7E7A1CB5D}"/>
                </a:ext>
              </a:extLst>
            </p:cNvPr>
            <p:cNvSpPr/>
            <p:nvPr/>
          </p:nvSpPr>
          <p:spPr>
            <a:xfrm flipV="1">
              <a:off x="52839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0" name="Oval 1929">
              <a:extLst>
                <a:ext uri="{FF2B5EF4-FFF2-40B4-BE49-F238E27FC236}">
                  <a16:creationId xmlns:a16="http://schemas.microsoft.com/office/drawing/2014/main" id="{68505437-1C16-7CAD-FFB4-4DC64CFCFF32}"/>
                </a:ext>
              </a:extLst>
            </p:cNvPr>
            <p:cNvSpPr/>
            <p:nvPr/>
          </p:nvSpPr>
          <p:spPr>
            <a:xfrm flipV="1">
              <a:off x="4989370" y="258756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1" name="Oval 1930">
              <a:extLst>
                <a:ext uri="{FF2B5EF4-FFF2-40B4-BE49-F238E27FC236}">
                  <a16:creationId xmlns:a16="http://schemas.microsoft.com/office/drawing/2014/main" id="{580657C1-AFB9-0B41-8ADE-8CFBE0002F99}"/>
                </a:ext>
              </a:extLst>
            </p:cNvPr>
            <p:cNvSpPr/>
            <p:nvPr/>
          </p:nvSpPr>
          <p:spPr>
            <a:xfrm flipV="1">
              <a:off x="4989234" y="2736358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2" name="Oval 1931">
              <a:extLst>
                <a:ext uri="{FF2B5EF4-FFF2-40B4-BE49-F238E27FC236}">
                  <a16:creationId xmlns:a16="http://schemas.microsoft.com/office/drawing/2014/main" id="{071E5104-A68E-5B78-EA20-5DDFE9161612}"/>
                </a:ext>
              </a:extLst>
            </p:cNvPr>
            <p:cNvSpPr/>
            <p:nvPr/>
          </p:nvSpPr>
          <p:spPr>
            <a:xfrm flipV="1">
              <a:off x="6730682" y="243003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3" name="Oval 1932">
              <a:extLst>
                <a:ext uri="{FF2B5EF4-FFF2-40B4-BE49-F238E27FC236}">
                  <a16:creationId xmlns:a16="http://schemas.microsoft.com/office/drawing/2014/main" id="{C46C41BC-7EAB-CBD7-7DD2-A535C4A63DA8}"/>
                </a:ext>
              </a:extLst>
            </p:cNvPr>
            <p:cNvSpPr/>
            <p:nvPr/>
          </p:nvSpPr>
          <p:spPr>
            <a:xfrm flipV="1">
              <a:off x="688425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4" name="Oval 1933">
              <a:extLst>
                <a:ext uri="{FF2B5EF4-FFF2-40B4-BE49-F238E27FC236}">
                  <a16:creationId xmlns:a16="http://schemas.microsoft.com/office/drawing/2014/main" id="{01850DB5-6355-3691-EE08-D346FD5A67B2}"/>
                </a:ext>
              </a:extLst>
            </p:cNvPr>
            <p:cNvSpPr/>
            <p:nvPr/>
          </p:nvSpPr>
          <p:spPr>
            <a:xfrm flipV="1">
              <a:off x="673951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5" name="Oval 1934">
              <a:extLst>
                <a:ext uri="{FF2B5EF4-FFF2-40B4-BE49-F238E27FC236}">
                  <a16:creationId xmlns:a16="http://schemas.microsoft.com/office/drawing/2014/main" id="{8D162EA0-B8D0-5A9B-2BE7-023262C19F24}"/>
                </a:ext>
              </a:extLst>
            </p:cNvPr>
            <p:cNvSpPr/>
            <p:nvPr/>
          </p:nvSpPr>
          <p:spPr>
            <a:xfrm flipV="1">
              <a:off x="659477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6" name="Oval 1935">
              <a:extLst>
                <a:ext uri="{FF2B5EF4-FFF2-40B4-BE49-F238E27FC236}">
                  <a16:creationId xmlns:a16="http://schemas.microsoft.com/office/drawing/2014/main" id="{901FE233-B5E5-E998-6CE9-76A6C91DA40A}"/>
                </a:ext>
              </a:extLst>
            </p:cNvPr>
            <p:cNvSpPr/>
            <p:nvPr/>
          </p:nvSpPr>
          <p:spPr>
            <a:xfrm flipV="1">
              <a:off x="645003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7" name="Oval 1936">
              <a:extLst>
                <a:ext uri="{FF2B5EF4-FFF2-40B4-BE49-F238E27FC236}">
                  <a16:creationId xmlns:a16="http://schemas.microsoft.com/office/drawing/2014/main" id="{D68C7558-BC47-2B24-7FDA-ED5034A54FAE}"/>
                </a:ext>
              </a:extLst>
            </p:cNvPr>
            <p:cNvSpPr/>
            <p:nvPr/>
          </p:nvSpPr>
          <p:spPr>
            <a:xfrm flipV="1">
              <a:off x="630529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8" name="Oval 1937">
              <a:extLst>
                <a:ext uri="{FF2B5EF4-FFF2-40B4-BE49-F238E27FC236}">
                  <a16:creationId xmlns:a16="http://schemas.microsoft.com/office/drawing/2014/main" id="{12539891-6A43-05D9-19A2-0F4EF132C41C}"/>
                </a:ext>
              </a:extLst>
            </p:cNvPr>
            <p:cNvSpPr/>
            <p:nvPr/>
          </p:nvSpPr>
          <p:spPr>
            <a:xfrm flipV="1">
              <a:off x="6884257" y="2442083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9" name="Oval 1938">
              <a:extLst>
                <a:ext uri="{FF2B5EF4-FFF2-40B4-BE49-F238E27FC236}">
                  <a16:creationId xmlns:a16="http://schemas.microsoft.com/office/drawing/2014/main" id="{F2608360-EBC4-A8E5-410D-72AA34269978}"/>
                </a:ext>
              </a:extLst>
            </p:cNvPr>
            <p:cNvSpPr/>
            <p:nvPr/>
          </p:nvSpPr>
          <p:spPr>
            <a:xfrm flipV="1">
              <a:off x="7029628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0" name="Oval 1939">
              <a:extLst>
                <a:ext uri="{FF2B5EF4-FFF2-40B4-BE49-F238E27FC236}">
                  <a16:creationId xmlns:a16="http://schemas.microsoft.com/office/drawing/2014/main" id="{3EDF93D6-F849-3BA6-226A-40815A60B5E5}"/>
                </a:ext>
              </a:extLst>
            </p:cNvPr>
            <p:cNvSpPr/>
            <p:nvPr/>
          </p:nvSpPr>
          <p:spPr>
            <a:xfrm flipV="1">
              <a:off x="5866366" y="243567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1" name="Oval 1940">
              <a:extLst>
                <a:ext uri="{FF2B5EF4-FFF2-40B4-BE49-F238E27FC236}">
                  <a16:creationId xmlns:a16="http://schemas.microsoft.com/office/drawing/2014/main" id="{B81C1041-6260-A24D-5050-09C2A9D1E553}"/>
                </a:ext>
              </a:extLst>
            </p:cNvPr>
            <p:cNvSpPr/>
            <p:nvPr/>
          </p:nvSpPr>
          <p:spPr>
            <a:xfrm flipV="1">
              <a:off x="5722833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2" name="Oval 1941">
              <a:extLst>
                <a:ext uri="{FF2B5EF4-FFF2-40B4-BE49-F238E27FC236}">
                  <a16:creationId xmlns:a16="http://schemas.microsoft.com/office/drawing/2014/main" id="{0AEC2F97-53EA-41F6-6847-E41891AC22D3}"/>
                </a:ext>
              </a:extLst>
            </p:cNvPr>
            <p:cNvSpPr/>
            <p:nvPr/>
          </p:nvSpPr>
          <p:spPr>
            <a:xfrm flipV="1">
              <a:off x="5568035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3" name="Oval 1942">
              <a:extLst>
                <a:ext uri="{FF2B5EF4-FFF2-40B4-BE49-F238E27FC236}">
                  <a16:creationId xmlns:a16="http://schemas.microsoft.com/office/drawing/2014/main" id="{81F2F944-E6CD-D52C-3F53-14DFA4FC7610}"/>
                </a:ext>
              </a:extLst>
            </p:cNvPr>
            <p:cNvSpPr/>
            <p:nvPr/>
          </p:nvSpPr>
          <p:spPr>
            <a:xfrm flipV="1">
              <a:off x="6305296" y="3744461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4" name="Oval 1943">
              <a:extLst>
                <a:ext uri="{FF2B5EF4-FFF2-40B4-BE49-F238E27FC236}">
                  <a16:creationId xmlns:a16="http://schemas.microsoft.com/office/drawing/2014/main" id="{4E42A3FA-DF04-59DE-ED9A-8BE97FFDBD0A}"/>
                </a:ext>
              </a:extLst>
            </p:cNvPr>
            <p:cNvSpPr/>
            <p:nvPr/>
          </p:nvSpPr>
          <p:spPr>
            <a:xfrm flipV="1">
              <a:off x="6180498" y="376389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5" name="Oval 1944">
              <a:extLst>
                <a:ext uri="{FF2B5EF4-FFF2-40B4-BE49-F238E27FC236}">
                  <a16:creationId xmlns:a16="http://schemas.microsoft.com/office/drawing/2014/main" id="{AC568625-A8AF-7D80-CFF2-BFE5605FD05C}"/>
                </a:ext>
              </a:extLst>
            </p:cNvPr>
            <p:cNvSpPr/>
            <p:nvPr/>
          </p:nvSpPr>
          <p:spPr>
            <a:xfrm flipV="1">
              <a:off x="6723141" y="389812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6" name="Oval 1945">
              <a:extLst>
                <a:ext uri="{FF2B5EF4-FFF2-40B4-BE49-F238E27FC236}">
                  <a16:creationId xmlns:a16="http://schemas.microsoft.com/office/drawing/2014/main" id="{A5AD3331-DE07-00D7-035E-787EFD3CFC3D}"/>
                </a:ext>
              </a:extLst>
            </p:cNvPr>
            <p:cNvSpPr/>
            <p:nvPr/>
          </p:nvSpPr>
          <p:spPr>
            <a:xfrm flipV="1">
              <a:off x="7303048" y="301404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7" name="Oval 1946">
              <a:extLst>
                <a:ext uri="{FF2B5EF4-FFF2-40B4-BE49-F238E27FC236}">
                  <a16:creationId xmlns:a16="http://schemas.microsoft.com/office/drawing/2014/main" id="{8221B2AA-8306-CFDE-990B-3D7B0CB2FB37}"/>
                </a:ext>
              </a:extLst>
            </p:cNvPr>
            <p:cNvSpPr/>
            <p:nvPr/>
          </p:nvSpPr>
          <p:spPr>
            <a:xfrm flipV="1">
              <a:off x="7750189" y="4613316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8" name="Oval 1947">
              <a:extLst>
                <a:ext uri="{FF2B5EF4-FFF2-40B4-BE49-F238E27FC236}">
                  <a16:creationId xmlns:a16="http://schemas.microsoft.com/office/drawing/2014/main" id="{55E6E515-F7AB-C03D-569E-BA50C55F0112}"/>
                </a:ext>
              </a:extLst>
            </p:cNvPr>
            <p:cNvSpPr/>
            <p:nvPr/>
          </p:nvSpPr>
          <p:spPr>
            <a:xfrm flipV="1">
              <a:off x="7741244" y="446839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9" name="Oval 1948">
              <a:extLst>
                <a:ext uri="{FF2B5EF4-FFF2-40B4-BE49-F238E27FC236}">
                  <a16:creationId xmlns:a16="http://schemas.microsoft.com/office/drawing/2014/main" id="{146E4FE4-9A3A-D531-E49C-B18389CDC01A}"/>
                </a:ext>
              </a:extLst>
            </p:cNvPr>
            <p:cNvSpPr/>
            <p:nvPr/>
          </p:nvSpPr>
          <p:spPr>
            <a:xfrm flipV="1">
              <a:off x="7308035" y="521393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0" name="Group 1949">
            <a:extLst>
              <a:ext uri="{FF2B5EF4-FFF2-40B4-BE49-F238E27FC236}">
                <a16:creationId xmlns:a16="http://schemas.microsoft.com/office/drawing/2014/main" id="{E94536A2-02F4-B233-8651-2335A03C61BD}"/>
              </a:ext>
            </a:extLst>
          </p:cNvPr>
          <p:cNvGrpSpPr/>
          <p:nvPr/>
        </p:nvGrpSpPr>
        <p:grpSpPr>
          <a:xfrm>
            <a:off x="941975" y="2577124"/>
            <a:ext cx="2909488" cy="2932693"/>
            <a:chOff x="4989234" y="2430035"/>
            <a:chExt cx="2909488" cy="2932693"/>
          </a:xfrm>
        </p:grpSpPr>
        <p:sp>
          <p:nvSpPr>
            <p:cNvPr id="1951" name="Oval 1950">
              <a:extLst>
                <a:ext uri="{FF2B5EF4-FFF2-40B4-BE49-F238E27FC236}">
                  <a16:creationId xmlns:a16="http://schemas.microsoft.com/office/drawing/2014/main" id="{7C0E718D-2113-B362-99C7-5C95D8D775CE}"/>
                </a:ext>
              </a:extLst>
            </p:cNvPr>
            <p:cNvSpPr/>
            <p:nvPr/>
          </p:nvSpPr>
          <p:spPr>
            <a:xfrm flipV="1">
              <a:off x="7173134" y="272806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2" name="Oval 1951">
              <a:extLst>
                <a:ext uri="{FF2B5EF4-FFF2-40B4-BE49-F238E27FC236}">
                  <a16:creationId xmlns:a16="http://schemas.microsoft.com/office/drawing/2014/main" id="{5DF37AB5-8F82-447A-C780-CEC75FFCA33F}"/>
                </a:ext>
              </a:extLst>
            </p:cNvPr>
            <p:cNvSpPr/>
            <p:nvPr/>
          </p:nvSpPr>
          <p:spPr>
            <a:xfrm flipV="1">
              <a:off x="745692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3" name="Oval 1952">
              <a:extLst>
                <a:ext uri="{FF2B5EF4-FFF2-40B4-BE49-F238E27FC236}">
                  <a16:creationId xmlns:a16="http://schemas.microsoft.com/office/drawing/2014/main" id="{7E3B00C3-AD6A-81D3-546B-4BC906A4DDB9}"/>
                </a:ext>
              </a:extLst>
            </p:cNvPr>
            <p:cNvSpPr/>
            <p:nvPr/>
          </p:nvSpPr>
          <p:spPr>
            <a:xfrm flipV="1">
              <a:off x="7456925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4" name="Oval 1953">
              <a:extLst>
                <a:ext uri="{FF2B5EF4-FFF2-40B4-BE49-F238E27FC236}">
                  <a16:creationId xmlns:a16="http://schemas.microsoft.com/office/drawing/2014/main" id="{2C50584E-2BDC-2994-E7A8-81F2849BC1B6}"/>
                </a:ext>
              </a:extLst>
            </p:cNvPr>
            <p:cNvSpPr/>
            <p:nvPr/>
          </p:nvSpPr>
          <p:spPr>
            <a:xfrm flipV="1">
              <a:off x="74569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5" name="Oval 1954">
              <a:extLst>
                <a:ext uri="{FF2B5EF4-FFF2-40B4-BE49-F238E27FC236}">
                  <a16:creationId xmlns:a16="http://schemas.microsoft.com/office/drawing/2014/main" id="{C20F1819-A063-242B-3BD2-762CDCB3913B}"/>
                </a:ext>
              </a:extLst>
            </p:cNvPr>
            <p:cNvSpPr/>
            <p:nvPr/>
          </p:nvSpPr>
          <p:spPr>
            <a:xfrm flipV="1">
              <a:off x="74569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6" name="Oval 1955">
              <a:extLst>
                <a:ext uri="{FF2B5EF4-FFF2-40B4-BE49-F238E27FC236}">
                  <a16:creationId xmlns:a16="http://schemas.microsoft.com/office/drawing/2014/main" id="{1CBB8F14-72AA-D3CF-A84D-2727967F9212}"/>
                </a:ext>
              </a:extLst>
            </p:cNvPr>
            <p:cNvSpPr/>
            <p:nvPr/>
          </p:nvSpPr>
          <p:spPr>
            <a:xfrm flipV="1">
              <a:off x="73121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7" name="Oval 1956">
              <a:extLst>
                <a:ext uri="{FF2B5EF4-FFF2-40B4-BE49-F238E27FC236}">
                  <a16:creationId xmlns:a16="http://schemas.microsoft.com/office/drawing/2014/main" id="{667DD271-F2DD-8634-708D-196B4BC6EB99}"/>
                </a:ext>
              </a:extLst>
            </p:cNvPr>
            <p:cNvSpPr/>
            <p:nvPr/>
          </p:nvSpPr>
          <p:spPr>
            <a:xfrm flipV="1">
              <a:off x="7312185" y="28751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8" name="Oval 1957">
              <a:extLst>
                <a:ext uri="{FF2B5EF4-FFF2-40B4-BE49-F238E27FC236}">
                  <a16:creationId xmlns:a16="http://schemas.microsoft.com/office/drawing/2014/main" id="{F0C2F7E2-EB7A-5C89-F2D3-B3D4A902FD93}"/>
                </a:ext>
              </a:extLst>
            </p:cNvPr>
            <p:cNvSpPr/>
            <p:nvPr/>
          </p:nvSpPr>
          <p:spPr>
            <a:xfrm flipV="1">
              <a:off x="731218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9" name="Oval 1958">
              <a:extLst>
                <a:ext uri="{FF2B5EF4-FFF2-40B4-BE49-F238E27FC236}">
                  <a16:creationId xmlns:a16="http://schemas.microsoft.com/office/drawing/2014/main" id="{C3205C1E-8D92-31E0-AF43-1F60B31AC79E}"/>
                </a:ext>
              </a:extLst>
            </p:cNvPr>
            <p:cNvSpPr/>
            <p:nvPr/>
          </p:nvSpPr>
          <p:spPr>
            <a:xfrm flipV="1">
              <a:off x="731218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0" name="Oval 1959">
              <a:extLst>
                <a:ext uri="{FF2B5EF4-FFF2-40B4-BE49-F238E27FC236}">
                  <a16:creationId xmlns:a16="http://schemas.microsoft.com/office/drawing/2014/main" id="{5159B0DC-4471-8647-E9CC-272538027976}"/>
                </a:ext>
              </a:extLst>
            </p:cNvPr>
            <p:cNvSpPr/>
            <p:nvPr/>
          </p:nvSpPr>
          <p:spPr>
            <a:xfrm flipV="1">
              <a:off x="73121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1" name="Oval 1960">
              <a:extLst>
                <a:ext uri="{FF2B5EF4-FFF2-40B4-BE49-F238E27FC236}">
                  <a16:creationId xmlns:a16="http://schemas.microsoft.com/office/drawing/2014/main" id="{48B24C15-ADF8-4AE4-0077-82AD20A2CE3D}"/>
                </a:ext>
              </a:extLst>
            </p:cNvPr>
            <p:cNvSpPr/>
            <p:nvPr/>
          </p:nvSpPr>
          <p:spPr>
            <a:xfrm flipV="1">
              <a:off x="7167445" y="302067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2" name="Oval 1961">
              <a:extLst>
                <a:ext uri="{FF2B5EF4-FFF2-40B4-BE49-F238E27FC236}">
                  <a16:creationId xmlns:a16="http://schemas.microsoft.com/office/drawing/2014/main" id="{14FF9161-C3F2-562C-3D98-DC6C1370EFEC}"/>
                </a:ext>
              </a:extLst>
            </p:cNvPr>
            <p:cNvSpPr/>
            <p:nvPr/>
          </p:nvSpPr>
          <p:spPr>
            <a:xfrm flipV="1">
              <a:off x="716744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3" name="Oval 1962">
              <a:extLst>
                <a:ext uri="{FF2B5EF4-FFF2-40B4-BE49-F238E27FC236}">
                  <a16:creationId xmlns:a16="http://schemas.microsoft.com/office/drawing/2014/main" id="{83BB634A-6025-A97A-A9E8-689D789AA8F0}"/>
                </a:ext>
              </a:extLst>
            </p:cNvPr>
            <p:cNvSpPr/>
            <p:nvPr/>
          </p:nvSpPr>
          <p:spPr>
            <a:xfrm flipV="1">
              <a:off x="716744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4" name="Oval 1963">
              <a:extLst>
                <a:ext uri="{FF2B5EF4-FFF2-40B4-BE49-F238E27FC236}">
                  <a16:creationId xmlns:a16="http://schemas.microsoft.com/office/drawing/2014/main" id="{369A7ACB-4073-0233-BD59-DCB8B65D0F2B}"/>
                </a:ext>
              </a:extLst>
            </p:cNvPr>
            <p:cNvSpPr/>
            <p:nvPr/>
          </p:nvSpPr>
          <p:spPr>
            <a:xfrm flipV="1">
              <a:off x="71674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5" name="Oval 1964">
              <a:extLst>
                <a:ext uri="{FF2B5EF4-FFF2-40B4-BE49-F238E27FC236}">
                  <a16:creationId xmlns:a16="http://schemas.microsoft.com/office/drawing/2014/main" id="{A352A2EE-52D8-914D-93D3-56E7FE592749}"/>
                </a:ext>
              </a:extLst>
            </p:cNvPr>
            <p:cNvSpPr/>
            <p:nvPr/>
          </p:nvSpPr>
          <p:spPr>
            <a:xfrm flipV="1">
              <a:off x="70227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6" name="Oval 1965">
              <a:extLst>
                <a:ext uri="{FF2B5EF4-FFF2-40B4-BE49-F238E27FC236}">
                  <a16:creationId xmlns:a16="http://schemas.microsoft.com/office/drawing/2014/main" id="{66615D9A-7582-61BC-7F0E-5C1B1F88536C}"/>
                </a:ext>
              </a:extLst>
            </p:cNvPr>
            <p:cNvSpPr/>
            <p:nvPr/>
          </p:nvSpPr>
          <p:spPr>
            <a:xfrm flipV="1">
              <a:off x="702270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7" name="Oval 1966">
              <a:extLst>
                <a:ext uri="{FF2B5EF4-FFF2-40B4-BE49-F238E27FC236}">
                  <a16:creationId xmlns:a16="http://schemas.microsoft.com/office/drawing/2014/main" id="{26C9DFED-4603-7D43-68F2-D9F0A432F91E}"/>
                </a:ext>
              </a:extLst>
            </p:cNvPr>
            <p:cNvSpPr/>
            <p:nvPr/>
          </p:nvSpPr>
          <p:spPr>
            <a:xfrm flipV="1">
              <a:off x="702270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8" name="Oval 1967">
              <a:extLst>
                <a:ext uri="{FF2B5EF4-FFF2-40B4-BE49-F238E27FC236}">
                  <a16:creationId xmlns:a16="http://schemas.microsoft.com/office/drawing/2014/main" id="{D9A0815D-9BE3-7D3E-ACFF-AB6C07C3672F}"/>
                </a:ext>
              </a:extLst>
            </p:cNvPr>
            <p:cNvSpPr/>
            <p:nvPr/>
          </p:nvSpPr>
          <p:spPr>
            <a:xfrm flipV="1">
              <a:off x="702270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9" name="Oval 1968">
              <a:extLst>
                <a:ext uri="{FF2B5EF4-FFF2-40B4-BE49-F238E27FC236}">
                  <a16:creationId xmlns:a16="http://schemas.microsoft.com/office/drawing/2014/main" id="{83FC4C08-365C-6CE0-8C62-070F5D837949}"/>
                </a:ext>
              </a:extLst>
            </p:cNvPr>
            <p:cNvSpPr/>
            <p:nvPr/>
          </p:nvSpPr>
          <p:spPr>
            <a:xfrm flipV="1">
              <a:off x="702270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0" name="Oval 1969">
              <a:extLst>
                <a:ext uri="{FF2B5EF4-FFF2-40B4-BE49-F238E27FC236}">
                  <a16:creationId xmlns:a16="http://schemas.microsoft.com/office/drawing/2014/main" id="{E4346DF1-006F-5F50-BE00-E54084B78DD9}"/>
                </a:ext>
              </a:extLst>
            </p:cNvPr>
            <p:cNvSpPr/>
            <p:nvPr/>
          </p:nvSpPr>
          <p:spPr>
            <a:xfrm flipV="1">
              <a:off x="702270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1" name="Oval 1970">
              <a:extLst>
                <a:ext uri="{FF2B5EF4-FFF2-40B4-BE49-F238E27FC236}">
                  <a16:creationId xmlns:a16="http://schemas.microsoft.com/office/drawing/2014/main" id="{846AC0F3-3EDD-8AFF-5764-9F00EA65D85F}"/>
                </a:ext>
              </a:extLst>
            </p:cNvPr>
            <p:cNvSpPr/>
            <p:nvPr/>
          </p:nvSpPr>
          <p:spPr>
            <a:xfrm flipV="1">
              <a:off x="70227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2" name="Oval 1971">
              <a:extLst>
                <a:ext uri="{FF2B5EF4-FFF2-40B4-BE49-F238E27FC236}">
                  <a16:creationId xmlns:a16="http://schemas.microsoft.com/office/drawing/2014/main" id="{9E99C820-1D8A-8E32-F9D5-C98F52E4E7D7}"/>
                </a:ext>
              </a:extLst>
            </p:cNvPr>
            <p:cNvSpPr/>
            <p:nvPr/>
          </p:nvSpPr>
          <p:spPr>
            <a:xfrm flipV="1">
              <a:off x="68779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3" name="Oval 1972">
              <a:extLst>
                <a:ext uri="{FF2B5EF4-FFF2-40B4-BE49-F238E27FC236}">
                  <a16:creationId xmlns:a16="http://schemas.microsoft.com/office/drawing/2014/main" id="{B6FC0530-B4D3-F489-2700-5AB19AEA52E5}"/>
                </a:ext>
              </a:extLst>
            </p:cNvPr>
            <p:cNvSpPr/>
            <p:nvPr/>
          </p:nvSpPr>
          <p:spPr>
            <a:xfrm flipV="1">
              <a:off x="687796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4" name="Oval 1973">
              <a:extLst>
                <a:ext uri="{FF2B5EF4-FFF2-40B4-BE49-F238E27FC236}">
                  <a16:creationId xmlns:a16="http://schemas.microsoft.com/office/drawing/2014/main" id="{08E1EDBC-E3DE-EF74-DD68-D10175A9A7C5}"/>
                </a:ext>
              </a:extLst>
            </p:cNvPr>
            <p:cNvSpPr/>
            <p:nvPr/>
          </p:nvSpPr>
          <p:spPr>
            <a:xfrm flipV="1">
              <a:off x="687796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5" name="Oval 1974">
              <a:extLst>
                <a:ext uri="{FF2B5EF4-FFF2-40B4-BE49-F238E27FC236}">
                  <a16:creationId xmlns:a16="http://schemas.microsoft.com/office/drawing/2014/main" id="{106731F1-669F-388C-C886-24D8EC4FF5C9}"/>
                </a:ext>
              </a:extLst>
            </p:cNvPr>
            <p:cNvSpPr/>
            <p:nvPr/>
          </p:nvSpPr>
          <p:spPr>
            <a:xfrm flipV="1">
              <a:off x="687796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6" name="Oval 1975">
              <a:extLst>
                <a:ext uri="{FF2B5EF4-FFF2-40B4-BE49-F238E27FC236}">
                  <a16:creationId xmlns:a16="http://schemas.microsoft.com/office/drawing/2014/main" id="{2582373D-DB3D-AED1-1D87-8D1982ED0878}"/>
                </a:ext>
              </a:extLst>
            </p:cNvPr>
            <p:cNvSpPr/>
            <p:nvPr/>
          </p:nvSpPr>
          <p:spPr>
            <a:xfrm flipV="1">
              <a:off x="68779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7" name="Oval 1976">
              <a:extLst>
                <a:ext uri="{FF2B5EF4-FFF2-40B4-BE49-F238E27FC236}">
                  <a16:creationId xmlns:a16="http://schemas.microsoft.com/office/drawing/2014/main" id="{CCFEB5F9-2148-5272-991C-87A2C038D571}"/>
                </a:ext>
              </a:extLst>
            </p:cNvPr>
            <p:cNvSpPr/>
            <p:nvPr/>
          </p:nvSpPr>
          <p:spPr>
            <a:xfrm flipV="1">
              <a:off x="687796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8" name="Oval 1977">
              <a:extLst>
                <a:ext uri="{FF2B5EF4-FFF2-40B4-BE49-F238E27FC236}">
                  <a16:creationId xmlns:a16="http://schemas.microsoft.com/office/drawing/2014/main" id="{66E63F55-E62B-494E-ED44-2C2332FBB3D2}"/>
                </a:ext>
              </a:extLst>
            </p:cNvPr>
            <p:cNvSpPr/>
            <p:nvPr/>
          </p:nvSpPr>
          <p:spPr>
            <a:xfrm flipV="1">
              <a:off x="67332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9" name="Oval 1978">
              <a:extLst>
                <a:ext uri="{FF2B5EF4-FFF2-40B4-BE49-F238E27FC236}">
                  <a16:creationId xmlns:a16="http://schemas.microsoft.com/office/drawing/2014/main" id="{B8B898CE-499C-FDD2-6058-EE3786BADA0A}"/>
                </a:ext>
              </a:extLst>
            </p:cNvPr>
            <p:cNvSpPr/>
            <p:nvPr/>
          </p:nvSpPr>
          <p:spPr>
            <a:xfrm flipV="1">
              <a:off x="673322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0" name="Oval 1979">
              <a:extLst>
                <a:ext uri="{FF2B5EF4-FFF2-40B4-BE49-F238E27FC236}">
                  <a16:creationId xmlns:a16="http://schemas.microsoft.com/office/drawing/2014/main" id="{CD38C36B-A971-7365-FB1D-2440C51F6F07}"/>
                </a:ext>
              </a:extLst>
            </p:cNvPr>
            <p:cNvSpPr/>
            <p:nvPr/>
          </p:nvSpPr>
          <p:spPr>
            <a:xfrm flipV="1">
              <a:off x="673322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1" name="Oval 1980">
              <a:extLst>
                <a:ext uri="{FF2B5EF4-FFF2-40B4-BE49-F238E27FC236}">
                  <a16:creationId xmlns:a16="http://schemas.microsoft.com/office/drawing/2014/main" id="{F629D725-504A-49E7-4B9F-121C639A7A7B}"/>
                </a:ext>
              </a:extLst>
            </p:cNvPr>
            <p:cNvSpPr/>
            <p:nvPr/>
          </p:nvSpPr>
          <p:spPr>
            <a:xfrm flipV="1">
              <a:off x="67332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2" name="Oval 1981">
              <a:extLst>
                <a:ext uri="{FF2B5EF4-FFF2-40B4-BE49-F238E27FC236}">
                  <a16:creationId xmlns:a16="http://schemas.microsoft.com/office/drawing/2014/main" id="{1BC13490-E865-D5F2-2625-8ED9C3B47787}"/>
                </a:ext>
              </a:extLst>
            </p:cNvPr>
            <p:cNvSpPr/>
            <p:nvPr/>
          </p:nvSpPr>
          <p:spPr>
            <a:xfrm flipV="1">
              <a:off x="673322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3" name="Oval 1982">
              <a:extLst>
                <a:ext uri="{FF2B5EF4-FFF2-40B4-BE49-F238E27FC236}">
                  <a16:creationId xmlns:a16="http://schemas.microsoft.com/office/drawing/2014/main" id="{59CC7466-D134-9FDC-90DA-FF893C7CC37E}"/>
                </a:ext>
              </a:extLst>
            </p:cNvPr>
            <p:cNvSpPr/>
            <p:nvPr/>
          </p:nvSpPr>
          <p:spPr>
            <a:xfrm flipV="1">
              <a:off x="658848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4" name="Oval 1983">
              <a:extLst>
                <a:ext uri="{FF2B5EF4-FFF2-40B4-BE49-F238E27FC236}">
                  <a16:creationId xmlns:a16="http://schemas.microsoft.com/office/drawing/2014/main" id="{97624981-397D-6FB5-BA0C-6433A05465D7}"/>
                </a:ext>
              </a:extLst>
            </p:cNvPr>
            <p:cNvSpPr/>
            <p:nvPr/>
          </p:nvSpPr>
          <p:spPr>
            <a:xfrm flipV="1">
              <a:off x="65884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5" name="Oval 1984">
              <a:extLst>
                <a:ext uri="{FF2B5EF4-FFF2-40B4-BE49-F238E27FC236}">
                  <a16:creationId xmlns:a16="http://schemas.microsoft.com/office/drawing/2014/main" id="{D90C8260-CFD2-C741-9537-86224792A344}"/>
                </a:ext>
              </a:extLst>
            </p:cNvPr>
            <p:cNvSpPr/>
            <p:nvPr/>
          </p:nvSpPr>
          <p:spPr>
            <a:xfrm flipV="1">
              <a:off x="65884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6" name="Oval 1985">
              <a:extLst>
                <a:ext uri="{FF2B5EF4-FFF2-40B4-BE49-F238E27FC236}">
                  <a16:creationId xmlns:a16="http://schemas.microsoft.com/office/drawing/2014/main" id="{B713C0D7-C008-99ED-102A-01124B280D11}"/>
                </a:ext>
              </a:extLst>
            </p:cNvPr>
            <p:cNvSpPr/>
            <p:nvPr/>
          </p:nvSpPr>
          <p:spPr>
            <a:xfrm flipV="1">
              <a:off x="658848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7" name="Oval 1986">
              <a:extLst>
                <a:ext uri="{FF2B5EF4-FFF2-40B4-BE49-F238E27FC236}">
                  <a16:creationId xmlns:a16="http://schemas.microsoft.com/office/drawing/2014/main" id="{C76812A5-53E6-2B37-9720-EF556114BBFE}"/>
                </a:ext>
              </a:extLst>
            </p:cNvPr>
            <p:cNvSpPr/>
            <p:nvPr/>
          </p:nvSpPr>
          <p:spPr>
            <a:xfrm flipV="1">
              <a:off x="65884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8" name="Oval 1987">
              <a:extLst>
                <a:ext uri="{FF2B5EF4-FFF2-40B4-BE49-F238E27FC236}">
                  <a16:creationId xmlns:a16="http://schemas.microsoft.com/office/drawing/2014/main" id="{1A903F19-43E8-28D0-3835-5603B6F624FD}"/>
                </a:ext>
              </a:extLst>
            </p:cNvPr>
            <p:cNvSpPr/>
            <p:nvPr/>
          </p:nvSpPr>
          <p:spPr>
            <a:xfrm flipV="1">
              <a:off x="658848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9" name="Oval 1988">
              <a:extLst>
                <a:ext uri="{FF2B5EF4-FFF2-40B4-BE49-F238E27FC236}">
                  <a16:creationId xmlns:a16="http://schemas.microsoft.com/office/drawing/2014/main" id="{9B13B341-577C-674F-8D1A-5BCF81826767}"/>
                </a:ext>
              </a:extLst>
            </p:cNvPr>
            <p:cNvSpPr/>
            <p:nvPr/>
          </p:nvSpPr>
          <p:spPr>
            <a:xfrm flipV="1">
              <a:off x="644374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0" name="Oval 1989">
              <a:extLst>
                <a:ext uri="{FF2B5EF4-FFF2-40B4-BE49-F238E27FC236}">
                  <a16:creationId xmlns:a16="http://schemas.microsoft.com/office/drawing/2014/main" id="{A0A969ED-9381-D52B-D01B-AFAF990E9AF6}"/>
                </a:ext>
              </a:extLst>
            </p:cNvPr>
            <p:cNvSpPr/>
            <p:nvPr/>
          </p:nvSpPr>
          <p:spPr>
            <a:xfrm flipV="1">
              <a:off x="64437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1" name="Oval 1990">
              <a:extLst>
                <a:ext uri="{FF2B5EF4-FFF2-40B4-BE49-F238E27FC236}">
                  <a16:creationId xmlns:a16="http://schemas.microsoft.com/office/drawing/2014/main" id="{A81B8BB3-9D07-BDBB-2427-BFB09FC4F018}"/>
                </a:ext>
              </a:extLst>
            </p:cNvPr>
            <p:cNvSpPr/>
            <p:nvPr/>
          </p:nvSpPr>
          <p:spPr>
            <a:xfrm flipV="1">
              <a:off x="644374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2" name="Oval 1991">
              <a:extLst>
                <a:ext uri="{FF2B5EF4-FFF2-40B4-BE49-F238E27FC236}">
                  <a16:creationId xmlns:a16="http://schemas.microsoft.com/office/drawing/2014/main" id="{C6BFC698-9408-45A9-94AA-6773A01FD021}"/>
                </a:ext>
              </a:extLst>
            </p:cNvPr>
            <p:cNvSpPr/>
            <p:nvPr/>
          </p:nvSpPr>
          <p:spPr>
            <a:xfrm flipV="1">
              <a:off x="644374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3" name="Oval 1992">
              <a:extLst>
                <a:ext uri="{FF2B5EF4-FFF2-40B4-BE49-F238E27FC236}">
                  <a16:creationId xmlns:a16="http://schemas.microsoft.com/office/drawing/2014/main" id="{5A511E46-00AF-FA73-3B64-766BE230E8A3}"/>
                </a:ext>
              </a:extLst>
            </p:cNvPr>
            <p:cNvSpPr/>
            <p:nvPr/>
          </p:nvSpPr>
          <p:spPr>
            <a:xfrm flipV="1">
              <a:off x="644374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4" name="Oval 1993">
              <a:extLst>
                <a:ext uri="{FF2B5EF4-FFF2-40B4-BE49-F238E27FC236}">
                  <a16:creationId xmlns:a16="http://schemas.microsoft.com/office/drawing/2014/main" id="{D669C8F3-2E23-DFBB-55D8-12CA85361E9B}"/>
                </a:ext>
              </a:extLst>
            </p:cNvPr>
            <p:cNvSpPr/>
            <p:nvPr/>
          </p:nvSpPr>
          <p:spPr>
            <a:xfrm flipV="1">
              <a:off x="64437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5" name="Oval 1994">
              <a:extLst>
                <a:ext uri="{FF2B5EF4-FFF2-40B4-BE49-F238E27FC236}">
                  <a16:creationId xmlns:a16="http://schemas.microsoft.com/office/drawing/2014/main" id="{CA749640-5ABE-0295-D532-4CFE3EBBA906}"/>
                </a:ext>
              </a:extLst>
            </p:cNvPr>
            <p:cNvSpPr/>
            <p:nvPr/>
          </p:nvSpPr>
          <p:spPr>
            <a:xfrm flipV="1">
              <a:off x="629900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6" name="Oval 1995">
              <a:extLst>
                <a:ext uri="{FF2B5EF4-FFF2-40B4-BE49-F238E27FC236}">
                  <a16:creationId xmlns:a16="http://schemas.microsoft.com/office/drawing/2014/main" id="{2F8799B5-B736-630A-7506-24F1C0A351AA}"/>
                </a:ext>
              </a:extLst>
            </p:cNvPr>
            <p:cNvSpPr/>
            <p:nvPr/>
          </p:nvSpPr>
          <p:spPr>
            <a:xfrm flipV="1">
              <a:off x="62990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7" name="Oval 1996">
              <a:extLst>
                <a:ext uri="{FF2B5EF4-FFF2-40B4-BE49-F238E27FC236}">
                  <a16:creationId xmlns:a16="http://schemas.microsoft.com/office/drawing/2014/main" id="{8067FF08-2BB7-FDE9-1C8C-294816B8222D}"/>
                </a:ext>
              </a:extLst>
            </p:cNvPr>
            <p:cNvSpPr/>
            <p:nvPr/>
          </p:nvSpPr>
          <p:spPr>
            <a:xfrm flipV="1">
              <a:off x="629900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8" name="Oval 1997">
              <a:extLst>
                <a:ext uri="{FF2B5EF4-FFF2-40B4-BE49-F238E27FC236}">
                  <a16:creationId xmlns:a16="http://schemas.microsoft.com/office/drawing/2014/main" id="{117A29CF-0C26-8300-0DC4-EB96BF3F5C2F}"/>
                </a:ext>
              </a:extLst>
            </p:cNvPr>
            <p:cNvSpPr/>
            <p:nvPr/>
          </p:nvSpPr>
          <p:spPr>
            <a:xfrm flipV="1">
              <a:off x="629900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9" name="Oval 1998">
              <a:extLst>
                <a:ext uri="{FF2B5EF4-FFF2-40B4-BE49-F238E27FC236}">
                  <a16:creationId xmlns:a16="http://schemas.microsoft.com/office/drawing/2014/main" id="{5F09ACBF-D9C3-1DD3-298E-A1D211CE76F2}"/>
                </a:ext>
              </a:extLst>
            </p:cNvPr>
            <p:cNvSpPr/>
            <p:nvPr/>
          </p:nvSpPr>
          <p:spPr>
            <a:xfrm flipV="1">
              <a:off x="629900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0" name="Oval 1999">
              <a:extLst>
                <a:ext uri="{FF2B5EF4-FFF2-40B4-BE49-F238E27FC236}">
                  <a16:creationId xmlns:a16="http://schemas.microsoft.com/office/drawing/2014/main" id="{E3A75544-BDCC-5A4E-D2DC-7ED6150A1E8A}"/>
                </a:ext>
              </a:extLst>
            </p:cNvPr>
            <p:cNvSpPr/>
            <p:nvPr/>
          </p:nvSpPr>
          <p:spPr>
            <a:xfrm flipV="1">
              <a:off x="62990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1" name="Oval 2000">
              <a:extLst>
                <a:ext uri="{FF2B5EF4-FFF2-40B4-BE49-F238E27FC236}">
                  <a16:creationId xmlns:a16="http://schemas.microsoft.com/office/drawing/2014/main" id="{F0EF1DCF-2575-C622-A329-4F13E4702231}"/>
                </a:ext>
              </a:extLst>
            </p:cNvPr>
            <p:cNvSpPr/>
            <p:nvPr/>
          </p:nvSpPr>
          <p:spPr>
            <a:xfrm flipV="1">
              <a:off x="615426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2" name="Oval 2001">
              <a:extLst>
                <a:ext uri="{FF2B5EF4-FFF2-40B4-BE49-F238E27FC236}">
                  <a16:creationId xmlns:a16="http://schemas.microsoft.com/office/drawing/2014/main" id="{6B1C2A95-DB9F-38F2-38C1-58FE001C1D8C}"/>
                </a:ext>
              </a:extLst>
            </p:cNvPr>
            <p:cNvSpPr/>
            <p:nvPr/>
          </p:nvSpPr>
          <p:spPr>
            <a:xfrm flipV="1">
              <a:off x="615426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3" name="Oval 2002">
              <a:extLst>
                <a:ext uri="{FF2B5EF4-FFF2-40B4-BE49-F238E27FC236}">
                  <a16:creationId xmlns:a16="http://schemas.microsoft.com/office/drawing/2014/main" id="{011E2DAF-B560-D443-C904-032734BFB46C}"/>
                </a:ext>
              </a:extLst>
            </p:cNvPr>
            <p:cNvSpPr/>
            <p:nvPr/>
          </p:nvSpPr>
          <p:spPr>
            <a:xfrm flipV="1">
              <a:off x="615426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4" name="Oval 2003">
              <a:extLst>
                <a:ext uri="{FF2B5EF4-FFF2-40B4-BE49-F238E27FC236}">
                  <a16:creationId xmlns:a16="http://schemas.microsoft.com/office/drawing/2014/main" id="{A12DC1FE-CFA3-EA9C-B539-25F6E9FC19FD}"/>
                </a:ext>
              </a:extLst>
            </p:cNvPr>
            <p:cNvSpPr/>
            <p:nvPr/>
          </p:nvSpPr>
          <p:spPr>
            <a:xfrm flipV="1">
              <a:off x="61542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5" name="Oval 2004">
              <a:extLst>
                <a:ext uri="{FF2B5EF4-FFF2-40B4-BE49-F238E27FC236}">
                  <a16:creationId xmlns:a16="http://schemas.microsoft.com/office/drawing/2014/main" id="{BA88B193-E267-F133-E1DD-5066DEE05F03}"/>
                </a:ext>
              </a:extLst>
            </p:cNvPr>
            <p:cNvSpPr/>
            <p:nvPr/>
          </p:nvSpPr>
          <p:spPr>
            <a:xfrm flipV="1">
              <a:off x="60095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6" name="Oval 2005">
              <a:extLst>
                <a:ext uri="{FF2B5EF4-FFF2-40B4-BE49-F238E27FC236}">
                  <a16:creationId xmlns:a16="http://schemas.microsoft.com/office/drawing/2014/main" id="{DD97ACB5-43C7-1BEB-9D6D-616A87D9396D}"/>
                </a:ext>
              </a:extLst>
            </p:cNvPr>
            <p:cNvSpPr/>
            <p:nvPr/>
          </p:nvSpPr>
          <p:spPr>
            <a:xfrm flipV="1">
              <a:off x="600952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7" name="Oval 2006">
              <a:extLst>
                <a:ext uri="{FF2B5EF4-FFF2-40B4-BE49-F238E27FC236}">
                  <a16:creationId xmlns:a16="http://schemas.microsoft.com/office/drawing/2014/main" id="{40552BE7-6D85-F2D2-BC62-A059B3E1F3B4}"/>
                </a:ext>
              </a:extLst>
            </p:cNvPr>
            <p:cNvSpPr/>
            <p:nvPr/>
          </p:nvSpPr>
          <p:spPr>
            <a:xfrm flipV="1">
              <a:off x="60095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8" name="Oval 2007">
              <a:extLst>
                <a:ext uri="{FF2B5EF4-FFF2-40B4-BE49-F238E27FC236}">
                  <a16:creationId xmlns:a16="http://schemas.microsoft.com/office/drawing/2014/main" id="{5A5C47B0-9E55-9A83-0432-9EFDED4AD626}"/>
                </a:ext>
              </a:extLst>
            </p:cNvPr>
            <p:cNvSpPr/>
            <p:nvPr/>
          </p:nvSpPr>
          <p:spPr>
            <a:xfrm flipV="1">
              <a:off x="60095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9" name="Oval 2008">
              <a:extLst>
                <a:ext uri="{FF2B5EF4-FFF2-40B4-BE49-F238E27FC236}">
                  <a16:creationId xmlns:a16="http://schemas.microsoft.com/office/drawing/2014/main" id="{BD68598E-61DA-5A56-022C-98C4C40681D0}"/>
                </a:ext>
              </a:extLst>
            </p:cNvPr>
            <p:cNvSpPr/>
            <p:nvPr/>
          </p:nvSpPr>
          <p:spPr>
            <a:xfrm flipV="1">
              <a:off x="58647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0" name="Oval 2009">
              <a:extLst>
                <a:ext uri="{FF2B5EF4-FFF2-40B4-BE49-F238E27FC236}">
                  <a16:creationId xmlns:a16="http://schemas.microsoft.com/office/drawing/2014/main" id="{07C3108F-FA07-890F-3180-E5A0B38AA820}"/>
                </a:ext>
              </a:extLst>
            </p:cNvPr>
            <p:cNvSpPr/>
            <p:nvPr/>
          </p:nvSpPr>
          <p:spPr>
            <a:xfrm flipV="1">
              <a:off x="58647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1" name="Oval 2010">
              <a:extLst>
                <a:ext uri="{FF2B5EF4-FFF2-40B4-BE49-F238E27FC236}">
                  <a16:creationId xmlns:a16="http://schemas.microsoft.com/office/drawing/2014/main" id="{25ACD705-DCBC-4034-5C74-0553D73BD2A9}"/>
                </a:ext>
              </a:extLst>
            </p:cNvPr>
            <p:cNvSpPr/>
            <p:nvPr/>
          </p:nvSpPr>
          <p:spPr>
            <a:xfrm flipV="1">
              <a:off x="5864785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2" name="Oval 2011">
              <a:extLst>
                <a:ext uri="{FF2B5EF4-FFF2-40B4-BE49-F238E27FC236}">
                  <a16:creationId xmlns:a16="http://schemas.microsoft.com/office/drawing/2014/main" id="{16876978-F5A8-7B93-56B4-D938B642EB08}"/>
                </a:ext>
              </a:extLst>
            </p:cNvPr>
            <p:cNvSpPr/>
            <p:nvPr/>
          </p:nvSpPr>
          <p:spPr>
            <a:xfrm flipV="1">
              <a:off x="586478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3" name="Oval 2012">
              <a:extLst>
                <a:ext uri="{FF2B5EF4-FFF2-40B4-BE49-F238E27FC236}">
                  <a16:creationId xmlns:a16="http://schemas.microsoft.com/office/drawing/2014/main" id="{A4BA9B1D-6231-85ED-9973-13F813D086F0}"/>
                </a:ext>
              </a:extLst>
            </p:cNvPr>
            <p:cNvSpPr/>
            <p:nvPr/>
          </p:nvSpPr>
          <p:spPr>
            <a:xfrm flipV="1">
              <a:off x="57200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4" name="Oval 2013">
              <a:extLst>
                <a:ext uri="{FF2B5EF4-FFF2-40B4-BE49-F238E27FC236}">
                  <a16:creationId xmlns:a16="http://schemas.microsoft.com/office/drawing/2014/main" id="{EDFE2A7D-AA9C-70A0-36A3-1651D4427BDE}"/>
                </a:ext>
              </a:extLst>
            </p:cNvPr>
            <p:cNvSpPr/>
            <p:nvPr/>
          </p:nvSpPr>
          <p:spPr>
            <a:xfrm flipV="1">
              <a:off x="55753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5" name="Oval 2014">
              <a:extLst>
                <a:ext uri="{FF2B5EF4-FFF2-40B4-BE49-F238E27FC236}">
                  <a16:creationId xmlns:a16="http://schemas.microsoft.com/office/drawing/2014/main" id="{CC8E1C4A-2A9B-F931-619A-0A4A8220506F}"/>
                </a:ext>
              </a:extLst>
            </p:cNvPr>
            <p:cNvSpPr/>
            <p:nvPr/>
          </p:nvSpPr>
          <p:spPr>
            <a:xfrm flipV="1">
              <a:off x="54305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6" name="Oval 2015">
              <a:extLst>
                <a:ext uri="{FF2B5EF4-FFF2-40B4-BE49-F238E27FC236}">
                  <a16:creationId xmlns:a16="http://schemas.microsoft.com/office/drawing/2014/main" id="{D29DC260-0538-FC97-3533-5094F7D67159}"/>
                </a:ext>
              </a:extLst>
            </p:cNvPr>
            <p:cNvSpPr/>
            <p:nvPr/>
          </p:nvSpPr>
          <p:spPr>
            <a:xfrm flipV="1">
              <a:off x="52858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7" name="Oval 2016">
              <a:extLst>
                <a:ext uri="{FF2B5EF4-FFF2-40B4-BE49-F238E27FC236}">
                  <a16:creationId xmlns:a16="http://schemas.microsoft.com/office/drawing/2014/main" id="{414CFEFA-8E0B-2464-D158-E307F6834556}"/>
                </a:ext>
              </a:extLst>
            </p:cNvPr>
            <p:cNvSpPr/>
            <p:nvPr/>
          </p:nvSpPr>
          <p:spPr>
            <a:xfrm flipV="1">
              <a:off x="51410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8" name="Oval 2017">
              <a:extLst>
                <a:ext uri="{FF2B5EF4-FFF2-40B4-BE49-F238E27FC236}">
                  <a16:creationId xmlns:a16="http://schemas.microsoft.com/office/drawing/2014/main" id="{3420FEF0-7508-A26C-9CE0-270CD6F295FC}"/>
                </a:ext>
              </a:extLst>
            </p:cNvPr>
            <p:cNvSpPr/>
            <p:nvPr/>
          </p:nvSpPr>
          <p:spPr>
            <a:xfrm flipV="1">
              <a:off x="51410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9" name="Oval 2018">
              <a:extLst>
                <a:ext uri="{FF2B5EF4-FFF2-40B4-BE49-F238E27FC236}">
                  <a16:creationId xmlns:a16="http://schemas.microsoft.com/office/drawing/2014/main" id="{786DB3CD-A44C-CD3A-D978-729B9FDA1B31}"/>
                </a:ext>
              </a:extLst>
            </p:cNvPr>
            <p:cNvSpPr/>
            <p:nvPr/>
          </p:nvSpPr>
          <p:spPr>
            <a:xfrm flipV="1">
              <a:off x="7601656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0" name="Oval 2019">
              <a:extLst>
                <a:ext uri="{FF2B5EF4-FFF2-40B4-BE49-F238E27FC236}">
                  <a16:creationId xmlns:a16="http://schemas.microsoft.com/office/drawing/2014/main" id="{4AF56AEF-12FA-49CF-A65A-E4F1E8512D05}"/>
                </a:ext>
              </a:extLst>
            </p:cNvPr>
            <p:cNvSpPr/>
            <p:nvPr/>
          </p:nvSpPr>
          <p:spPr>
            <a:xfrm flipV="1">
              <a:off x="7601656" y="46209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1" name="Oval 2020">
              <a:extLst>
                <a:ext uri="{FF2B5EF4-FFF2-40B4-BE49-F238E27FC236}">
                  <a16:creationId xmlns:a16="http://schemas.microsoft.com/office/drawing/2014/main" id="{64E83F7D-B9B8-089D-140C-E8B0CE3CA2E9}"/>
                </a:ext>
              </a:extLst>
            </p:cNvPr>
            <p:cNvSpPr/>
            <p:nvPr/>
          </p:nvSpPr>
          <p:spPr>
            <a:xfrm flipV="1">
              <a:off x="7601656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2" name="Oval 2021">
              <a:extLst>
                <a:ext uri="{FF2B5EF4-FFF2-40B4-BE49-F238E27FC236}">
                  <a16:creationId xmlns:a16="http://schemas.microsoft.com/office/drawing/2014/main" id="{73A2A65C-1EBF-2EF4-F03F-256A99C5ECB1}"/>
                </a:ext>
              </a:extLst>
            </p:cNvPr>
            <p:cNvSpPr/>
            <p:nvPr/>
          </p:nvSpPr>
          <p:spPr>
            <a:xfrm flipV="1">
              <a:off x="6148576" y="258092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3" name="Oval 2022">
              <a:extLst>
                <a:ext uri="{FF2B5EF4-FFF2-40B4-BE49-F238E27FC236}">
                  <a16:creationId xmlns:a16="http://schemas.microsoft.com/office/drawing/2014/main" id="{DC7F2230-FA23-E087-3FDB-6EB16C939347}"/>
                </a:ext>
              </a:extLst>
            </p:cNvPr>
            <p:cNvSpPr/>
            <p:nvPr/>
          </p:nvSpPr>
          <p:spPr>
            <a:xfrm flipV="1">
              <a:off x="6733225" y="35992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4" name="Oval 2023">
              <a:extLst>
                <a:ext uri="{FF2B5EF4-FFF2-40B4-BE49-F238E27FC236}">
                  <a16:creationId xmlns:a16="http://schemas.microsoft.com/office/drawing/2014/main" id="{2F089D5B-4F57-6203-014F-ADB9ADCA4265}"/>
                </a:ext>
              </a:extLst>
            </p:cNvPr>
            <p:cNvSpPr/>
            <p:nvPr/>
          </p:nvSpPr>
          <p:spPr>
            <a:xfrm flipV="1">
              <a:off x="6733225" y="374474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5" name="Oval 2024">
              <a:extLst>
                <a:ext uri="{FF2B5EF4-FFF2-40B4-BE49-F238E27FC236}">
                  <a16:creationId xmlns:a16="http://schemas.microsoft.com/office/drawing/2014/main" id="{2AC08093-BF97-17EC-E9DC-23E89FB59536}"/>
                </a:ext>
              </a:extLst>
            </p:cNvPr>
            <p:cNvSpPr/>
            <p:nvPr/>
          </p:nvSpPr>
          <p:spPr>
            <a:xfrm flipV="1">
              <a:off x="7601656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6" name="Oval 2025">
              <a:extLst>
                <a:ext uri="{FF2B5EF4-FFF2-40B4-BE49-F238E27FC236}">
                  <a16:creationId xmlns:a16="http://schemas.microsoft.com/office/drawing/2014/main" id="{8199E75E-5BE2-9907-1A6F-D96EA99FF51B}"/>
                </a:ext>
              </a:extLst>
            </p:cNvPr>
            <p:cNvSpPr/>
            <p:nvPr/>
          </p:nvSpPr>
          <p:spPr>
            <a:xfrm flipV="1">
              <a:off x="7601656" y="44754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7" name="Oval 2026">
              <a:extLst>
                <a:ext uri="{FF2B5EF4-FFF2-40B4-BE49-F238E27FC236}">
                  <a16:creationId xmlns:a16="http://schemas.microsoft.com/office/drawing/2014/main" id="{3AB36215-2084-C510-9B25-1B6CBFC10966}"/>
                </a:ext>
              </a:extLst>
            </p:cNvPr>
            <p:cNvSpPr/>
            <p:nvPr/>
          </p:nvSpPr>
          <p:spPr>
            <a:xfrm flipV="1">
              <a:off x="7161756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8" name="Oval 2027">
              <a:extLst>
                <a:ext uri="{FF2B5EF4-FFF2-40B4-BE49-F238E27FC236}">
                  <a16:creationId xmlns:a16="http://schemas.microsoft.com/office/drawing/2014/main" id="{1806623A-300F-98E9-EC24-627FEEBA6019}"/>
                </a:ext>
              </a:extLst>
            </p:cNvPr>
            <p:cNvSpPr/>
            <p:nvPr/>
          </p:nvSpPr>
          <p:spPr>
            <a:xfrm flipV="1">
              <a:off x="7601656" y="49085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9" name="Oval 2028">
              <a:extLst>
                <a:ext uri="{FF2B5EF4-FFF2-40B4-BE49-F238E27FC236}">
                  <a16:creationId xmlns:a16="http://schemas.microsoft.com/office/drawing/2014/main" id="{E6AAA4DC-F01E-315A-807D-AA979DC0ABEA}"/>
                </a:ext>
              </a:extLst>
            </p:cNvPr>
            <p:cNvSpPr/>
            <p:nvPr/>
          </p:nvSpPr>
          <p:spPr>
            <a:xfrm flipV="1">
              <a:off x="658469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0" name="Oval 2029">
              <a:extLst>
                <a:ext uri="{FF2B5EF4-FFF2-40B4-BE49-F238E27FC236}">
                  <a16:creationId xmlns:a16="http://schemas.microsoft.com/office/drawing/2014/main" id="{276C5840-5435-1ABC-AC0F-F46243C071EF}"/>
                </a:ext>
              </a:extLst>
            </p:cNvPr>
            <p:cNvSpPr/>
            <p:nvPr/>
          </p:nvSpPr>
          <p:spPr>
            <a:xfrm flipV="1">
              <a:off x="643995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1" name="Oval 2030">
              <a:extLst>
                <a:ext uri="{FF2B5EF4-FFF2-40B4-BE49-F238E27FC236}">
                  <a16:creationId xmlns:a16="http://schemas.microsoft.com/office/drawing/2014/main" id="{7C836590-859A-F4CD-2668-5F44D10C2C20}"/>
                </a:ext>
              </a:extLst>
            </p:cNvPr>
            <p:cNvSpPr/>
            <p:nvPr/>
          </p:nvSpPr>
          <p:spPr>
            <a:xfrm flipV="1">
              <a:off x="7168393" y="28801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2" name="Oval 2031">
              <a:extLst>
                <a:ext uri="{FF2B5EF4-FFF2-40B4-BE49-F238E27FC236}">
                  <a16:creationId xmlns:a16="http://schemas.microsoft.com/office/drawing/2014/main" id="{3944F769-4A3D-6ADA-B6A7-8F5F9CC5F3BC}"/>
                </a:ext>
              </a:extLst>
            </p:cNvPr>
            <p:cNvSpPr/>
            <p:nvPr/>
          </p:nvSpPr>
          <p:spPr>
            <a:xfrm flipV="1">
              <a:off x="615805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3" name="Oval 2032">
              <a:extLst>
                <a:ext uri="{FF2B5EF4-FFF2-40B4-BE49-F238E27FC236}">
                  <a16:creationId xmlns:a16="http://schemas.microsoft.com/office/drawing/2014/main" id="{97F94EAD-E660-8A40-6429-3C4440C281AC}"/>
                </a:ext>
              </a:extLst>
            </p:cNvPr>
            <p:cNvSpPr/>
            <p:nvPr/>
          </p:nvSpPr>
          <p:spPr>
            <a:xfrm flipV="1">
              <a:off x="601331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4" name="Oval 2033">
              <a:extLst>
                <a:ext uri="{FF2B5EF4-FFF2-40B4-BE49-F238E27FC236}">
                  <a16:creationId xmlns:a16="http://schemas.microsoft.com/office/drawing/2014/main" id="{359D5C12-3EB7-58C3-9191-533BD22F7206}"/>
                </a:ext>
              </a:extLst>
            </p:cNvPr>
            <p:cNvSpPr/>
            <p:nvPr/>
          </p:nvSpPr>
          <p:spPr>
            <a:xfrm flipV="1">
              <a:off x="61523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5" name="Oval 2034">
              <a:extLst>
                <a:ext uri="{FF2B5EF4-FFF2-40B4-BE49-F238E27FC236}">
                  <a16:creationId xmlns:a16="http://schemas.microsoft.com/office/drawing/2014/main" id="{E286FD40-6464-C5CB-8899-EC4BD9110514}"/>
                </a:ext>
              </a:extLst>
            </p:cNvPr>
            <p:cNvSpPr/>
            <p:nvPr/>
          </p:nvSpPr>
          <p:spPr>
            <a:xfrm flipV="1">
              <a:off x="60076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6" name="Oval 2035">
              <a:extLst>
                <a:ext uri="{FF2B5EF4-FFF2-40B4-BE49-F238E27FC236}">
                  <a16:creationId xmlns:a16="http://schemas.microsoft.com/office/drawing/2014/main" id="{EA90A327-335A-F658-859E-7AB285DB5811}"/>
                </a:ext>
              </a:extLst>
            </p:cNvPr>
            <p:cNvSpPr/>
            <p:nvPr/>
          </p:nvSpPr>
          <p:spPr>
            <a:xfrm flipV="1">
              <a:off x="586288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7" name="Oval 2036">
              <a:extLst>
                <a:ext uri="{FF2B5EF4-FFF2-40B4-BE49-F238E27FC236}">
                  <a16:creationId xmlns:a16="http://schemas.microsoft.com/office/drawing/2014/main" id="{6EAE5BAF-2E87-49B2-7AA7-2EDD058EA7B1}"/>
                </a:ext>
              </a:extLst>
            </p:cNvPr>
            <p:cNvSpPr/>
            <p:nvPr/>
          </p:nvSpPr>
          <p:spPr>
            <a:xfrm flipV="1">
              <a:off x="571814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8" name="Oval 2037">
              <a:extLst>
                <a:ext uri="{FF2B5EF4-FFF2-40B4-BE49-F238E27FC236}">
                  <a16:creationId xmlns:a16="http://schemas.microsoft.com/office/drawing/2014/main" id="{13E95556-549B-3611-16FF-767362A21E46}"/>
                </a:ext>
              </a:extLst>
            </p:cNvPr>
            <p:cNvSpPr/>
            <p:nvPr/>
          </p:nvSpPr>
          <p:spPr>
            <a:xfrm flipV="1">
              <a:off x="557340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9" name="Oval 2038">
              <a:extLst>
                <a:ext uri="{FF2B5EF4-FFF2-40B4-BE49-F238E27FC236}">
                  <a16:creationId xmlns:a16="http://schemas.microsoft.com/office/drawing/2014/main" id="{07FE9FAE-343B-EBE9-4E96-7A5B9F815AE8}"/>
                </a:ext>
              </a:extLst>
            </p:cNvPr>
            <p:cNvSpPr/>
            <p:nvPr/>
          </p:nvSpPr>
          <p:spPr>
            <a:xfrm flipV="1">
              <a:off x="54286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0" name="Oval 2039">
              <a:extLst>
                <a:ext uri="{FF2B5EF4-FFF2-40B4-BE49-F238E27FC236}">
                  <a16:creationId xmlns:a16="http://schemas.microsoft.com/office/drawing/2014/main" id="{6D3F8ACA-B3BE-CDEA-8BC8-E65FA05B3528}"/>
                </a:ext>
              </a:extLst>
            </p:cNvPr>
            <p:cNvSpPr/>
            <p:nvPr/>
          </p:nvSpPr>
          <p:spPr>
            <a:xfrm flipV="1">
              <a:off x="52839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1" name="Oval 2040">
              <a:extLst>
                <a:ext uri="{FF2B5EF4-FFF2-40B4-BE49-F238E27FC236}">
                  <a16:creationId xmlns:a16="http://schemas.microsoft.com/office/drawing/2014/main" id="{A280AB99-1D00-2FBD-5A03-DFC3EB8EA790}"/>
                </a:ext>
              </a:extLst>
            </p:cNvPr>
            <p:cNvSpPr/>
            <p:nvPr/>
          </p:nvSpPr>
          <p:spPr>
            <a:xfrm flipV="1">
              <a:off x="4989370" y="258756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2" name="Oval 2041">
              <a:extLst>
                <a:ext uri="{FF2B5EF4-FFF2-40B4-BE49-F238E27FC236}">
                  <a16:creationId xmlns:a16="http://schemas.microsoft.com/office/drawing/2014/main" id="{5E47E871-E93A-E3D7-3918-A5D98C4FD17F}"/>
                </a:ext>
              </a:extLst>
            </p:cNvPr>
            <p:cNvSpPr/>
            <p:nvPr/>
          </p:nvSpPr>
          <p:spPr>
            <a:xfrm flipV="1">
              <a:off x="4989234" y="2736358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3" name="Oval 2042">
              <a:extLst>
                <a:ext uri="{FF2B5EF4-FFF2-40B4-BE49-F238E27FC236}">
                  <a16:creationId xmlns:a16="http://schemas.microsoft.com/office/drawing/2014/main" id="{AEA4D777-4E6D-B142-4CDA-393DD33049D1}"/>
                </a:ext>
              </a:extLst>
            </p:cNvPr>
            <p:cNvSpPr/>
            <p:nvPr/>
          </p:nvSpPr>
          <p:spPr>
            <a:xfrm flipV="1">
              <a:off x="6730682" y="243003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4" name="Oval 2043">
              <a:extLst>
                <a:ext uri="{FF2B5EF4-FFF2-40B4-BE49-F238E27FC236}">
                  <a16:creationId xmlns:a16="http://schemas.microsoft.com/office/drawing/2014/main" id="{F86C807F-C8E8-8C40-C7A3-7A9A66816A5A}"/>
                </a:ext>
              </a:extLst>
            </p:cNvPr>
            <p:cNvSpPr/>
            <p:nvPr/>
          </p:nvSpPr>
          <p:spPr>
            <a:xfrm flipV="1">
              <a:off x="688425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5" name="Oval 2044">
              <a:extLst>
                <a:ext uri="{FF2B5EF4-FFF2-40B4-BE49-F238E27FC236}">
                  <a16:creationId xmlns:a16="http://schemas.microsoft.com/office/drawing/2014/main" id="{68487028-75C9-DDE8-1925-A85799E4A0D0}"/>
                </a:ext>
              </a:extLst>
            </p:cNvPr>
            <p:cNvSpPr/>
            <p:nvPr/>
          </p:nvSpPr>
          <p:spPr>
            <a:xfrm flipV="1">
              <a:off x="673951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6" name="Oval 2045">
              <a:extLst>
                <a:ext uri="{FF2B5EF4-FFF2-40B4-BE49-F238E27FC236}">
                  <a16:creationId xmlns:a16="http://schemas.microsoft.com/office/drawing/2014/main" id="{5E83FC7C-0A54-80E8-6DCE-4D5A3770A316}"/>
                </a:ext>
              </a:extLst>
            </p:cNvPr>
            <p:cNvSpPr/>
            <p:nvPr/>
          </p:nvSpPr>
          <p:spPr>
            <a:xfrm flipV="1">
              <a:off x="659477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7" name="Oval 2046">
              <a:extLst>
                <a:ext uri="{FF2B5EF4-FFF2-40B4-BE49-F238E27FC236}">
                  <a16:creationId xmlns:a16="http://schemas.microsoft.com/office/drawing/2014/main" id="{888FA77F-57BA-AB62-C009-D6D8BCFAFE21}"/>
                </a:ext>
              </a:extLst>
            </p:cNvPr>
            <p:cNvSpPr/>
            <p:nvPr/>
          </p:nvSpPr>
          <p:spPr>
            <a:xfrm flipV="1">
              <a:off x="645003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8" name="Oval 2047">
              <a:extLst>
                <a:ext uri="{FF2B5EF4-FFF2-40B4-BE49-F238E27FC236}">
                  <a16:creationId xmlns:a16="http://schemas.microsoft.com/office/drawing/2014/main" id="{17EE1D37-6F39-0744-CBAB-523D74AB4D69}"/>
                </a:ext>
              </a:extLst>
            </p:cNvPr>
            <p:cNvSpPr/>
            <p:nvPr/>
          </p:nvSpPr>
          <p:spPr>
            <a:xfrm flipV="1">
              <a:off x="630529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9" name="Oval 2048">
              <a:extLst>
                <a:ext uri="{FF2B5EF4-FFF2-40B4-BE49-F238E27FC236}">
                  <a16:creationId xmlns:a16="http://schemas.microsoft.com/office/drawing/2014/main" id="{6E4C3B8C-C5A5-7545-4717-D9F3B35BC480}"/>
                </a:ext>
              </a:extLst>
            </p:cNvPr>
            <p:cNvSpPr/>
            <p:nvPr/>
          </p:nvSpPr>
          <p:spPr>
            <a:xfrm flipV="1">
              <a:off x="6884257" y="2442083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0" name="Oval 2049">
              <a:extLst>
                <a:ext uri="{FF2B5EF4-FFF2-40B4-BE49-F238E27FC236}">
                  <a16:creationId xmlns:a16="http://schemas.microsoft.com/office/drawing/2014/main" id="{BB98F035-9A46-A438-A3B5-6C73F55377AB}"/>
                </a:ext>
              </a:extLst>
            </p:cNvPr>
            <p:cNvSpPr/>
            <p:nvPr/>
          </p:nvSpPr>
          <p:spPr>
            <a:xfrm flipV="1">
              <a:off x="7029628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1" name="Oval 2050">
              <a:extLst>
                <a:ext uri="{FF2B5EF4-FFF2-40B4-BE49-F238E27FC236}">
                  <a16:creationId xmlns:a16="http://schemas.microsoft.com/office/drawing/2014/main" id="{5D372EC9-A83C-FF95-07AF-5748B9DA5220}"/>
                </a:ext>
              </a:extLst>
            </p:cNvPr>
            <p:cNvSpPr/>
            <p:nvPr/>
          </p:nvSpPr>
          <p:spPr>
            <a:xfrm flipV="1">
              <a:off x="5866366" y="243567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2" name="Oval 2051">
              <a:extLst>
                <a:ext uri="{FF2B5EF4-FFF2-40B4-BE49-F238E27FC236}">
                  <a16:creationId xmlns:a16="http://schemas.microsoft.com/office/drawing/2014/main" id="{2A137F19-4437-5000-47F9-C02225E61E21}"/>
                </a:ext>
              </a:extLst>
            </p:cNvPr>
            <p:cNvSpPr/>
            <p:nvPr/>
          </p:nvSpPr>
          <p:spPr>
            <a:xfrm flipV="1">
              <a:off x="5722833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3" name="Oval 2052">
              <a:extLst>
                <a:ext uri="{FF2B5EF4-FFF2-40B4-BE49-F238E27FC236}">
                  <a16:creationId xmlns:a16="http://schemas.microsoft.com/office/drawing/2014/main" id="{40162805-50C7-F54E-BA8D-87BDA863A182}"/>
                </a:ext>
              </a:extLst>
            </p:cNvPr>
            <p:cNvSpPr/>
            <p:nvPr/>
          </p:nvSpPr>
          <p:spPr>
            <a:xfrm flipV="1">
              <a:off x="5568035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4" name="Oval 2053">
              <a:extLst>
                <a:ext uri="{FF2B5EF4-FFF2-40B4-BE49-F238E27FC236}">
                  <a16:creationId xmlns:a16="http://schemas.microsoft.com/office/drawing/2014/main" id="{71A06D46-28E4-2837-D760-EEC9795A3C90}"/>
                </a:ext>
              </a:extLst>
            </p:cNvPr>
            <p:cNvSpPr/>
            <p:nvPr/>
          </p:nvSpPr>
          <p:spPr>
            <a:xfrm flipV="1">
              <a:off x="6305296" y="3744461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5" name="Oval 2054">
              <a:extLst>
                <a:ext uri="{FF2B5EF4-FFF2-40B4-BE49-F238E27FC236}">
                  <a16:creationId xmlns:a16="http://schemas.microsoft.com/office/drawing/2014/main" id="{7B86DC1E-C345-9C56-7757-D3AFC47A6ED1}"/>
                </a:ext>
              </a:extLst>
            </p:cNvPr>
            <p:cNvSpPr/>
            <p:nvPr/>
          </p:nvSpPr>
          <p:spPr>
            <a:xfrm flipV="1">
              <a:off x="6180498" y="376389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6" name="Oval 2055">
              <a:extLst>
                <a:ext uri="{FF2B5EF4-FFF2-40B4-BE49-F238E27FC236}">
                  <a16:creationId xmlns:a16="http://schemas.microsoft.com/office/drawing/2014/main" id="{1A2166C6-3EA7-D883-AD6A-B504EB2C4823}"/>
                </a:ext>
              </a:extLst>
            </p:cNvPr>
            <p:cNvSpPr/>
            <p:nvPr/>
          </p:nvSpPr>
          <p:spPr>
            <a:xfrm flipV="1">
              <a:off x="6723141" y="389812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7" name="Oval 2056">
              <a:extLst>
                <a:ext uri="{FF2B5EF4-FFF2-40B4-BE49-F238E27FC236}">
                  <a16:creationId xmlns:a16="http://schemas.microsoft.com/office/drawing/2014/main" id="{7A6CE722-70C5-8662-A522-126FE4D9A014}"/>
                </a:ext>
              </a:extLst>
            </p:cNvPr>
            <p:cNvSpPr/>
            <p:nvPr/>
          </p:nvSpPr>
          <p:spPr>
            <a:xfrm flipV="1">
              <a:off x="7303048" y="301404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8" name="Oval 2057">
              <a:extLst>
                <a:ext uri="{FF2B5EF4-FFF2-40B4-BE49-F238E27FC236}">
                  <a16:creationId xmlns:a16="http://schemas.microsoft.com/office/drawing/2014/main" id="{F13FF623-59CE-67CD-3CA0-D2BA000FCCB1}"/>
                </a:ext>
              </a:extLst>
            </p:cNvPr>
            <p:cNvSpPr/>
            <p:nvPr/>
          </p:nvSpPr>
          <p:spPr>
            <a:xfrm flipV="1">
              <a:off x="7750189" y="4613316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Oval 2058">
              <a:extLst>
                <a:ext uri="{FF2B5EF4-FFF2-40B4-BE49-F238E27FC236}">
                  <a16:creationId xmlns:a16="http://schemas.microsoft.com/office/drawing/2014/main" id="{43FE86FB-7F71-F14F-2C71-08701E236216}"/>
                </a:ext>
              </a:extLst>
            </p:cNvPr>
            <p:cNvSpPr/>
            <p:nvPr/>
          </p:nvSpPr>
          <p:spPr>
            <a:xfrm flipV="1">
              <a:off x="7741244" y="446839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0" name="Oval 2059">
              <a:extLst>
                <a:ext uri="{FF2B5EF4-FFF2-40B4-BE49-F238E27FC236}">
                  <a16:creationId xmlns:a16="http://schemas.microsoft.com/office/drawing/2014/main" id="{DCB63BF2-0692-DCB3-A09F-CAC4949FDBF9}"/>
                </a:ext>
              </a:extLst>
            </p:cNvPr>
            <p:cNvSpPr/>
            <p:nvPr/>
          </p:nvSpPr>
          <p:spPr>
            <a:xfrm flipV="1">
              <a:off x="7308035" y="521393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693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F993-C2DF-24E2-ABF1-134CB836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Concrete</a:t>
            </a:r>
            <a:r>
              <a:rPr lang="fr-FR" dirty="0"/>
              <a:t> </a:t>
            </a:r>
            <a:r>
              <a:rPr lang="fr-FR" dirty="0" err="1"/>
              <a:t>example</a:t>
            </a:r>
            <a:endParaRPr lang="fr-FR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863B90E-836C-6965-BA39-6A0F871A2BCD}"/>
              </a:ext>
            </a:extLst>
          </p:cNvPr>
          <p:cNvGrpSpPr/>
          <p:nvPr/>
        </p:nvGrpSpPr>
        <p:grpSpPr>
          <a:xfrm>
            <a:off x="3406110" y="2584244"/>
            <a:ext cx="148533" cy="2912873"/>
            <a:chOff x="4853496" y="2973092"/>
            <a:chExt cx="148533" cy="291287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897021-CB41-7026-8454-2AD20A2B34F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6F7BDA8-8735-4D77-B54F-9FF588EEFD7E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754DEAD-2080-062A-887C-C9265978C8C1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6F47661-59BE-50A1-5437-6B0C466A037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6212EFD-910C-C291-29E6-64DF2EEC56F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9EB74C6-A34E-05BC-ADD6-5E0FABDD3D0A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EAE5DD9-E200-4310-9036-0A229452BE58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0E32E18-DE28-12D1-0348-4F185990278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471437F-A946-18C7-1EBA-58587D61B2EA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D4AF949-74D6-8724-4A46-22487200A9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72A1717-DB78-4A33-3B2D-C5A7B2A96DA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061CC90-44EE-8A76-8BAE-5AB5F6407DE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0FBA28A-24CB-647A-CA34-9BC05E86AD89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D5BE3-D8D4-743D-C8A7-83E4A8A79F9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A762710-E319-C4AF-F76B-E7AF9F69E9D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FF1D541-C8B4-2DEB-3291-06C7C2A3BE9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BF3C961-8A1B-D23E-EAA3-33DAF515F900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72A49DB-B156-A266-C103-4435AB89BD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29664EA-5C28-C18C-E998-78C6D3E18196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A178A03-056A-24C5-0520-3A90A4E9625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19DDC7-89EA-9CA6-EE1C-447C93470A27}"/>
              </a:ext>
            </a:extLst>
          </p:cNvPr>
          <p:cNvGrpSpPr/>
          <p:nvPr/>
        </p:nvGrpSpPr>
        <p:grpSpPr>
          <a:xfrm>
            <a:off x="3261370" y="2584244"/>
            <a:ext cx="148533" cy="2912873"/>
            <a:chOff x="4853496" y="2973092"/>
            <a:chExt cx="148533" cy="2912873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658E392-2BE6-14D3-8DB6-05EEA30534BC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AE7B215-DADD-9D25-5F63-49244D8A181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61B70E6-E374-CCA4-E211-55CD1545FD7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AC4362F-9C9B-5BC1-813B-568A7C9297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F39BA22-0737-C2AD-782A-391EC48A06B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3BEEBBF-6F23-7AA8-EB3C-4285F710253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866033B-7A62-D0D2-E087-50DFD29F46B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1D273D4-4EBF-0421-B774-B4F1A711DE9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D6967FB-95A8-586B-64F9-82C75DF08E3F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3EB96C3-E068-0741-4791-A77EA174D4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FFF791C-B232-8101-C80E-BAA32C026B9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890EF46-C2A8-4A8A-27D6-397DCEB0465A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747C18E-B6E1-5DD1-5D83-FF7CD14DF34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33622FE-5F4C-2E83-5CD2-C4309D622C8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64F16F7-4DAE-09B5-F1E4-73FB9826503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F50935B-0003-941B-1A0A-740D0D3E6E2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D16F575-2C35-DD35-4F8F-7D7511DDE88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C32701A-B828-5B47-0722-5EA555D95A7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FCA754A-3523-02FF-CA2C-9376F355AC4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7D83C62-FF04-1FD7-689E-8E35B81417E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88E9BAB-8183-C53C-9FCF-AFF4F187DE15}"/>
              </a:ext>
            </a:extLst>
          </p:cNvPr>
          <p:cNvGrpSpPr/>
          <p:nvPr/>
        </p:nvGrpSpPr>
        <p:grpSpPr>
          <a:xfrm>
            <a:off x="3116630" y="2584244"/>
            <a:ext cx="148533" cy="2912873"/>
            <a:chOff x="4853496" y="2973092"/>
            <a:chExt cx="148533" cy="2912873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1DE23EA-2987-FCF0-62FD-EC3CA7AADFB0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76310A1-2926-BBEE-7BB1-13F1E9C25F6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82C2175-C367-BC91-3371-B5CE0F1C9B8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091E8EE-ED52-4F59-B5C6-61FF421A2B9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F3BC075-27A8-7E8D-4936-E1F6F9B7E15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6A98D27-AC75-36BC-A7CF-5623B3812CF4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EF32757-6CB7-5539-8967-DBF933A411D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77D4717-ED94-AABC-30A4-A3D687F5379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69D3335-7205-8219-17FD-D07F349B7B55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A2F7C53-29DA-9E75-DB1E-71991015FC8A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141278E-0CD2-6669-6581-AC926058AF8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41EC89F-5A20-3E24-C035-C619D234561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D28B51C-A459-8E50-FF01-2F4FD62AC45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693B54F-DE3D-4083-EAEA-3545BEF111B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1BD8B66-D0DC-4FB3-1D2E-42B604C98760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49BBF67-AEF4-411D-1B89-A7E6A3E748D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953E7D0-71A3-AE17-0765-906B04449E3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673AA8A-0D6B-71DB-7DA0-0AD137DEEC6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5FB9694-9012-69F4-F82E-E3512F22C2E3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03EE9C8-8F07-7816-3616-F2B4E03E97D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E89E6DB-4D20-E61C-69C5-4B86DC9CFEBC}"/>
              </a:ext>
            </a:extLst>
          </p:cNvPr>
          <p:cNvGrpSpPr/>
          <p:nvPr/>
        </p:nvGrpSpPr>
        <p:grpSpPr>
          <a:xfrm>
            <a:off x="2971890" y="2584244"/>
            <a:ext cx="148533" cy="2912873"/>
            <a:chOff x="4853496" y="2973092"/>
            <a:chExt cx="148533" cy="2912873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EB41A23-692C-34E7-27D8-340A62EB2FE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4F5DE50-2A04-9242-54E6-FFF69225D22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8569C17-9DE1-C710-A0ED-4FC317DDC47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89FB49-1729-0D12-B0FB-D3C8D637419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3E927FC-0A05-3E38-572E-55D5A17072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D3C5A4D-53EB-3F57-EB12-98F0276A21D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C8CF659-65D6-5788-38D7-7D1B5AA0337E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87365A4-BF8F-D71A-E16E-6E79379B6A2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0ECE497-BF8E-1F46-E7C8-E1E6D221A07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EF971C9-FD3B-BA87-53D1-D14637CD1A9F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E576E2F-1791-8758-F98F-929DA287EC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3C86894-900E-18D6-E420-8C5B09CFD12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1A84108-3720-D725-1988-659664B2D5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1D552FD-77E5-1559-6EB3-E1EA24BB947A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2CA8999-6B5F-B677-5DDA-F28520E5A096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FF2BCA0-614B-3B58-72F3-F9A60B5202FF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3FA1C17-3E49-D623-6367-D81B0F12997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14C9809-28E9-E335-4CFC-0A0D8A4CC81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D48E85B-DF50-E411-AA30-CA911272E43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2F9CA99A-5409-3BC4-2473-797819616D74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10F037E-286E-BC5C-891D-263463057E68}"/>
              </a:ext>
            </a:extLst>
          </p:cNvPr>
          <p:cNvGrpSpPr/>
          <p:nvPr/>
        </p:nvGrpSpPr>
        <p:grpSpPr>
          <a:xfrm>
            <a:off x="2827150" y="2584244"/>
            <a:ext cx="148533" cy="2912873"/>
            <a:chOff x="4853496" y="2973092"/>
            <a:chExt cx="148533" cy="2912873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BA51932-0094-5CB8-9BFE-A7BFBF3A55F1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0FCD0A0-8880-E4BB-34ED-6AC3276E9306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89EB75F-0391-9ABF-D0E8-53414A8C754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A26C8BC-215C-DF39-9C06-88F71AC2003B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5897C6A-C45E-9207-BDBC-E7AEF34DDD4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6D0AC3E-1A69-CAC0-9C04-6E7C5293BBD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525D13F-0EF3-85AF-1FCD-7C9B88B20E5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7DA18072-B5F7-D59D-9F6C-6A088927BFC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D61FAED-7280-18C9-699A-D1DEFB7AAA8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E7C5AC9-C8EE-F6E4-3203-DEC607518A9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105CB6D-F077-73E8-14E8-94DF4544CB44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B5396E1-DE2F-9C1A-C224-0EDF58569FA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54ED496-7CEC-E1DE-D669-B24C21A8ACB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F69F8430-C860-AF27-E199-B31F165078B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6BC542E-81F3-CB0D-9DD4-F14ADF01196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3D8312F-9505-DEED-9051-E4DE35EE1EC9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BB2B7AA-DD92-6445-BD17-787D881ED5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16ADA3C-7B65-D1BF-1DB5-DAB467F95C2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0BB8467-775C-F67A-EAC5-96A4530C63C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3BBB69A-CB4C-9502-B7BD-C98E25ECD34B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95DE66C-C3E9-FA28-BF86-459E81E3765D}"/>
              </a:ext>
            </a:extLst>
          </p:cNvPr>
          <p:cNvGrpSpPr/>
          <p:nvPr/>
        </p:nvGrpSpPr>
        <p:grpSpPr>
          <a:xfrm>
            <a:off x="2682410" y="2584244"/>
            <a:ext cx="148533" cy="2912873"/>
            <a:chOff x="4853496" y="2973092"/>
            <a:chExt cx="148533" cy="291287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A21AA824-898F-3A78-A443-4E44E7D0466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BAD70C2-1B1A-772E-9F6B-3F996EF7FDA3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C5D324F-18AE-CBFD-6E5D-729C187A900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0D5C6DA-6AEA-CCB2-9914-4351AAB3E5B1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885864F3-3ED2-C46D-0C40-DAF31B30C2E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34125F2-C7E8-A148-4EEE-25C896654C26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0AE1FDE-02B7-0B9B-EF14-ECA18927605F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3F35054-1FEB-D9F6-54C9-D7697E4789CE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1EE47A2-1B61-3AB1-ACCA-4C2EED01F270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E939F197-7987-F88C-060F-46E02ACE3072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BFCB80A-D5B3-8494-3F41-1D7C2BB63969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760C0A2-B77B-6A91-D91C-01C3FA573A8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6579E7B-2D88-003F-256F-FC4564692F6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4A9CE94-50D3-F0B1-3FAA-9137AEBCC2C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F70C40E-05D8-5B88-62D6-13420FCCB31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E0811D3-993A-66D2-99C1-0E6DD69EB73D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3B5B1B1-BB35-F5D1-DF93-94E302B76F1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452ACB75-CD6C-C20E-9C97-32AAFD13B35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09135015-2DF8-CB55-5BB9-D5E368F9A7E4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0A24F5-867F-C421-1368-2D52FABC37B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D82F508D-02A3-7168-EAC0-F9FB460B93FA}"/>
              </a:ext>
            </a:extLst>
          </p:cNvPr>
          <p:cNvGrpSpPr/>
          <p:nvPr/>
        </p:nvGrpSpPr>
        <p:grpSpPr>
          <a:xfrm>
            <a:off x="2537670" y="2584244"/>
            <a:ext cx="148533" cy="2912873"/>
            <a:chOff x="4853496" y="2973092"/>
            <a:chExt cx="148533" cy="2912873"/>
          </a:xfrm>
        </p:grpSpPr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37516E07-9925-E85F-094A-588F3262526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4E643584-0A60-D86C-BE1A-C4B31A03A29A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C20114EB-3929-0658-B9EC-D894DDD210BB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37135CA8-C388-85A2-519B-EC2B01424FD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5DA55FC4-24BC-AED6-F88E-8A940E183C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8812F3C-87BF-2A2F-1093-29C44C34E8E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CAE574CE-8E80-CE31-F627-F55F9ADDA4F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96F5737C-E7F0-45FC-C856-41AF359831D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86AB2C87-73D6-0E77-E418-691C00B838B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3CD1AA4F-9458-7F4D-64BD-38A6C5605AD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F9DDF568-9EB5-F755-82CC-51948C1FEB6C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F14E44C3-9E1C-462B-A991-EA805D008B47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9330036E-D27B-D815-6265-681E78FF57A4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EA960B5B-B648-212E-BBE8-5CD785E7B4E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73F8430-A1E3-C01B-F164-54E2660BF2D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00492429-5143-9C32-19ED-62A998D28A2E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57D8B9CB-C976-B93C-6B54-E11329EB3AEB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595EBD75-1531-B0E2-7BFC-1CCCD5CA539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9B60E567-CA11-89E2-86DF-BE18300FBB2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FF7EEEF9-868E-4E33-C1C1-BFBF61749D0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3D9626DD-67F6-10E0-09DA-59367701ADFC}"/>
              </a:ext>
            </a:extLst>
          </p:cNvPr>
          <p:cNvGrpSpPr/>
          <p:nvPr/>
        </p:nvGrpSpPr>
        <p:grpSpPr>
          <a:xfrm>
            <a:off x="2392930" y="2584244"/>
            <a:ext cx="148533" cy="2912873"/>
            <a:chOff x="4853496" y="2973092"/>
            <a:chExt cx="148533" cy="2912873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7EBA8D1C-2765-EE52-59C5-9286D467E996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D0174E7F-41F5-B26A-8F2A-29DECF58BD5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23AFEE52-C3A7-8617-DF40-0A7FC7A71A0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61A22625-C4DC-5870-41D8-A7E9B506D1A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E7D3ECE-51C2-7AF8-3456-661FB4F9998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A130CBEF-B288-29EB-CA91-6B8144A0E48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8683241D-06F1-284E-F3AD-3FAEC49A260A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73998B2D-E1F4-D4A3-0705-3E9D1E60F20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900A9FEE-E286-D2FC-4AEC-881F2BBD8A8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82297215-9D39-223B-0457-CAE37C81DC06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95BD7E70-BE24-4F8A-21E8-5791AA37CA25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0EA40BF6-2462-C3CB-DD48-184F86C190C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F5FFD1FA-F763-E40E-3708-FB913AE3633F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719F9DD4-D290-E610-56DF-6B025B4811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8EAC83A-4768-FEAD-B483-3BAEFE3879A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C0777123-E487-66BF-E09B-B632B7A6D21C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9134E54D-3DFB-7161-80DC-8D97166AA51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EDB406DA-18E1-CC99-2359-A54E676F955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20950B9-2BFC-D916-69E0-C6C153C9199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98EB206-7000-65EB-13BF-02FF03D70E9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3841F72D-B9A4-DB2F-1A5F-231FFDE52E54}"/>
              </a:ext>
            </a:extLst>
          </p:cNvPr>
          <p:cNvGrpSpPr/>
          <p:nvPr/>
        </p:nvGrpSpPr>
        <p:grpSpPr>
          <a:xfrm>
            <a:off x="2248190" y="2584244"/>
            <a:ext cx="148533" cy="2912873"/>
            <a:chOff x="4853496" y="2973092"/>
            <a:chExt cx="148533" cy="2912873"/>
          </a:xfrm>
        </p:grpSpPr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52B5625B-DCDE-B612-DBF6-F74DD3FAC09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B52674BA-5A16-A515-2317-036FA0C461F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E27A83D3-2495-7242-5A43-1911F8256773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5BF89C81-31DC-991D-9839-4FA8865FA20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D977B3D3-F5E1-E29F-0782-F8FABE6FC49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2F3D01EB-1AC0-E30E-E1D2-96BEAC8E8C4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18D5A3D9-D51A-39D1-2204-68CAFB57EBA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985D392F-622D-4172-35DC-7EEA8A1C14D7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61828E09-7222-DCD4-8453-D17675C514D6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0DEC651A-CA68-796F-AA35-DF87BB47F2C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883E388-71CE-986E-7A50-E21D9E4ECA2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DDCB41A-EFAB-DBF3-83CA-2CDEAB68D8DE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8DDDB81B-87DF-90CC-7212-759E472495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6D4AEF23-540C-1E56-277E-EA606683AEC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A6075365-034F-8B25-BC82-F0E1421297EB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7085CD82-7931-75A1-A873-867C23A5CE21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53E904FB-1552-65C9-D501-C396E0CED19E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AF25E5C8-1380-5462-F05C-4501685AC706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079312D1-12F9-CDC5-207C-A377E3C4B30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7D1CDD43-91D4-CAD9-5EA8-EAE39CA57BE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7F4695CD-F53D-C041-3B77-C4B7DD4A80E1}"/>
              </a:ext>
            </a:extLst>
          </p:cNvPr>
          <p:cNvGrpSpPr/>
          <p:nvPr/>
        </p:nvGrpSpPr>
        <p:grpSpPr>
          <a:xfrm>
            <a:off x="2103450" y="2584244"/>
            <a:ext cx="148533" cy="2912873"/>
            <a:chOff x="4853496" y="2973092"/>
            <a:chExt cx="148533" cy="2912873"/>
          </a:xfrm>
        </p:grpSpPr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F46E2EC-0663-7BE0-6066-2E2AE2C56F27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EEEE15B1-3062-960C-86A8-30A08025854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713AE14A-4412-B294-3919-A76F0BAB11D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B8533051-5FAE-E0E3-A911-73B829CB8FA7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3C580BF9-BF19-EB98-E0F8-BDA2BB10CF0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0E275393-2FF4-7C77-3479-A2907FB5E4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E27CB219-1A7B-2A6B-1365-23D78F00D30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7B2DD8DE-8B2E-ABAB-99FE-7415D6A0D46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850D1A76-3BF5-5EF0-E74C-72D6CA806FA9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2755F05C-0134-12CE-CE88-E43F7F3381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A3E9CFC0-322D-C65D-5E89-C163A23159FD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BA7637B2-D0F8-338C-7CB9-5F7977DAFAF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C2AEDA47-5EC8-44D3-FAB3-99398E832D9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B10986CD-B03B-99D3-FE76-DFDABF9EEB95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49047F4C-F10B-B496-CA33-F23D962E82E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29777A5F-35C7-50FF-DA75-51899B3A4357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56AD8B84-41AE-6AF7-E890-F617CF400AB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FE21E2C6-893B-0FC4-8595-1FAC77B8C7C4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5772DC88-1AFA-0CE9-3082-B7622315ACE5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7B4F7C65-49BF-432D-352E-F244632F661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B00749F6-1093-B413-1A35-F2C156F04226}"/>
              </a:ext>
            </a:extLst>
          </p:cNvPr>
          <p:cNvGrpSpPr/>
          <p:nvPr/>
        </p:nvGrpSpPr>
        <p:grpSpPr>
          <a:xfrm>
            <a:off x="1958710" y="2584244"/>
            <a:ext cx="148533" cy="2912873"/>
            <a:chOff x="4853496" y="2973092"/>
            <a:chExt cx="148533" cy="2912873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59F770C7-46C6-2C75-FDC6-4D962C5ED80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BCBD85AA-C5B3-EB6D-77F7-062C816BDB7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8479B50C-3F8C-BDB3-ACF4-FA96CE140798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6BF7942C-DAEE-A5D0-AF86-F637A5F4104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0C9CA615-7ACD-CC24-71BD-0C8ADD87EBC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60ADBF85-2B8A-5245-EC74-3922A7CBFC0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3A93A52B-12D3-C62B-D42C-DCA64084F57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499472A7-376B-FCCC-3D31-96ABDE9753F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5FD7412F-6D63-05CB-09C8-E0EE08140A0B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9571E1DC-F50E-C941-1CFC-2F315D8C64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BD442392-42D8-0CAC-A7AC-F9F0C002CA6F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E0C28639-9ADE-CD05-BC25-FA51EBB0637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3FB9865A-B0E9-C613-4ECD-FE9E761FFE2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FF749B49-8E39-3451-4CE8-F4DF37A4DAC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34897D77-DC17-39F3-6E75-D389EA99E1F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36EB0026-9630-7061-0D56-AA99E7615662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96999C9E-0051-D6D3-8FAC-B7768F7687AA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E6A66140-4245-979A-6EF8-9B0A5B987DD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D84E8718-DE7B-897D-9FB1-190C6D66197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3655FDBA-7F1A-4817-59D2-D8CC2EAE1E7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038749BF-7A0D-6797-2A7D-CE278CEDC083}"/>
              </a:ext>
            </a:extLst>
          </p:cNvPr>
          <p:cNvGrpSpPr/>
          <p:nvPr/>
        </p:nvGrpSpPr>
        <p:grpSpPr>
          <a:xfrm>
            <a:off x="1813970" y="2584244"/>
            <a:ext cx="148533" cy="2912873"/>
            <a:chOff x="4853496" y="2973092"/>
            <a:chExt cx="148533" cy="2912873"/>
          </a:xfrm>
        </p:grpSpPr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0F732544-023C-AFAC-D3CE-EF3A61DDCB0A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625A94ED-E1A2-A916-01C1-BFB28632E7C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DCBA8BDD-CD4E-2E38-AA52-40FED45D0F2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749E2DA9-2266-A956-C207-1C8BF563EF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C99CF33B-96ED-CD3C-64C2-ECC9201FCCE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F30FC419-0713-1C22-92DB-50B4EF1B363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3A6761F0-AAD4-3FE3-C617-63146388E7E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76F46A64-4F35-BCB7-90E7-88043B140F2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C9604E0B-360D-3C5C-378F-E1B35E8B1FB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B7116D36-5DF2-252A-075A-09AA6B33C6E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06FB333C-A5AC-23CD-38DD-BDDD911D34DA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71A83BD5-AB47-99F1-8B77-54E22B538AB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6697DEE0-C27C-AA42-4BD9-929F1AAD1908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B4CAE5E8-506B-FFCD-DBAB-C77769AECA3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C6ADFD24-41C5-C6B0-51CB-1B7125490D5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6E0B4DE6-2E4C-5F3B-4782-C8B6EA3851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0D7FE51F-E64E-6146-4D18-496941B1ED6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C1A42E13-3504-6A28-AB60-CFF36FDD242E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85866DCD-7870-6EAE-DA4B-23B4D348014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3CF2D81D-C008-18C7-1460-EC8E275BB9A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225D05DF-8B12-A868-DA40-8B282561AA36}"/>
              </a:ext>
            </a:extLst>
          </p:cNvPr>
          <p:cNvGrpSpPr/>
          <p:nvPr/>
        </p:nvGrpSpPr>
        <p:grpSpPr>
          <a:xfrm>
            <a:off x="1669230" y="2584244"/>
            <a:ext cx="148533" cy="2912873"/>
            <a:chOff x="4853496" y="2973092"/>
            <a:chExt cx="148533" cy="2912873"/>
          </a:xfrm>
        </p:grpSpPr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8DAD7F19-4BB0-40C3-71F5-85A53DC72BF3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DB5154EA-C701-A003-5ABD-E9AE6D6C25B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0DF20E3E-86A0-AF6C-701E-C4D9255EB1C4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BE1188A8-32C8-101F-905E-58B383B00EFD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8294686D-0C07-B926-1CE2-D529ED55400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DB1AB262-5F72-27AF-8A3F-DA3EA3DD22CD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FF315BD1-D223-B47B-660E-A86C40C5EE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92AA49F2-00CD-4D6A-64D2-4CD4CC52B6B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20703B93-A904-C5E0-94DB-E42B7EAF77D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F6321490-1D22-4CEE-99BD-3784F9AB62A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BE77E0DB-B3F0-5CF3-CA1A-A053034A877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8B9C637A-0893-8F38-2965-99E2132D48D6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A0317067-380B-E269-8FEE-C5D65E9FD90C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05A5B267-1A89-EE8C-9BE7-36E60139DCF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F428F0E3-0DFE-40EC-FFC6-87D264CE55A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9FF3FDC0-905C-E4BE-3A80-237ED4C7977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1C4EBEA3-6113-A00C-A6D2-AAD3256C1D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F7FB9DE4-6296-F77B-0D8C-5018336F6FCD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0FC5D90E-3A2A-4E97-016E-F6604C1A0CA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71C12783-F8FE-2E4A-E655-D7AED8AD11A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747345DB-49AB-142D-2A04-FD30CDFA801B}"/>
              </a:ext>
            </a:extLst>
          </p:cNvPr>
          <p:cNvGrpSpPr/>
          <p:nvPr/>
        </p:nvGrpSpPr>
        <p:grpSpPr>
          <a:xfrm>
            <a:off x="1524490" y="2584244"/>
            <a:ext cx="148533" cy="2912873"/>
            <a:chOff x="4853496" y="2973092"/>
            <a:chExt cx="148533" cy="2912873"/>
          </a:xfrm>
        </p:grpSpPr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2E568DC1-FB5E-2AB8-2A98-9353B23051B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4E48C6FE-2903-F0DF-69AD-71183CD4F3F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18C5DD10-99BF-CE98-3858-513FD4CCF78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43CF655D-0FBB-B7E2-341A-307E1E857AC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69E737B5-832D-9C4B-F1EF-F62C7AF96358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59CB4BE0-D13C-43C9-8AB1-F18E030BD51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A0C1BE74-1BC0-E66D-EB5E-DECFB30EA6D5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9976B877-A6CA-8407-1A49-22E739DD966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CE84AB1B-BFF7-716D-4A79-C6D01D5D5B2D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1DCBE3A4-07F3-736D-F28B-97B10C03C62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E106DEB7-14B1-0225-C243-5F1E297F08D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C9990140-2170-E322-C22E-E9CB49100E8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A8949EC3-89BA-A37D-663E-D481559EA0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EC3CE81E-F4E7-9589-1D43-09BB204DAFF1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7F611C4C-3DE2-1F4E-6192-06405717E6C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DFF2C4C7-034A-FEC8-ED57-5E93D2925348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4790398A-EB31-C58B-DEE5-DBC14934A09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D000C2FE-8486-608D-4EFE-E271F58B339F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C18B179B-10A2-8349-509F-515617CFD9C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273A1DF5-BD4A-EEC3-1033-6920E67D12B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186D2F0A-F7B7-23BB-D2D2-E9AC8BF737F9}"/>
              </a:ext>
            </a:extLst>
          </p:cNvPr>
          <p:cNvGrpSpPr/>
          <p:nvPr/>
        </p:nvGrpSpPr>
        <p:grpSpPr>
          <a:xfrm>
            <a:off x="1379750" y="2584244"/>
            <a:ext cx="148533" cy="2912873"/>
            <a:chOff x="4853496" y="2973092"/>
            <a:chExt cx="148533" cy="2912873"/>
          </a:xfrm>
        </p:grpSpPr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5FFC91DC-682D-E0B5-E379-AC34BFE6A9E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D5E06F35-CD01-B6A5-1BA8-A0BEAB9E60D2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42D036AE-2534-78F0-2E63-4E238D2286A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CB3386B0-D203-B4CE-A12B-2B0C18C89979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52D9A96C-0C4F-442E-0BD1-6961A31562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EFA64CD2-4E34-1E34-5516-FF209DDF832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D3B2773-B685-1EC1-FFD9-E7BE1D3D02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77129EBB-4D68-7F16-6BA7-A18ACF6A385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4A2AD169-13DE-8085-26F8-94F60C0E0CC2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8D7F2997-57C7-70C2-A0EA-5571BBE5DEB7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50A64FFD-BF61-8CCF-80C4-12AF07BC5F6E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BBC3F2E2-CC3C-D530-BEE2-90E3A9D1329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8FE9DC4D-31DB-E234-F102-7D0B32E4B87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17EE49F7-34B7-3376-6625-55D7E5F23EB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Oval 701">
              <a:extLst>
                <a:ext uri="{FF2B5EF4-FFF2-40B4-BE49-F238E27FC236}">
                  <a16:creationId xmlns:a16="http://schemas.microsoft.com/office/drawing/2014/main" id="{848E30A9-4D9D-A97E-96FD-EBA31A7077FA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A263B67D-E344-DABC-E063-C5EF2641D59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7AC5EFA3-4610-2028-844B-2D994C78AE4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E5B8ABBD-FD01-1728-838D-41C321E3F7D1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B69B07FB-AC78-C0F5-684F-ABBBB0980DE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4857F5C-CAA3-E736-77E4-85FB3761E433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FB30315A-05A2-CF31-A450-E43947B6627F}"/>
              </a:ext>
            </a:extLst>
          </p:cNvPr>
          <p:cNvGrpSpPr/>
          <p:nvPr/>
        </p:nvGrpSpPr>
        <p:grpSpPr>
          <a:xfrm>
            <a:off x="1235010" y="2584244"/>
            <a:ext cx="148533" cy="2912873"/>
            <a:chOff x="4853496" y="2973092"/>
            <a:chExt cx="148533" cy="2912873"/>
          </a:xfrm>
        </p:grpSpPr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14442928-9316-6A32-27D6-C7B6A86716CB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FF72C105-CCAC-A9C3-D13A-99804ACA939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>
              <a:extLst>
                <a:ext uri="{FF2B5EF4-FFF2-40B4-BE49-F238E27FC236}">
                  <a16:creationId xmlns:a16="http://schemas.microsoft.com/office/drawing/2014/main" id="{3DAD9718-376D-4E4D-58E5-1269F4EB8C1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36F6ED2-28C2-413A-040B-01D6A1F2E65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6E3F57A1-8DAF-83A4-8C79-491C751299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E0154CA0-9764-3258-9385-8DE22BAF6F5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4B56EB3C-6310-24E8-E05B-3079B4DF742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B61FF079-0D76-607C-DF03-D142F7FAE456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>
              <a:extLst>
                <a:ext uri="{FF2B5EF4-FFF2-40B4-BE49-F238E27FC236}">
                  <a16:creationId xmlns:a16="http://schemas.microsoft.com/office/drawing/2014/main" id="{0C6929F0-334E-FC48-B7A3-0CB0689EDCF4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5BEA677F-194C-524A-0189-6A631B2EEF4C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188E305E-A134-D7F7-BF25-EC13FB1C80F6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4D52DDC8-C76F-0D32-D796-191249D4B803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>
              <a:extLst>
                <a:ext uri="{FF2B5EF4-FFF2-40B4-BE49-F238E27FC236}">
                  <a16:creationId xmlns:a16="http://schemas.microsoft.com/office/drawing/2014/main" id="{33E4A86F-ADDD-A9B9-2EE0-51D172EA67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>
              <a:extLst>
                <a:ext uri="{FF2B5EF4-FFF2-40B4-BE49-F238E27FC236}">
                  <a16:creationId xmlns:a16="http://schemas.microsoft.com/office/drawing/2014/main" id="{64D4A59A-E479-E486-F9CD-CF3EA07BE5A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822F7B18-56D0-82E4-EA9E-495549F89D99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B3E7956E-6AEE-F58C-94D1-AACF6423D6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939698D5-5042-2D32-F2BC-DFDAFCA9C529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Oval 725">
              <a:extLst>
                <a:ext uri="{FF2B5EF4-FFF2-40B4-BE49-F238E27FC236}">
                  <a16:creationId xmlns:a16="http://schemas.microsoft.com/office/drawing/2014/main" id="{034D60B9-B62E-B7E7-594A-C32D8F6545C0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Oval 726">
              <a:extLst>
                <a:ext uri="{FF2B5EF4-FFF2-40B4-BE49-F238E27FC236}">
                  <a16:creationId xmlns:a16="http://schemas.microsoft.com/office/drawing/2014/main" id="{951C02B3-E847-B9F6-5F97-07DDDF0FC64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29236FB3-D7B4-5F83-609D-51CB6C2512D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6225B177-34E2-90DD-A200-95DB210AD5E7}"/>
              </a:ext>
            </a:extLst>
          </p:cNvPr>
          <p:cNvGrpSpPr/>
          <p:nvPr/>
        </p:nvGrpSpPr>
        <p:grpSpPr>
          <a:xfrm>
            <a:off x="1090270" y="2584244"/>
            <a:ext cx="148533" cy="2912873"/>
            <a:chOff x="4853496" y="2973092"/>
            <a:chExt cx="148533" cy="2912873"/>
          </a:xfrm>
        </p:grpSpPr>
        <p:sp>
          <p:nvSpPr>
            <p:cNvPr id="730" name="Oval 729">
              <a:extLst>
                <a:ext uri="{FF2B5EF4-FFF2-40B4-BE49-F238E27FC236}">
                  <a16:creationId xmlns:a16="http://schemas.microsoft.com/office/drawing/2014/main" id="{C3F3D044-CD02-007E-CA56-769A90B4909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>
              <a:extLst>
                <a:ext uri="{FF2B5EF4-FFF2-40B4-BE49-F238E27FC236}">
                  <a16:creationId xmlns:a16="http://schemas.microsoft.com/office/drawing/2014/main" id="{6DE45A04-BF49-6D91-7765-291D5D9B73C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Oval 731">
              <a:extLst>
                <a:ext uri="{FF2B5EF4-FFF2-40B4-BE49-F238E27FC236}">
                  <a16:creationId xmlns:a16="http://schemas.microsoft.com/office/drawing/2014/main" id="{09428DB0-C76A-4987-CA1E-1BC236D997C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35999B06-5E6C-2802-5010-41486CA27D8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BE50641A-BB94-9B57-A09E-BED3BB855DF2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4CAA5E8E-83EE-9804-B7C5-26508218D25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>
              <a:extLst>
                <a:ext uri="{FF2B5EF4-FFF2-40B4-BE49-F238E27FC236}">
                  <a16:creationId xmlns:a16="http://schemas.microsoft.com/office/drawing/2014/main" id="{F0AF23A4-6F96-8E97-F0BD-0A0747E2A06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FEE2938B-52D5-84AD-9DAD-071B021F2A0B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0D26227A-08FF-3AC0-1728-C6BE3B6A5AF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9D526559-8882-262B-821D-EA12E8BF11D0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A0F2BCA2-6572-0620-39C1-FE5630D4F57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D1334878-737D-311E-9AF4-CC9739D5C28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14A626A3-4088-D373-B622-61D550B9E692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Oval 742">
              <a:extLst>
                <a:ext uri="{FF2B5EF4-FFF2-40B4-BE49-F238E27FC236}">
                  <a16:creationId xmlns:a16="http://schemas.microsoft.com/office/drawing/2014/main" id="{7459B791-65B9-7C0C-8156-C4C75788C95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72F056EE-2867-39A0-F356-E0A10977F14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>
              <a:extLst>
                <a:ext uri="{FF2B5EF4-FFF2-40B4-BE49-F238E27FC236}">
                  <a16:creationId xmlns:a16="http://schemas.microsoft.com/office/drawing/2014/main" id="{88987531-5498-265F-6E70-A2676990370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Oval 745">
              <a:extLst>
                <a:ext uri="{FF2B5EF4-FFF2-40B4-BE49-F238E27FC236}">
                  <a16:creationId xmlns:a16="http://schemas.microsoft.com/office/drawing/2014/main" id="{EB2EA2A1-00EE-7E37-2196-F7B41861C99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80D21D7E-A414-7FD1-E43B-82A7F834FA45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953D69C0-8BEA-68FC-85DB-99C04FCE995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A2E60FAE-5CEC-CA40-E0D0-49F5D9792DE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0" name="Group 749">
            <a:extLst>
              <a:ext uri="{FF2B5EF4-FFF2-40B4-BE49-F238E27FC236}">
                <a16:creationId xmlns:a16="http://schemas.microsoft.com/office/drawing/2014/main" id="{1CB15AC1-E052-0E23-FB27-6C76304274CD}"/>
              </a:ext>
            </a:extLst>
          </p:cNvPr>
          <p:cNvGrpSpPr/>
          <p:nvPr/>
        </p:nvGrpSpPr>
        <p:grpSpPr>
          <a:xfrm>
            <a:off x="945530" y="2584244"/>
            <a:ext cx="148533" cy="2912873"/>
            <a:chOff x="4853496" y="2973092"/>
            <a:chExt cx="148533" cy="2912873"/>
          </a:xfrm>
        </p:grpSpPr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058B96FC-33D5-D817-3C7B-F523D8948A1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46D17E37-BCDB-90A8-BBC1-949BE3D708A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C350C668-5783-15D6-14BB-DDBA7ADA18A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B529F1CF-C027-4CA6-C4E1-BCA1FF6816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3F90CC0-B7EE-6618-BE82-294A03F3ED3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ECD66CFB-539F-0BDE-17FF-C8596A5C7CF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E2F7E2BA-4FA1-B9E9-F5B1-B884094851C0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6F67BB5B-75CA-58E8-2909-A8A534B825B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00280097-AB90-93E8-2E45-9191EA59E92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C6CE5200-49CF-28A2-6511-67671E0DFC6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2F1E59D7-671B-0F69-342A-91BB8155F64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86B136EF-2D05-EE2C-B86A-BE35FBE6F2A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354B26BB-A533-96D2-B58A-BDAECB9A07D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8B92672D-796D-F8FC-5887-76C04FA7A02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A0EFE3C3-D128-6249-DE77-A4EFA007AD4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7A123B9A-3635-BDA2-21A2-56680637723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30FEC0A4-A949-3699-429C-9D7A97FE6D51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29B71E1B-F29E-457C-C2CF-934655D8F26C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>
              <a:extLst>
                <a:ext uri="{FF2B5EF4-FFF2-40B4-BE49-F238E27FC236}">
                  <a16:creationId xmlns:a16="http://schemas.microsoft.com/office/drawing/2014/main" id="{8BD615F4-8419-4413-4CDD-9D000A14ECA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6077019F-6A2A-CD3D-E2B9-7935059CC33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09" name="Straight Connector 908">
            <a:extLst>
              <a:ext uri="{FF2B5EF4-FFF2-40B4-BE49-F238E27FC236}">
                <a16:creationId xmlns:a16="http://schemas.microsoft.com/office/drawing/2014/main" id="{27D420E5-FF13-0F46-8306-E59F32A804B3}"/>
              </a:ext>
            </a:extLst>
          </p:cNvPr>
          <p:cNvCxnSpPr>
            <a:cxnSpLocks/>
          </p:cNvCxnSpPr>
          <p:nvPr/>
        </p:nvCxnSpPr>
        <p:spPr>
          <a:xfrm>
            <a:off x="6603414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Straight Connector 909">
            <a:extLst>
              <a:ext uri="{FF2B5EF4-FFF2-40B4-BE49-F238E27FC236}">
                <a16:creationId xmlns:a16="http://schemas.microsoft.com/office/drawing/2014/main" id="{BD16A336-E38C-02B0-96BE-BE4D08B9D124}"/>
              </a:ext>
            </a:extLst>
          </p:cNvPr>
          <p:cNvCxnSpPr/>
          <p:nvPr/>
        </p:nvCxnSpPr>
        <p:spPr>
          <a:xfrm>
            <a:off x="6603414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Straight Connector 910">
            <a:extLst>
              <a:ext uri="{FF2B5EF4-FFF2-40B4-BE49-F238E27FC236}">
                <a16:creationId xmlns:a16="http://schemas.microsoft.com/office/drawing/2014/main" id="{3DFAA2AE-333C-FDCA-4BEC-817254AB1A37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Straight Connector 911">
            <a:extLst>
              <a:ext uri="{FF2B5EF4-FFF2-40B4-BE49-F238E27FC236}">
                <a16:creationId xmlns:a16="http://schemas.microsoft.com/office/drawing/2014/main" id="{3CCFAF7E-E69C-033D-B46A-A5254BF2B207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>
            <a:extLst>
              <a:ext uri="{FF2B5EF4-FFF2-40B4-BE49-F238E27FC236}">
                <a16:creationId xmlns:a16="http://schemas.microsoft.com/office/drawing/2014/main" id="{B407EC1C-7D04-3DD4-3B69-BA6A28C3C181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>
            <a:extLst>
              <a:ext uri="{FF2B5EF4-FFF2-40B4-BE49-F238E27FC236}">
                <a16:creationId xmlns:a16="http://schemas.microsoft.com/office/drawing/2014/main" id="{FA73441B-C005-4DCB-7B95-D39231D9B4DB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Straight Connector 914">
            <a:extLst>
              <a:ext uri="{FF2B5EF4-FFF2-40B4-BE49-F238E27FC236}">
                <a16:creationId xmlns:a16="http://schemas.microsoft.com/office/drawing/2014/main" id="{888143C5-F421-6D0A-1373-331682523C32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EE3EDE56-1D23-EE9E-EC83-558FAD9B4446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53A44D5A-A471-055E-661C-0B07EFBE08E6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>
            <a:extLst>
              <a:ext uri="{FF2B5EF4-FFF2-40B4-BE49-F238E27FC236}">
                <a16:creationId xmlns:a16="http://schemas.microsoft.com/office/drawing/2014/main" id="{E4E4A374-0959-0A1E-66B8-885CE3F8B18E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6E20C51-2029-A7F1-1BD4-45B9419923C3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Straight Connector 919">
            <a:extLst>
              <a:ext uri="{FF2B5EF4-FFF2-40B4-BE49-F238E27FC236}">
                <a16:creationId xmlns:a16="http://schemas.microsoft.com/office/drawing/2014/main" id="{5DF44C98-048D-F5C3-E168-9E4B6598F188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Straight Connector 920">
            <a:extLst>
              <a:ext uri="{FF2B5EF4-FFF2-40B4-BE49-F238E27FC236}">
                <a16:creationId xmlns:a16="http://schemas.microsoft.com/office/drawing/2014/main" id="{3304E936-3BCF-3A74-FF8D-CF8599073405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BA8A4FE1-C2F6-679A-7435-86A4BDE0362F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570865FF-971C-27FD-BE3A-0578895F008A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Connector 923">
            <a:extLst>
              <a:ext uri="{FF2B5EF4-FFF2-40B4-BE49-F238E27FC236}">
                <a16:creationId xmlns:a16="http://schemas.microsoft.com/office/drawing/2014/main" id="{00D6D2C6-A6AD-6588-F09A-152CEE35756F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>
            <a:extLst>
              <a:ext uri="{FF2B5EF4-FFF2-40B4-BE49-F238E27FC236}">
                <a16:creationId xmlns:a16="http://schemas.microsoft.com/office/drawing/2014/main" id="{AD470BEE-4109-E0A6-8256-C2D3AC2185A9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Connector 925">
            <a:extLst>
              <a:ext uri="{FF2B5EF4-FFF2-40B4-BE49-F238E27FC236}">
                <a16:creationId xmlns:a16="http://schemas.microsoft.com/office/drawing/2014/main" id="{93820034-E50B-DB49-AA95-BFADA4196AF3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Straight Connector 926">
            <a:extLst>
              <a:ext uri="{FF2B5EF4-FFF2-40B4-BE49-F238E27FC236}">
                <a16:creationId xmlns:a16="http://schemas.microsoft.com/office/drawing/2014/main" id="{EF2056F8-27C4-6CFA-A7C1-2537A8915358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Straight Connector 927">
            <a:extLst>
              <a:ext uri="{FF2B5EF4-FFF2-40B4-BE49-F238E27FC236}">
                <a16:creationId xmlns:a16="http://schemas.microsoft.com/office/drawing/2014/main" id="{7F9E4C68-57F9-AAEA-5B93-D914E66BA4BA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928">
            <a:extLst>
              <a:ext uri="{FF2B5EF4-FFF2-40B4-BE49-F238E27FC236}">
                <a16:creationId xmlns:a16="http://schemas.microsoft.com/office/drawing/2014/main" id="{95D3B64C-4B67-76B2-3C63-458931E2E995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F5C71879-88A7-8ADA-FBCC-A93412041A4E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Connector 930">
            <a:extLst>
              <a:ext uri="{FF2B5EF4-FFF2-40B4-BE49-F238E27FC236}">
                <a16:creationId xmlns:a16="http://schemas.microsoft.com/office/drawing/2014/main" id="{44072696-3419-1CCA-0CFF-C91CE4B3BE11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Straight Connector 931">
            <a:extLst>
              <a:ext uri="{FF2B5EF4-FFF2-40B4-BE49-F238E27FC236}">
                <a16:creationId xmlns:a16="http://schemas.microsoft.com/office/drawing/2014/main" id="{07BF468D-F361-036C-D91F-4FF613442F5A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C2B90F24-CEE1-BE93-E4B7-634592F2BC0A}"/>
              </a:ext>
            </a:extLst>
          </p:cNvPr>
          <p:cNvCxnSpPr>
            <a:cxnSpLocks/>
          </p:cNvCxnSpPr>
          <p:nvPr/>
        </p:nvCxnSpPr>
        <p:spPr>
          <a:xfrm>
            <a:off x="6599380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>
            <a:extLst>
              <a:ext uri="{FF2B5EF4-FFF2-40B4-BE49-F238E27FC236}">
                <a16:creationId xmlns:a16="http://schemas.microsoft.com/office/drawing/2014/main" id="{6834DB3C-B8A5-8399-83A6-0590E70ACA10}"/>
              </a:ext>
            </a:extLst>
          </p:cNvPr>
          <p:cNvCxnSpPr>
            <a:cxnSpLocks/>
          </p:cNvCxnSpPr>
          <p:nvPr/>
        </p:nvCxnSpPr>
        <p:spPr>
          <a:xfrm>
            <a:off x="6599380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CF85B5B7-1614-0F5E-359F-2781333519CA}"/>
              </a:ext>
            </a:extLst>
          </p:cNvPr>
          <p:cNvCxnSpPr>
            <a:cxnSpLocks/>
          </p:cNvCxnSpPr>
          <p:nvPr/>
        </p:nvCxnSpPr>
        <p:spPr>
          <a:xfrm>
            <a:off x="6599380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>
            <a:extLst>
              <a:ext uri="{FF2B5EF4-FFF2-40B4-BE49-F238E27FC236}">
                <a16:creationId xmlns:a16="http://schemas.microsoft.com/office/drawing/2014/main" id="{42B12374-F835-9613-974B-5616AE4721F3}"/>
              </a:ext>
            </a:extLst>
          </p:cNvPr>
          <p:cNvCxnSpPr>
            <a:cxnSpLocks/>
          </p:cNvCxnSpPr>
          <p:nvPr/>
        </p:nvCxnSpPr>
        <p:spPr>
          <a:xfrm>
            <a:off x="6599380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ECB0BB79-BDFD-1330-E0E3-785922D13573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Straight Connector 937">
            <a:extLst>
              <a:ext uri="{FF2B5EF4-FFF2-40B4-BE49-F238E27FC236}">
                <a16:creationId xmlns:a16="http://schemas.microsoft.com/office/drawing/2014/main" id="{3D6C7126-A2A7-A098-1515-2F99D4CB4BD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Straight Connector 938">
            <a:extLst>
              <a:ext uri="{FF2B5EF4-FFF2-40B4-BE49-F238E27FC236}">
                <a16:creationId xmlns:a16="http://schemas.microsoft.com/office/drawing/2014/main" id="{5BF122B8-4E08-07AF-9B36-1D6A5FE44C1D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Straight Connector 939">
            <a:extLst>
              <a:ext uri="{FF2B5EF4-FFF2-40B4-BE49-F238E27FC236}">
                <a16:creationId xmlns:a16="http://schemas.microsoft.com/office/drawing/2014/main" id="{E967050A-C7BD-C997-8FEC-DC40CDF05D8F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Straight Connector 940">
            <a:extLst>
              <a:ext uri="{FF2B5EF4-FFF2-40B4-BE49-F238E27FC236}">
                <a16:creationId xmlns:a16="http://schemas.microsoft.com/office/drawing/2014/main" id="{7690DDCC-178D-4CE5-1564-6F179FBD0A1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Straight Connector 941">
            <a:extLst>
              <a:ext uri="{FF2B5EF4-FFF2-40B4-BE49-F238E27FC236}">
                <a16:creationId xmlns:a16="http://schemas.microsoft.com/office/drawing/2014/main" id="{40F1D41B-CC59-67DB-27A6-2BC8A2F3F916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Straight Connector 942">
            <a:extLst>
              <a:ext uri="{FF2B5EF4-FFF2-40B4-BE49-F238E27FC236}">
                <a16:creationId xmlns:a16="http://schemas.microsoft.com/office/drawing/2014/main" id="{84ADE7E5-CC04-1B81-C6B9-9BA36AAF1106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Straight Connector 943">
            <a:extLst>
              <a:ext uri="{FF2B5EF4-FFF2-40B4-BE49-F238E27FC236}">
                <a16:creationId xmlns:a16="http://schemas.microsoft.com/office/drawing/2014/main" id="{7E224194-FC72-6A69-EB12-AEACA56B1EFE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Straight Connector 944">
            <a:extLst>
              <a:ext uri="{FF2B5EF4-FFF2-40B4-BE49-F238E27FC236}">
                <a16:creationId xmlns:a16="http://schemas.microsoft.com/office/drawing/2014/main" id="{1E0E5979-B77D-FEBF-B778-694128CB4D6D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Straight Connector 945">
            <a:extLst>
              <a:ext uri="{FF2B5EF4-FFF2-40B4-BE49-F238E27FC236}">
                <a16:creationId xmlns:a16="http://schemas.microsoft.com/office/drawing/2014/main" id="{55B64635-5706-6CBC-ED67-6EDA535E61D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Straight Connector 946">
            <a:extLst>
              <a:ext uri="{FF2B5EF4-FFF2-40B4-BE49-F238E27FC236}">
                <a16:creationId xmlns:a16="http://schemas.microsoft.com/office/drawing/2014/main" id="{B7FA8D9C-F94B-866E-D996-12F58311EFA3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Straight Connector 947">
            <a:extLst>
              <a:ext uri="{FF2B5EF4-FFF2-40B4-BE49-F238E27FC236}">
                <a16:creationId xmlns:a16="http://schemas.microsoft.com/office/drawing/2014/main" id="{037720DD-57E1-1CB0-7518-CA7E6B60B000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Straight Connector 948">
            <a:extLst>
              <a:ext uri="{FF2B5EF4-FFF2-40B4-BE49-F238E27FC236}">
                <a16:creationId xmlns:a16="http://schemas.microsoft.com/office/drawing/2014/main" id="{D7BC1FFD-4282-E580-72CA-2699BC38ED0C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Straight Connector 949">
            <a:extLst>
              <a:ext uri="{FF2B5EF4-FFF2-40B4-BE49-F238E27FC236}">
                <a16:creationId xmlns:a16="http://schemas.microsoft.com/office/drawing/2014/main" id="{4AE280CC-B33D-5985-9B8E-9E2E18255269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Straight Connector 950">
            <a:extLst>
              <a:ext uri="{FF2B5EF4-FFF2-40B4-BE49-F238E27FC236}">
                <a16:creationId xmlns:a16="http://schemas.microsoft.com/office/drawing/2014/main" id="{667E4DFA-26D1-B56F-4D3C-D995FAD832A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Straight Connector 951">
            <a:extLst>
              <a:ext uri="{FF2B5EF4-FFF2-40B4-BE49-F238E27FC236}">
                <a16:creationId xmlns:a16="http://schemas.microsoft.com/office/drawing/2014/main" id="{FFDF39FA-7E4B-0387-24FC-4D351610BBF9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Straight Connector 952">
            <a:extLst>
              <a:ext uri="{FF2B5EF4-FFF2-40B4-BE49-F238E27FC236}">
                <a16:creationId xmlns:a16="http://schemas.microsoft.com/office/drawing/2014/main" id="{E76574E2-964D-BD4D-E04A-CD897A272D6D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Straight Connector 953">
            <a:extLst>
              <a:ext uri="{FF2B5EF4-FFF2-40B4-BE49-F238E27FC236}">
                <a16:creationId xmlns:a16="http://schemas.microsoft.com/office/drawing/2014/main" id="{747F5D05-7A33-A4A8-7A33-16A61F83269A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Straight Connector 954">
            <a:extLst>
              <a:ext uri="{FF2B5EF4-FFF2-40B4-BE49-F238E27FC236}">
                <a16:creationId xmlns:a16="http://schemas.microsoft.com/office/drawing/2014/main" id="{304CFE89-0BF7-3437-8A79-CCEE274B0017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Straight Connector 955">
            <a:extLst>
              <a:ext uri="{FF2B5EF4-FFF2-40B4-BE49-F238E27FC236}">
                <a16:creationId xmlns:a16="http://schemas.microsoft.com/office/drawing/2014/main" id="{5E048ADE-1FB8-2DE5-F9A2-20AC2E34A7C5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Straight Connector 956">
            <a:extLst>
              <a:ext uri="{FF2B5EF4-FFF2-40B4-BE49-F238E27FC236}">
                <a16:creationId xmlns:a16="http://schemas.microsoft.com/office/drawing/2014/main" id="{64F54957-6C1F-DC20-ACF7-03507EFB575E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>
            <a:extLst>
              <a:ext uri="{FF2B5EF4-FFF2-40B4-BE49-F238E27FC236}">
                <a16:creationId xmlns:a16="http://schemas.microsoft.com/office/drawing/2014/main" id="{0C0FBA01-95E3-5B39-2C43-D06B6DD99ACC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Straight Connector 958">
            <a:extLst>
              <a:ext uri="{FF2B5EF4-FFF2-40B4-BE49-F238E27FC236}">
                <a16:creationId xmlns:a16="http://schemas.microsoft.com/office/drawing/2014/main" id="{A4467097-A495-0E38-0E35-56F21BE5A3E0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Straight Connector 959">
            <a:extLst>
              <a:ext uri="{FF2B5EF4-FFF2-40B4-BE49-F238E27FC236}">
                <a16:creationId xmlns:a16="http://schemas.microsoft.com/office/drawing/2014/main" id="{B8796C0D-9C48-195C-BCBF-44CE9F074E3A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>
            <a:extLst>
              <a:ext uri="{FF2B5EF4-FFF2-40B4-BE49-F238E27FC236}">
                <a16:creationId xmlns:a16="http://schemas.microsoft.com/office/drawing/2014/main" id="{A18A2C3D-C89E-B7CE-D307-869B36BF0985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Straight Connector 961">
            <a:extLst>
              <a:ext uri="{FF2B5EF4-FFF2-40B4-BE49-F238E27FC236}">
                <a16:creationId xmlns:a16="http://schemas.microsoft.com/office/drawing/2014/main" id="{F2773103-78BA-60F9-BE42-86E93A43CBD8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Straight Connector 962">
            <a:extLst>
              <a:ext uri="{FF2B5EF4-FFF2-40B4-BE49-F238E27FC236}">
                <a16:creationId xmlns:a16="http://schemas.microsoft.com/office/drawing/2014/main" id="{C09D78ED-79D1-4170-9F7F-CC2B7630D7AF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>
            <a:extLst>
              <a:ext uri="{FF2B5EF4-FFF2-40B4-BE49-F238E27FC236}">
                <a16:creationId xmlns:a16="http://schemas.microsoft.com/office/drawing/2014/main" id="{3AD88D4D-7C4C-F6ED-D352-29D4022DBB89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Connector 964">
            <a:extLst>
              <a:ext uri="{FF2B5EF4-FFF2-40B4-BE49-F238E27FC236}">
                <a16:creationId xmlns:a16="http://schemas.microsoft.com/office/drawing/2014/main" id="{2114E347-1E70-42FB-506C-635D193074DF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Connector 965">
            <a:extLst>
              <a:ext uri="{FF2B5EF4-FFF2-40B4-BE49-F238E27FC236}">
                <a16:creationId xmlns:a16="http://schemas.microsoft.com/office/drawing/2014/main" id="{9BB020BC-BC31-FD15-42C9-346CBE474BAC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>
            <a:extLst>
              <a:ext uri="{FF2B5EF4-FFF2-40B4-BE49-F238E27FC236}">
                <a16:creationId xmlns:a16="http://schemas.microsoft.com/office/drawing/2014/main" id="{1EBB3364-FEE2-5B3C-2FA1-880C83620E9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Connector 967">
            <a:extLst>
              <a:ext uri="{FF2B5EF4-FFF2-40B4-BE49-F238E27FC236}">
                <a16:creationId xmlns:a16="http://schemas.microsoft.com/office/drawing/2014/main" id="{3BED475A-6812-27D8-A68A-E85F11A47C3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Connector 968">
            <a:extLst>
              <a:ext uri="{FF2B5EF4-FFF2-40B4-BE49-F238E27FC236}">
                <a16:creationId xmlns:a16="http://schemas.microsoft.com/office/drawing/2014/main" id="{31D9BB90-B11C-2211-6029-5CBB82DCCD7D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5B7ECCB6-35A3-4AA8-85FF-D4FFEEB3E8B3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Connector 970">
            <a:extLst>
              <a:ext uri="{FF2B5EF4-FFF2-40B4-BE49-F238E27FC236}">
                <a16:creationId xmlns:a16="http://schemas.microsoft.com/office/drawing/2014/main" id="{14AA83DF-3758-1B5D-14E8-3C28E037C57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Connector 971">
            <a:extLst>
              <a:ext uri="{FF2B5EF4-FFF2-40B4-BE49-F238E27FC236}">
                <a16:creationId xmlns:a16="http://schemas.microsoft.com/office/drawing/2014/main" id="{C99761C0-31E7-2B8A-1F8B-3665BABE2668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Straight Connector 972">
            <a:extLst>
              <a:ext uri="{FF2B5EF4-FFF2-40B4-BE49-F238E27FC236}">
                <a16:creationId xmlns:a16="http://schemas.microsoft.com/office/drawing/2014/main" id="{7EFC4C78-5E89-AEC1-43C8-1A44B56099FE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>
            <a:extLst>
              <a:ext uri="{FF2B5EF4-FFF2-40B4-BE49-F238E27FC236}">
                <a16:creationId xmlns:a16="http://schemas.microsoft.com/office/drawing/2014/main" id="{DF8CE911-DA15-BD13-D9BB-693C96F82A83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Connector 974">
            <a:extLst>
              <a:ext uri="{FF2B5EF4-FFF2-40B4-BE49-F238E27FC236}">
                <a16:creationId xmlns:a16="http://schemas.microsoft.com/office/drawing/2014/main" id="{4B126A9E-147F-55E2-7663-3CFBCBE597DB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B2A99CAD-2B2D-3E85-6EFE-AC288653815D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>
            <a:extLst>
              <a:ext uri="{FF2B5EF4-FFF2-40B4-BE49-F238E27FC236}">
                <a16:creationId xmlns:a16="http://schemas.microsoft.com/office/drawing/2014/main" id="{20FD15CF-7A9E-1462-6617-9E7E89AE167F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6DC67E4F-5362-ED3F-6273-BB1A033D753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Straight Connector 978">
            <a:extLst>
              <a:ext uri="{FF2B5EF4-FFF2-40B4-BE49-F238E27FC236}">
                <a16:creationId xmlns:a16="http://schemas.microsoft.com/office/drawing/2014/main" id="{7BA2A0DD-E035-1A80-6335-C53026705311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>
            <a:extLst>
              <a:ext uri="{FF2B5EF4-FFF2-40B4-BE49-F238E27FC236}">
                <a16:creationId xmlns:a16="http://schemas.microsoft.com/office/drawing/2014/main" id="{F1788D95-9572-D576-805E-339BAE634A54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Straight Connector 980">
            <a:extLst>
              <a:ext uri="{FF2B5EF4-FFF2-40B4-BE49-F238E27FC236}">
                <a16:creationId xmlns:a16="http://schemas.microsoft.com/office/drawing/2014/main" id="{98151194-D533-116E-34D6-15A11234D70D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Straight Connector 981">
            <a:extLst>
              <a:ext uri="{FF2B5EF4-FFF2-40B4-BE49-F238E27FC236}">
                <a16:creationId xmlns:a16="http://schemas.microsoft.com/office/drawing/2014/main" id="{E2530945-D0E4-F0FF-1F2B-0A73CAC5625D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>
            <a:extLst>
              <a:ext uri="{FF2B5EF4-FFF2-40B4-BE49-F238E27FC236}">
                <a16:creationId xmlns:a16="http://schemas.microsoft.com/office/drawing/2014/main" id="{E5F8F7D9-C8E4-38C8-124B-A7E465CA7593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>
            <a:extLst>
              <a:ext uri="{FF2B5EF4-FFF2-40B4-BE49-F238E27FC236}">
                <a16:creationId xmlns:a16="http://schemas.microsoft.com/office/drawing/2014/main" id="{61DD57D1-6D46-BB38-605D-EAEC0D030F0F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Straight Connector 984">
            <a:extLst>
              <a:ext uri="{FF2B5EF4-FFF2-40B4-BE49-F238E27FC236}">
                <a16:creationId xmlns:a16="http://schemas.microsoft.com/office/drawing/2014/main" id="{5964B4CA-C5E7-1C8D-51CC-3BA8F9B7FF7E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Straight Connector 985">
            <a:extLst>
              <a:ext uri="{FF2B5EF4-FFF2-40B4-BE49-F238E27FC236}">
                <a16:creationId xmlns:a16="http://schemas.microsoft.com/office/drawing/2014/main" id="{5644E34B-36A2-3C17-01D0-8FB1E6863919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>
            <a:extLst>
              <a:ext uri="{FF2B5EF4-FFF2-40B4-BE49-F238E27FC236}">
                <a16:creationId xmlns:a16="http://schemas.microsoft.com/office/drawing/2014/main" id="{1FA6D65C-2FE9-7D18-90ED-13B8F489F19B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Straight Connector 987">
            <a:extLst>
              <a:ext uri="{FF2B5EF4-FFF2-40B4-BE49-F238E27FC236}">
                <a16:creationId xmlns:a16="http://schemas.microsoft.com/office/drawing/2014/main" id="{1E2C0AF7-AFF0-54CE-AE6A-C08AC31CC0FD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Straight Connector 988">
            <a:extLst>
              <a:ext uri="{FF2B5EF4-FFF2-40B4-BE49-F238E27FC236}">
                <a16:creationId xmlns:a16="http://schemas.microsoft.com/office/drawing/2014/main" id="{2C2BB303-A0D4-87C6-EAC3-16DE89D24C1C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>
            <a:extLst>
              <a:ext uri="{FF2B5EF4-FFF2-40B4-BE49-F238E27FC236}">
                <a16:creationId xmlns:a16="http://schemas.microsoft.com/office/drawing/2014/main" id="{6E3434FB-0960-54C9-338C-F3B49DDDDBA2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Straight Connector 990">
            <a:extLst>
              <a:ext uri="{FF2B5EF4-FFF2-40B4-BE49-F238E27FC236}">
                <a16:creationId xmlns:a16="http://schemas.microsoft.com/office/drawing/2014/main" id="{0C1AEEAE-F337-2178-9F44-A6C3D9F834B0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2" name="Straight Connector 991">
            <a:extLst>
              <a:ext uri="{FF2B5EF4-FFF2-40B4-BE49-F238E27FC236}">
                <a16:creationId xmlns:a16="http://schemas.microsoft.com/office/drawing/2014/main" id="{6825B171-39EC-384A-05F7-7A40DE9AA847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Connector 992">
            <a:extLst>
              <a:ext uri="{FF2B5EF4-FFF2-40B4-BE49-F238E27FC236}">
                <a16:creationId xmlns:a16="http://schemas.microsoft.com/office/drawing/2014/main" id="{64473ED6-5466-F8D8-443A-68159607F88B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Straight Connector 993">
            <a:extLst>
              <a:ext uri="{FF2B5EF4-FFF2-40B4-BE49-F238E27FC236}">
                <a16:creationId xmlns:a16="http://schemas.microsoft.com/office/drawing/2014/main" id="{BA22707E-EDC4-967E-60DD-DF09F112F375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Straight Connector 994">
            <a:extLst>
              <a:ext uri="{FF2B5EF4-FFF2-40B4-BE49-F238E27FC236}">
                <a16:creationId xmlns:a16="http://schemas.microsoft.com/office/drawing/2014/main" id="{CDDFB4A2-C668-02E6-D049-2CC3E147CC61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Connector 995">
            <a:extLst>
              <a:ext uri="{FF2B5EF4-FFF2-40B4-BE49-F238E27FC236}">
                <a16:creationId xmlns:a16="http://schemas.microsoft.com/office/drawing/2014/main" id="{4EA3B233-9573-C832-315A-4B15093B9BA2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7" name="Straight Connector 996">
            <a:extLst>
              <a:ext uri="{FF2B5EF4-FFF2-40B4-BE49-F238E27FC236}">
                <a16:creationId xmlns:a16="http://schemas.microsoft.com/office/drawing/2014/main" id="{6F6A5467-6546-D056-83FC-9FCC98EEA925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8" name="Straight Connector 997">
            <a:extLst>
              <a:ext uri="{FF2B5EF4-FFF2-40B4-BE49-F238E27FC236}">
                <a16:creationId xmlns:a16="http://schemas.microsoft.com/office/drawing/2014/main" id="{ED912805-A8C4-4F5B-1826-739B89FB86AD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Connector 998">
            <a:extLst>
              <a:ext uri="{FF2B5EF4-FFF2-40B4-BE49-F238E27FC236}">
                <a16:creationId xmlns:a16="http://schemas.microsoft.com/office/drawing/2014/main" id="{355D14AF-E702-57B3-7F45-9779BBBE1931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Straight Connector 999">
            <a:extLst>
              <a:ext uri="{FF2B5EF4-FFF2-40B4-BE49-F238E27FC236}">
                <a16:creationId xmlns:a16="http://schemas.microsoft.com/office/drawing/2014/main" id="{E228CA2D-4658-CC5A-AFC2-25FE9336CEE6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Straight Connector 1000">
            <a:extLst>
              <a:ext uri="{FF2B5EF4-FFF2-40B4-BE49-F238E27FC236}">
                <a16:creationId xmlns:a16="http://schemas.microsoft.com/office/drawing/2014/main" id="{90DD1122-4422-6CB1-0CBC-74A739607ADF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1001">
            <a:extLst>
              <a:ext uri="{FF2B5EF4-FFF2-40B4-BE49-F238E27FC236}">
                <a16:creationId xmlns:a16="http://schemas.microsoft.com/office/drawing/2014/main" id="{713D5FD0-6AFC-1145-239E-FA7D6634DDA6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Straight Connector 1002">
            <a:extLst>
              <a:ext uri="{FF2B5EF4-FFF2-40B4-BE49-F238E27FC236}">
                <a16:creationId xmlns:a16="http://schemas.microsoft.com/office/drawing/2014/main" id="{82231475-8235-0077-75BB-574D2907257F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Straight Connector 1003">
            <a:extLst>
              <a:ext uri="{FF2B5EF4-FFF2-40B4-BE49-F238E27FC236}">
                <a16:creationId xmlns:a16="http://schemas.microsoft.com/office/drawing/2014/main" id="{7D884772-8DD0-487C-6463-73D35A0829B7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Straight Connector 1004">
            <a:extLst>
              <a:ext uri="{FF2B5EF4-FFF2-40B4-BE49-F238E27FC236}">
                <a16:creationId xmlns:a16="http://schemas.microsoft.com/office/drawing/2014/main" id="{B3DE5D23-0DCE-C241-6440-DA61DFA8795E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6" name="Straight Connector 1005">
            <a:extLst>
              <a:ext uri="{FF2B5EF4-FFF2-40B4-BE49-F238E27FC236}">
                <a16:creationId xmlns:a16="http://schemas.microsoft.com/office/drawing/2014/main" id="{704B8127-72D9-A2B0-2764-95B18D5E0597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7" name="Straight Connector 1006">
            <a:extLst>
              <a:ext uri="{FF2B5EF4-FFF2-40B4-BE49-F238E27FC236}">
                <a16:creationId xmlns:a16="http://schemas.microsoft.com/office/drawing/2014/main" id="{A357DE9B-0CF8-09BE-0195-8C9199EF30E4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Straight Connector 1007">
            <a:extLst>
              <a:ext uri="{FF2B5EF4-FFF2-40B4-BE49-F238E27FC236}">
                <a16:creationId xmlns:a16="http://schemas.microsoft.com/office/drawing/2014/main" id="{2C18834C-72C2-3332-F429-415AB991FEE3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Straight Connector 1008">
            <a:extLst>
              <a:ext uri="{FF2B5EF4-FFF2-40B4-BE49-F238E27FC236}">
                <a16:creationId xmlns:a16="http://schemas.microsoft.com/office/drawing/2014/main" id="{9F670756-06C8-040F-4760-00597C0E04CD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Straight Connector 1009">
            <a:extLst>
              <a:ext uri="{FF2B5EF4-FFF2-40B4-BE49-F238E27FC236}">
                <a16:creationId xmlns:a16="http://schemas.microsoft.com/office/drawing/2014/main" id="{CFCBC47B-15E3-43BA-176C-AD305B2C2B98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>
            <a:extLst>
              <a:ext uri="{FF2B5EF4-FFF2-40B4-BE49-F238E27FC236}">
                <a16:creationId xmlns:a16="http://schemas.microsoft.com/office/drawing/2014/main" id="{5E231CED-50E8-17D1-F2B5-472B21368AB6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Straight Connector 1011">
            <a:extLst>
              <a:ext uri="{FF2B5EF4-FFF2-40B4-BE49-F238E27FC236}">
                <a16:creationId xmlns:a16="http://schemas.microsoft.com/office/drawing/2014/main" id="{F83E8E0E-E131-A635-00B6-D728510312AF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Straight Connector 1012">
            <a:extLst>
              <a:ext uri="{FF2B5EF4-FFF2-40B4-BE49-F238E27FC236}">
                <a16:creationId xmlns:a16="http://schemas.microsoft.com/office/drawing/2014/main" id="{CD93DB83-234B-1731-E1C8-011808E0EE5E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Connector 1013">
            <a:extLst>
              <a:ext uri="{FF2B5EF4-FFF2-40B4-BE49-F238E27FC236}">
                <a16:creationId xmlns:a16="http://schemas.microsoft.com/office/drawing/2014/main" id="{B8892029-54E7-144A-20B4-743C088949DA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Straight Connector 1014">
            <a:extLst>
              <a:ext uri="{FF2B5EF4-FFF2-40B4-BE49-F238E27FC236}">
                <a16:creationId xmlns:a16="http://schemas.microsoft.com/office/drawing/2014/main" id="{74624107-CE47-F8DA-3623-7B2BF28274D7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Straight Connector 1015">
            <a:extLst>
              <a:ext uri="{FF2B5EF4-FFF2-40B4-BE49-F238E27FC236}">
                <a16:creationId xmlns:a16="http://schemas.microsoft.com/office/drawing/2014/main" id="{3FDDD7B4-9BB3-B0C4-CBFD-DB2DBB9D2277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Straight Connector 1016">
            <a:extLst>
              <a:ext uri="{FF2B5EF4-FFF2-40B4-BE49-F238E27FC236}">
                <a16:creationId xmlns:a16="http://schemas.microsoft.com/office/drawing/2014/main" id="{BCBBF957-F520-5F42-09C6-C8248692C579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Straight Connector 1017">
            <a:extLst>
              <a:ext uri="{FF2B5EF4-FFF2-40B4-BE49-F238E27FC236}">
                <a16:creationId xmlns:a16="http://schemas.microsoft.com/office/drawing/2014/main" id="{ED3849E5-6B2B-76E2-F16D-7FB0DEBC12AE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Straight Connector 1018">
            <a:extLst>
              <a:ext uri="{FF2B5EF4-FFF2-40B4-BE49-F238E27FC236}">
                <a16:creationId xmlns:a16="http://schemas.microsoft.com/office/drawing/2014/main" id="{2798A9CF-3FFB-22F8-D5CF-439BA95702C6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Straight Connector 1019">
            <a:extLst>
              <a:ext uri="{FF2B5EF4-FFF2-40B4-BE49-F238E27FC236}">
                <a16:creationId xmlns:a16="http://schemas.microsoft.com/office/drawing/2014/main" id="{A0EB480C-F606-82E3-4A29-5E6CE09DABC5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>
            <a:extLst>
              <a:ext uri="{FF2B5EF4-FFF2-40B4-BE49-F238E27FC236}">
                <a16:creationId xmlns:a16="http://schemas.microsoft.com/office/drawing/2014/main" id="{022E9CF4-C50F-6F3C-71D2-576BA5BA004C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Straight Connector 1021">
            <a:extLst>
              <a:ext uri="{FF2B5EF4-FFF2-40B4-BE49-F238E27FC236}">
                <a16:creationId xmlns:a16="http://schemas.microsoft.com/office/drawing/2014/main" id="{62733BAE-2B4C-4AB9-678D-B19D9814E52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Straight Connector 1022">
            <a:extLst>
              <a:ext uri="{FF2B5EF4-FFF2-40B4-BE49-F238E27FC236}">
                <a16:creationId xmlns:a16="http://schemas.microsoft.com/office/drawing/2014/main" id="{A87C4105-96FF-34BD-C69C-D18928B151C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26BB2627-8A82-C7B4-EB27-16842DAF203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013E9209-1489-D861-E2D1-15ED35F24E41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Connector 1025">
            <a:extLst>
              <a:ext uri="{FF2B5EF4-FFF2-40B4-BE49-F238E27FC236}">
                <a16:creationId xmlns:a16="http://schemas.microsoft.com/office/drawing/2014/main" id="{07B858B2-A8F6-3C84-3B3E-8110B13D283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D7A4E790-D038-706A-0BAA-7CCAE265F3C9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37EE0986-0987-A194-A52C-09925A296859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3BA4A026-4131-C33F-8D16-43BC4C511168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DEF8412F-1473-3FA3-6FF7-CCA1B5DE601E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20A31E7D-88E0-17D7-46B2-C99A19298B36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16F085E6-315D-8944-2A2D-8A4405FB723F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162356AB-099F-338E-A4C0-3A1F8689727F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0BB5BEB8-24B9-5503-44B5-338593A6D9E3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6DBCF2C4-44E0-05B1-11B8-DB7157C912B5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8D8FFAD9-8185-B20F-933A-3FDE1A9BA0E3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5011956F-B0C8-428E-0BDF-2F828E15FFF0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3CE0AA6A-0152-4E9D-8A0C-6E3BD746402A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9EA43C91-4F4A-AA13-BFDD-88C01C7D4D2B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1FC92AFA-D341-EC92-85A7-4B9215357E16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8CFD1244-9AD8-D11B-52D0-DE1C7B95DAFF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D3AEB58D-4AFB-E331-6B53-8E3BA478B3EE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67657D03-E601-BAEC-89CB-8C7012E96648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F6D47F22-7407-8A93-2022-905285067160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DA39C028-6AD2-D042-663E-A4049A140159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D286B65D-D0FB-E307-DC50-6BC89F712C43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93B9B5B4-733D-05A6-E6BD-1CCC9EDC8925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43D108E0-C3D3-186C-F1EE-5FA62695A617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50BBB11E-2C33-B95E-66B8-2B09F0369301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6B1FA605-35EE-530A-D4D1-30B21FAC6345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9DAA8FFB-AD10-AD6E-413A-68CB47D4B68B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D7F04DB4-0969-2065-D011-47D8B76F5A55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15F1096C-7F1A-40FF-BF29-6536AE699512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1F0DF727-92A4-8253-FA7E-22555EA7E53B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CCB1A763-E148-ED43-C5A0-7F866A334546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60AF574C-B40F-3B34-A4D3-31B0BD0351E8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6412C7D6-784F-573E-1729-1D3C02390220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664B440F-074A-CD96-FE53-186C4A7EBBA5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C2C24012-B780-9D95-C59B-8A3241C81BE7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104A32F4-FDF1-5F08-134B-607F214D3764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7ED7AEDD-5C20-45E0-E024-DD77576D6A46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892DBE47-4A3C-309F-7737-EF63463EEBB4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E506476F-B1BE-38C6-B1AC-2FC5EC588A77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712F8774-2614-5CAF-2E20-EFEC59C1A6E7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2EAB99F1-DF0F-B6AA-A9CA-5E142D329E5F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757D69C8-85E8-055B-63DF-1A765D031118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A2D5D52A-7CD2-13C0-E046-D48D524BB521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0FD6FA50-FDCC-9648-CFBD-5A1285482CA6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06A77B90-F9BA-D361-9203-07AF16040A8A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00D920DC-B44E-6EE9-5BB1-68B99AFDEC23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9D9722B3-18FD-9350-6536-93EC13D0750C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Connector 1071">
            <a:extLst>
              <a:ext uri="{FF2B5EF4-FFF2-40B4-BE49-F238E27FC236}">
                <a16:creationId xmlns:a16="http://schemas.microsoft.com/office/drawing/2014/main" id="{4F8F5032-A1D4-EC76-54D8-7669A1D7574D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E2BEAB75-A1CB-A00D-8744-B53F35BAAEC7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2FB9DADC-8B8F-2AEC-4F3C-A9F57CDD58FC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E53625FE-4826-861A-E469-1B41AAA077A2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38FF4CDC-AD0B-16A9-6C61-B9C3BBA3A8E7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BB8EC0DD-1912-8593-A073-B31AA8535114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17E0B238-E619-2D5A-EC14-592AE6BAD45D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9F222706-50DB-A8D4-870A-EFD19C7AE8A4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75B2C257-B5D3-92EF-54B8-91D54FDBFCBD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7B57A909-1BD2-E880-6A1F-7AEA36B12CF0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Straight Connector 1081">
            <a:extLst>
              <a:ext uri="{FF2B5EF4-FFF2-40B4-BE49-F238E27FC236}">
                <a16:creationId xmlns:a16="http://schemas.microsoft.com/office/drawing/2014/main" id="{9AED6437-B2B7-E62D-893A-E85FEB4F686C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Connector 1082">
            <a:extLst>
              <a:ext uri="{FF2B5EF4-FFF2-40B4-BE49-F238E27FC236}">
                <a16:creationId xmlns:a16="http://schemas.microsoft.com/office/drawing/2014/main" id="{A2A5D445-67B8-E23B-4D87-C43033F9F7D6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C8728DF6-ABD0-2DE5-F103-298BA700C5E8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Straight Connector 1084">
            <a:extLst>
              <a:ext uri="{FF2B5EF4-FFF2-40B4-BE49-F238E27FC236}">
                <a16:creationId xmlns:a16="http://schemas.microsoft.com/office/drawing/2014/main" id="{14A258D8-CE2E-1936-3ECC-E75A1DD99E46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Connector 1085">
            <a:extLst>
              <a:ext uri="{FF2B5EF4-FFF2-40B4-BE49-F238E27FC236}">
                <a16:creationId xmlns:a16="http://schemas.microsoft.com/office/drawing/2014/main" id="{026A59AC-9CF2-01E2-E114-0F599ECE36EE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Straight Connector 1086">
            <a:extLst>
              <a:ext uri="{FF2B5EF4-FFF2-40B4-BE49-F238E27FC236}">
                <a16:creationId xmlns:a16="http://schemas.microsoft.com/office/drawing/2014/main" id="{E2BEAEED-AE19-F19C-6E1B-11C83021742E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Straight Connector 1087">
            <a:extLst>
              <a:ext uri="{FF2B5EF4-FFF2-40B4-BE49-F238E27FC236}">
                <a16:creationId xmlns:a16="http://schemas.microsoft.com/office/drawing/2014/main" id="{665D2404-F9C0-A76C-8B56-1C4356E89B88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A395228D-6CE2-A46D-893A-515CC9FA5F3E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70A23759-B7E1-65F4-A185-EC3237BE056A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7A69C87A-119B-AC79-83BE-BBF34C943741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E1AF741F-7963-6E03-E08C-E4CD26914043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336C82CB-FF16-DB5A-81C6-1BD876606D54}"/>
              </a:ext>
            </a:extLst>
          </p:cNvPr>
          <p:cNvCxnSpPr>
            <a:cxnSpLocks/>
          </p:cNvCxnSpPr>
          <p:nvPr/>
        </p:nvCxnSpPr>
        <p:spPr>
          <a:xfrm>
            <a:off x="6599379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Straight Connector 1093">
            <a:extLst>
              <a:ext uri="{FF2B5EF4-FFF2-40B4-BE49-F238E27FC236}">
                <a16:creationId xmlns:a16="http://schemas.microsoft.com/office/drawing/2014/main" id="{E3F5C6E3-5347-5300-9ECE-640675E3B63A}"/>
              </a:ext>
            </a:extLst>
          </p:cNvPr>
          <p:cNvCxnSpPr>
            <a:cxnSpLocks/>
          </p:cNvCxnSpPr>
          <p:nvPr/>
        </p:nvCxnSpPr>
        <p:spPr>
          <a:xfrm>
            <a:off x="6599379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Straight Connector 1094">
            <a:extLst>
              <a:ext uri="{FF2B5EF4-FFF2-40B4-BE49-F238E27FC236}">
                <a16:creationId xmlns:a16="http://schemas.microsoft.com/office/drawing/2014/main" id="{702507DD-2901-EE9B-BBAD-5A557A427F09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F600D161-D3E5-B47D-969A-3FB414794CE2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Connector 1096">
            <a:extLst>
              <a:ext uri="{FF2B5EF4-FFF2-40B4-BE49-F238E27FC236}">
                <a16:creationId xmlns:a16="http://schemas.microsoft.com/office/drawing/2014/main" id="{6642E695-7711-4567-1557-25F643B172DB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8" name="Straight Connector 1097">
            <a:extLst>
              <a:ext uri="{FF2B5EF4-FFF2-40B4-BE49-F238E27FC236}">
                <a16:creationId xmlns:a16="http://schemas.microsoft.com/office/drawing/2014/main" id="{01FAA3D9-2BC4-132B-2CB8-16CA83991DAA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Connector 1098">
            <a:extLst>
              <a:ext uri="{FF2B5EF4-FFF2-40B4-BE49-F238E27FC236}">
                <a16:creationId xmlns:a16="http://schemas.microsoft.com/office/drawing/2014/main" id="{236D1DEB-94F1-C64E-29C8-FD7BF4293808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Straight Connector 1099">
            <a:extLst>
              <a:ext uri="{FF2B5EF4-FFF2-40B4-BE49-F238E27FC236}">
                <a16:creationId xmlns:a16="http://schemas.microsoft.com/office/drawing/2014/main" id="{B249E3E7-FE72-9170-FF73-25E6D73EBC13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Connector 1100">
            <a:extLst>
              <a:ext uri="{FF2B5EF4-FFF2-40B4-BE49-F238E27FC236}">
                <a16:creationId xmlns:a16="http://schemas.microsoft.com/office/drawing/2014/main" id="{6EF8450F-2FC9-311B-F709-FD89FBE45672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Straight Connector 1101">
            <a:extLst>
              <a:ext uri="{FF2B5EF4-FFF2-40B4-BE49-F238E27FC236}">
                <a16:creationId xmlns:a16="http://schemas.microsoft.com/office/drawing/2014/main" id="{86103C77-45B5-AC91-43F2-98785C65CAA0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Straight Connector 1102">
            <a:extLst>
              <a:ext uri="{FF2B5EF4-FFF2-40B4-BE49-F238E27FC236}">
                <a16:creationId xmlns:a16="http://schemas.microsoft.com/office/drawing/2014/main" id="{3A36C1B0-255B-7758-27E2-50A01422CE42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Straight Connector 1103">
            <a:extLst>
              <a:ext uri="{FF2B5EF4-FFF2-40B4-BE49-F238E27FC236}">
                <a16:creationId xmlns:a16="http://schemas.microsoft.com/office/drawing/2014/main" id="{B07349D4-6F6E-0FF0-2D91-54D6702F322A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Straight Connector 1104">
            <a:extLst>
              <a:ext uri="{FF2B5EF4-FFF2-40B4-BE49-F238E27FC236}">
                <a16:creationId xmlns:a16="http://schemas.microsoft.com/office/drawing/2014/main" id="{01522EB9-6D99-F3F7-6588-2FC0B85BD8E6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87989F0F-BBF3-C71F-EFAE-809A743B289D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Straight Connector 1106">
            <a:extLst>
              <a:ext uri="{FF2B5EF4-FFF2-40B4-BE49-F238E27FC236}">
                <a16:creationId xmlns:a16="http://schemas.microsoft.com/office/drawing/2014/main" id="{00033DFD-22FF-FED1-DBEF-2AA0B2CF8A2A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Straight Connector 1107">
            <a:extLst>
              <a:ext uri="{FF2B5EF4-FFF2-40B4-BE49-F238E27FC236}">
                <a16:creationId xmlns:a16="http://schemas.microsoft.com/office/drawing/2014/main" id="{351BA896-0A76-E359-7894-C0DC1DF98739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Straight Connector 1108">
            <a:extLst>
              <a:ext uri="{FF2B5EF4-FFF2-40B4-BE49-F238E27FC236}">
                <a16:creationId xmlns:a16="http://schemas.microsoft.com/office/drawing/2014/main" id="{0BDDF929-6849-0B11-729A-EC25C43CFD6E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Straight Connector 1109">
            <a:extLst>
              <a:ext uri="{FF2B5EF4-FFF2-40B4-BE49-F238E27FC236}">
                <a16:creationId xmlns:a16="http://schemas.microsoft.com/office/drawing/2014/main" id="{55B6FACA-5B41-F6A7-FC77-2FCF87C5B178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Straight Connector 1110">
            <a:extLst>
              <a:ext uri="{FF2B5EF4-FFF2-40B4-BE49-F238E27FC236}">
                <a16:creationId xmlns:a16="http://schemas.microsoft.com/office/drawing/2014/main" id="{765094EB-4CC5-E669-C5CA-0DB6C7C6B844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5F78F6FE-8A1D-C275-B159-9D4530DE327E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Straight Connector 1112">
            <a:extLst>
              <a:ext uri="{FF2B5EF4-FFF2-40B4-BE49-F238E27FC236}">
                <a16:creationId xmlns:a16="http://schemas.microsoft.com/office/drawing/2014/main" id="{703431E6-676D-15F9-FA57-01B6EC9A6C31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4" name="Straight Connector 1113">
            <a:extLst>
              <a:ext uri="{FF2B5EF4-FFF2-40B4-BE49-F238E27FC236}">
                <a16:creationId xmlns:a16="http://schemas.microsoft.com/office/drawing/2014/main" id="{5231FB09-9588-128A-BFE3-A040D1D0921D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Straight Connector 1114">
            <a:extLst>
              <a:ext uri="{FF2B5EF4-FFF2-40B4-BE49-F238E27FC236}">
                <a16:creationId xmlns:a16="http://schemas.microsoft.com/office/drawing/2014/main" id="{CF4F5D75-B379-E260-0A8C-C599E2723D48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Straight Connector 1115">
            <a:extLst>
              <a:ext uri="{FF2B5EF4-FFF2-40B4-BE49-F238E27FC236}">
                <a16:creationId xmlns:a16="http://schemas.microsoft.com/office/drawing/2014/main" id="{470A7EAA-D261-C7D0-846D-86CE5F84A5C7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Straight Connector 1116">
            <a:extLst>
              <a:ext uri="{FF2B5EF4-FFF2-40B4-BE49-F238E27FC236}">
                <a16:creationId xmlns:a16="http://schemas.microsoft.com/office/drawing/2014/main" id="{0C135465-B8F3-C352-93A7-D2A4AC5B188D}"/>
              </a:ext>
            </a:extLst>
          </p:cNvPr>
          <p:cNvCxnSpPr>
            <a:cxnSpLocks/>
          </p:cNvCxnSpPr>
          <p:nvPr/>
        </p:nvCxnSpPr>
        <p:spPr>
          <a:xfrm>
            <a:off x="6599379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9034B341-7A18-CC3B-AA64-F7AC25FFE6F0}"/>
              </a:ext>
            </a:extLst>
          </p:cNvPr>
          <p:cNvCxnSpPr>
            <a:cxnSpLocks/>
          </p:cNvCxnSpPr>
          <p:nvPr/>
        </p:nvCxnSpPr>
        <p:spPr>
          <a:xfrm>
            <a:off x="6599379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Straight Connector 1118">
            <a:extLst>
              <a:ext uri="{FF2B5EF4-FFF2-40B4-BE49-F238E27FC236}">
                <a16:creationId xmlns:a16="http://schemas.microsoft.com/office/drawing/2014/main" id="{05144AF3-35E7-5EF7-5991-88657239A750}"/>
              </a:ext>
            </a:extLst>
          </p:cNvPr>
          <p:cNvCxnSpPr>
            <a:cxnSpLocks/>
          </p:cNvCxnSpPr>
          <p:nvPr/>
        </p:nvCxnSpPr>
        <p:spPr>
          <a:xfrm>
            <a:off x="6599379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0" name="Straight Connector 1119">
            <a:extLst>
              <a:ext uri="{FF2B5EF4-FFF2-40B4-BE49-F238E27FC236}">
                <a16:creationId xmlns:a16="http://schemas.microsoft.com/office/drawing/2014/main" id="{8C4959B3-43D1-6A34-5A40-BA0CC41E02A3}"/>
              </a:ext>
            </a:extLst>
          </p:cNvPr>
          <p:cNvCxnSpPr>
            <a:cxnSpLocks/>
          </p:cNvCxnSpPr>
          <p:nvPr/>
        </p:nvCxnSpPr>
        <p:spPr>
          <a:xfrm>
            <a:off x="6599379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" name="Straight Connector 1120">
            <a:extLst>
              <a:ext uri="{FF2B5EF4-FFF2-40B4-BE49-F238E27FC236}">
                <a16:creationId xmlns:a16="http://schemas.microsoft.com/office/drawing/2014/main" id="{80CAB338-7550-4E69-068C-37B6664A68F5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Straight Connector 1121">
            <a:extLst>
              <a:ext uri="{FF2B5EF4-FFF2-40B4-BE49-F238E27FC236}">
                <a16:creationId xmlns:a16="http://schemas.microsoft.com/office/drawing/2014/main" id="{3952E644-E53E-BD64-C8DC-716627D45F5D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3" name="Straight Connector 1122">
            <a:extLst>
              <a:ext uri="{FF2B5EF4-FFF2-40B4-BE49-F238E27FC236}">
                <a16:creationId xmlns:a16="http://schemas.microsoft.com/office/drawing/2014/main" id="{0EA1C235-E1B6-BEE7-A810-4410820AA809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Straight Connector 1123">
            <a:extLst>
              <a:ext uri="{FF2B5EF4-FFF2-40B4-BE49-F238E27FC236}">
                <a16:creationId xmlns:a16="http://schemas.microsoft.com/office/drawing/2014/main" id="{A909262A-5D9E-C025-51AF-731DB58245CC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Straight Connector 1124">
            <a:extLst>
              <a:ext uri="{FF2B5EF4-FFF2-40B4-BE49-F238E27FC236}">
                <a16:creationId xmlns:a16="http://schemas.microsoft.com/office/drawing/2014/main" id="{0027DB90-CA25-EF64-3967-36A08DA2FDF9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Straight Connector 1125">
            <a:extLst>
              <a:ext uri="{FF2B5EF4-FFF2-40B4-BE49-F238E27FC236}">
                <a16:creationId xmlns:a16="http://schemas.microsoft.com/office/drawing/2014/main" id="{D007698B-06F1-AB9A-E422-64CE32D5DA00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Straight Connector 1126">
            <a:extLst>
              <a:ext uri="{FF2B5EF4-FFF2-40B4-BE49-F238E27FC236}">
                <a16:creationId xmlns:a16="http://schemas.microsoft.com/office/drawing/2014/main" id="{BD2DF427-93A7-7D49-7E7C-42D72DD4A23C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Straight Connector 1127">
            <a:extLst>
              <a:ext uri="{FF2B5EF4-FFF2-40B4-BE49-F238E27FC236}">
                <a16:creationId xmlns:a16="http://schemas.microsoft.com/office/drawing/2014/main" id="{96D8DFEC-B104-FF84-D8BC-B9164CADE133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Straight Connector 1128">
            <a:extLst>
              <a:ext uri="{FF2B5EF4-FFF2-40B4-BE49-F238E27FC236}">
                <a16:creationId xmlns:a16="http://schemas.microsoft.com/office/drawing/2014/main" id="{F85DC910-937D-3A24-127D-C1D4C428A874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Straight Connector 1129">
            <a:extLst>
              <a:ext uri="{FF2B5EF4-FFF2-40B4-BE49-F238E27FC236}">
                <a16:creationId xmlns:a16="http://schemas.microsoft.com/office/drawing/2014/main" id="{E3D39A57-F33D-F09B-75D5-5EE8BDA9142F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" name="Straight Connector 1130">
            <a:extLst>
              <a:ext uri="{FF2B5EF4-FFF2-40B4-BE49-F238E27FC236}">
                <a16:creationId xmlns:a16="http://schemas.microsoft.com/office/drawing/2014/main" id="{14CD66E5-4E62-50B1-3876-C2AD6AE1C081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Straight Connector 1131">
            <a:extLst>
              <a:ext uri="{FF2B5EF4-FFF2-40B4-BE49-F238E27FC236}">
                <a16:creationId xmlns:a16="http://schemas.microsoft.com/office/drawing/2014/main" id="{C70DEEFD-4C53-A84D-E1C3-F855F19941DF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Straight Connector 1132">
            <a:extLst>
              <a:ext uri="{FF2B5EF4-FFF2-40B4-BE49-F238E27FC236}">
                <a16:creationId xmlns:a16="http://schemas.microsoft.com/office/drawing/2014/main" id="{B25B9423-E7E8-068F-26BD-604725026E65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" name="Straight Connector 1133">
            <a:extLst>
              <a:ext uri="{FF2B5EF4-FFF2-40B4-BE49-F238E27FC236}">
                <a16:creationId xmlns:a16="http://schemas.microsoft.com/office/drawing/2014/main" id="{68534909-B678-D039-5A87-91E81500EE53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Straight Connector 1134">
            <a:extLst>
              <a:ext uri="{FF2B5EF4-FFF2-40B4-BE49-F238E27FC236}">
                <a16:creationId xmlns:a16="http://schemas.microsoft.com/office/drawing/2014/main" id="{3045132B-B3A7-19E4-9B32-E5B67A469D38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" name="Straight Connector 1135">
            <a:extLst>
              <a:ext uri="{FF2B5EF4-FFF2-40B4-BE49-F238E27FC236}">
                <a16:creationId xmlns:a16="http://schemas.microsoft.com/office/drawing/2014/main" id="{704E5AD6-9DA2-6C4E-49F0-136D397F4733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" name="Straight Connector 1136">
            <a:extLst>
              <a:ext uri="{FF2B5EF4-FFF2-40B4-BE49-F238E27FC236}">
                <a16:creationId xmlns:a16="http://schemas.microsoft.com/office/drawing/2014/main" id="{E6E50B63-6FA4-9E6F-9941-C7F8534F7296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8" name="Straight Connector 1137">
            <a:extLst>
              <a:ext uri="{FF2B5EF4-FFF2-40B4-BE49-F238E27FC236}">
                <a16:creationId xmlns:a16="http://schemas.microsoft.com/office/drawing/2014/main" id="{C2BB80A9-60ED-B99A-A872-CC17E12EB90D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9" name="Straight Connector 1138">
            <a:extLst>
              <a:ext uri="{FF2B5EF4-FFF2-40B4-BE49-F238E27FC236}">
                <a16:creationId xmlns:a16="http://schemas.microsoft.com/office/drawing/2014/main" id="{79CD669B-1D77-0135-A71F-E432F7B8B93D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0" name="Straight Connector 1139">
            <a:extLst>
              <a:ext uri="{FF2B5EF4-FFF2-40B4-BE49-F238E27FC236}">
                <a16:creationId xmlns:a16="http://schemas.microsoft.com/office/drawing/2014/main" id="{0D7AE7AF-9E2C-6AE5-B23E-4D50694CA584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1" name="Straight Connector 1140">
            <a:extLst>
              <a:ext uri="{FF2B5EF4-FFF2-40B4-BE49-F238E27FC236}">
                <a16:creationId xmlns:a16="http://schemas.microsoft.com/office/drawing/2014/main" id="{CD6C93B6-CE14-69F4-F142-C6B00DA3D9BB}"/>
              </a:ext>
            </a:extLst>
          </p:cNvPr>
          <p:cNvCxnSpPr>
            <a:cxnSpLocks/>
          </p:cNvCxnSpPr>
          <p:nvPr/>
        </p:nvCxnSpPr>
        <p:spPr>
          <a:xfrm>
            <a:off x="6599379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2" name="Straight Connector 1141">
            <a:extLst>
              <a:ext uri="{FF2B5EF4-FFF2-40B4-BE49-F238E27FC236}">
                <a16:creationId xmlns:a16="http://schemas.microsoft.com/office/drawing/2014/main" id="{DBFB5A3C-C953-D772-8E9F-E01DBC0A1884}"/>
              </a:ext>
            </a:extLst>
          </p:cNvPr>
          <p:cNvCxnSpPr>
            <a:cxnSpLocks/>
          </p:cNvCxnSpPr>
          <p:nvPr/>
        </p:nvCxnSpPr>
        <p:spPr>
          <a:xfrm>
            <a:off x="6599379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3" name="Straight Connector 1142">
            <a:extLst>
              <a:ext uri="{FF2B5EF4-FFF2-40B4-BE49-F238E27FC236}">
                <a16:creationId xmlns:a16="http://schemas.microsoft.com/office/drawing/2014/main" id="{3D5FC506-9A09-2943-E9CF-0E7F0FB5502D}"/>
              </a:ext>
            </a:extLst>
          </p:cNvPr>
          <p:cNvCxnSpPr>
            <a:cxnSpLocks/>
          </p:cNvCxnSpPr>
          <p:nvPr/>
        </p:nvCxnSpPr>
        <p:spPr>
          <a:xfrm>
            <a:off x="6599379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4" name="Straight Connector 1143">
            <a:extLst>
              <a:ext uri="{FF2B5EF4-FFF2-40B4-BE49-F238E27FC236}">
                <a16:creationId xmlns:a16="http://schemas.microsoft.com/office/drawing/2014/main" id="{877CCAC1-D570-846D-9B28-FAAE9813F4A3}"/>
              </a:ext>
            </a:extLst>
          </p:cNvPr>
          <p:cNvCxnSpPr>
            <a:cxnSpLocks/>
          </p:cNvCxnSpPr>
          <p:nvPr/>
        </p:nvCxnSpPr>
        <p:spPr>
          <a:xfrm>
            <a:off x="6599379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5" name="Straight Connector 1144">
            <a:extLst>
              <a:ext uri="{FF2B5EF4-FFF2-40B4-BE49-F238E27FC236}">
                <a16:creationId xmlns:a16="http://schemas.microsoft.com/office/drawing/2014/main" id="{6AF53841-45DA-2813-2897-D95B605FA5C3}"/>
              </a:ext>
            </a:extLst>
          </p:cNvPr>
          <p:cNvCxnSpPr>
            <a:cxnSpLocks/>
          </p:cNvCxnSpPr>
          <p:nvPr/>
        </p:nvCxnSpPr>
        <p:spPr>
          <a:xfrm>
            <a:off x="6599379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6" name="Straight Connector 1145">
            <a:extLst>
              <a:ext uri="{FF2B5EF4-FFF2-40B4-BE49-F238E27FC236}">
                <a16:creationId xmlns:a16="http://schemas.microsoft.com/office/drawing/2014/main" id="{320E9A99-0982-5798-0585-102DF3FB5C18}"/>
              </a:ext>
            </a:extLst>
          </p:cNvPr>
          <p:cNvCxnSpPr>
            <a:cxnSpLocks/>
          </p:cNvCxnSpPr>
          <p:nvPr/>
        </p:nvCxnSpPr>
        <p:spPr>
          <a:xfrm>
            <a:off x="6599379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146">
            <a:extLst>
              <a:ext uri="{FF2B5EF4-FFF2-40B4-BE49-F238E27FC236}">
                <a16:creationId xmlns:a16="http://schemas.microsoft.com/office/drawing/2014/main" id="{B37D496F-EB24-0F85-F0EA-03C7E1FEF5F2}"/>
              </a:ext>
            </a:extLst>
          </p:cNvPr>
          <p:cNvCxnSpPr>
            <a:cxnSpLocks/>
          </p:cNvCxnSpPr>
          <p:nvPr/>
        </p:nvCxnSpPr>
        <p:spPr>
          <a:xfrm flipV="1">
            <a:off x="6599379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Straight Connector 1147">
            <a:extLst>
              <a:ext uri="{FF2B5EF4-FFF2-40B4-BE49-F238E27FC236}">
                <a16:creationId xmlns:a16="http://schemas.microsoft.com/office/drawing/2014/main" id="{B58B692B-EE0D-4161-3954-BEADB95FFF87}"/>
              </a:ext>
            </a:extLst>
          </p:cNvPr>
          <p:cNvCxnSpPr>
            <a:cxnSpLocks/>
          </p:cNvCxnSpPr>
          <p:nvPr/>
        </p:nvCxnSpPr>
        <p:spPr>
          <a:xfrm flipV="1">
            <a:off x="6599379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9" name="Straight Connector 1148">
            <a:extLst>
              <a:ext uri="{FF2B5EF4-FFF2-40B4-BE49-F238E27FC236}">
                <a16:creationId xmlns:a16="http://schemas.microsoft.com/office/drawing/2014/main" id="{250F62EC-1E9E-16FF-5396-1FCA27042AC9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7385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8" name="Straight Connector 1197">
            <a:extLst>
              <a:ext uri="{FF2B5EF4-FFF2-40B4-BE49-F238E27FC236}">
                <a16:creationId xmlns:a16="http://schemas.microsoft.com/office/drawing/2014/main" id="{5DA25886-9BA9-9E28-4F12-5B7FF1E65927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8840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7" name="Straight Connector 1236">
            <a:extLst>
              <a:ext uri="{FF2B5EF4-FFF2-40B4-BE49-F238E27FC236}">
                <a16:creationId xmlns:a16="http://schemas.microsoft.com/office/drawing/2014/main" id="{7125098A-6AED-937D-0CC4-0354981CDEAF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10295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9" name="Straight Connector 1308">
            <a:extLst>
              <a:ext uri="{FF2B5EF4-FFF2-40B4-BE49-F238E27FC236}">
                <a16:creationId xmlns:a16="http://schemas.microsoft.com/office/drawing/2014/main" id="{F60C6A04-18D5-A9F9-3D1A-A2D8CF22506F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11749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0" name="Straight Connector 1309">
            <a:extLst>
              <a:ext uri="{FF2B5EF4-FFF2-40B4-BE49-F238E27FC236}">
                <a16:creationId xmlns:a16="http://schemas.microsoft.com/office/drawing/2014/main" id="{1B407F54-A194-0B03-148D-F4CC85ED1EED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13204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1" name="Straight Connector 1310">
            <a:extLst>
              <a:ext uri="{FF2B5EF4-FFF2-40B4-BE49-F238E27FC236}">
                <a16:creationId xmlns:a16="http://schemas.microsoft.com/office/drawing/2014/main" id="{FBBE8601-B04A-A937-E398-D5F4605596C2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14659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2" name="Straight Connector 1311">
            <a:extLst>
              <a:ext uri="{FF2B5EF4-FFF2-40B4-BE49-F238E27FC236}">
                <a16:creationId xmlns:a16="http://schemas.microsoft.com/office/drawing/2014/main" id="{2987D8D8-DAF1-C04E-FEB9-AB382CE99509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16114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3" name="Straight Connector 1312">
            <a:extLst>
              <a:ext uri="{FF2B5EF4-FFF2-40B4-BE49-F238E27FC236}">
                <a16:creationId xmlns:a16="http://schemas.microsoft.com/office/drawing/2014/main" id="{916EE646-47FA-5DAB-AA1F-775433B04A34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17569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4" name="Straight Connector 1313">
            <a:extLst>
              <a:ext uri="{FF2B5EF4-FFF2-40B4-BE49-F238E27FC236}">
                <a16:creationId xmlns:a16="http://schemas.microsoft.com/office/drawing/2014/main" id="{F3B67338-3F1A-42C0-CC7D-2763FD1EF835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19023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5" name="Straight Connector 1314">
            <a:extLst>
              <a:ext uri="{FF2B5EF4-FFF2-40B4-BE49-F238E27FC236}">
                <a16:creationId xmlns:a16="http://schemas.microsoft.com/office/drawing/2014/main" id="{69E00294-8033-E4D7-B121-F2C099D27E95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20478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6" name="Straight Connector 1315">
            <a:extLst>
              <a:ext uri="{FF2B5EF4-FFF2-40B4-BE49-F238E27FC236}">
                <a16:creationId xmlns:a16="http://schemas.microsoft.com/office/drawing/2014/main" id="{293FC57A-34F1-85F2-66D2-722684DCB5E7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21933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7" name="Straight Connector 1316">
            <a:extLst>
              <a:ext uri="{FF2B5EF4-FFF2-40B4-BE49-F238E27FC236}">
                <a16:creationId xmlns:a16="http://schemas.microsoft.com/office/drawing/2014/main" id="{3CE86384-6B17-72FF-32DE-15260C0C11E5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23388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8" name="Straight Connector 1317">
            <a:extLst>
              <a:ext uri="{FF2B5EF4-FFF2-40B4-BE49-F238E27FC236}">
                <a16:creationId xmlns:a16="http://schemas.microsoft.com/office/drawing/2014/main" id="{8EB55351-E69A-239D-91A9-2C75EEB00734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24842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9" name="Straight Connector 1318">
            <a:extLst>
              <a:ext uri="{FF2B5EF4-FFF2-40B4-BE49-F238E27FC236}">
                <a16:creationId xmlns:a16="http://schemas.microsoft.com/office/drawing/2014/main" id="{A4E0A14C-9FB3-93E9-7E4B-16937491C58D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262976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0" name="Straight Connector 1319">
            <a:extLst>
              <a:ext uri="{FF2B5EF4-FFF2-40B4-BE49-F238E27FC236}">
                <a16:creationId xmlns:a16="http://schemas.microsoft.com/office/drawing/2014/main" id="{BDB3AF88-BCBC-33A5-1FA2-F5674B756492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27752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1" name="Straight Connector 1320">
            <a:extLst>
              <a:ext uri="{FF2B5EF4-FFF2-40B4-BE49-F238E27FC236}">
                <a16:creationId xmlns:a16="http://schemas.microsoft.com/office/drawing/2014/main" id="{429F4337-3CF7-6F80-E7ED-64AF174B9A6C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29207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2" name="Straight Connector 1321">
            <a:extLst>
              <a:ext uri="{FF2B5EF4-FFF2-40B4-BE49-F238E27FC236}">
                <a16:creationId xmlns:a16="http://schemas.microsoft.com/office/drawing/2014/main" id="{57AE79D4-2C23-6DDE-F812-F8C1CC9A4394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30662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3" name="Straight Connector 1322">
            <a:extLst>
              <a:ext uri="{FF2B5EF4-FFF2-40B4-BE49-F238E27FC236}">
                <a16:creationId xmlns:a16="http://schemas.microsoft.com/office/drawing/2014/main" id="{1B3648B9-8CAB-42E5-DE49-2519A02D7D52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321168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4" name="Straight Connector 1323">
            <a:extLst>
              <a:ext uri="{FF2B5EF4-FFF2-40B4-BE49-F238E27FC236}">
                <a16:creationId xmlns:a16="http://schemas.microsoft.com/office/drawing/2014/main" id="{D78F065E-4C7A-087F-555A-348372EC4564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33571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5" name="Straight Connector 1324">
            <a:extLst>
              <a:ext uri="{FF2B5EF4-FFF2-40B4-BE49-F238E27FC236}">
                <a16:creationId xmlns:a16="http://schemas.microsoft.com/office/drawing/2014/main" id="{3EF87B14-CC64-3D4E-4BAE-1B9564146EC9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35026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6" name="Straight Connector 1325">
            <a:extLst>
              <a:ext uri="{FF2B5EF4-FFF2-40B4-BE49-F238E27FC236}">
                <a16:creationId xmlns:a16="http://schemas.microsoft.com/office/drawing/2014/main" id="{84E87FE6-345A-2F12-8757-FB341C538F08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5605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7" name="Straight Connector 1326">
            <a:extLst>
              <a:ext uri="{FF2B5EF4-FFF2-40B4-BE49-F238E27FC236}">
                <a16:creationId xmlns:a16="http://schemas.microsoft.com/office/drawing/2014/main" id="{0C0F14FE-78B7-D313-B265-18655C275A2C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7059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8" name="Straight Connector 1327">
            <a:extLst>
              <a:ext uri="{FF2B5EF4-FFF2-40B4-BE49-F238E27FC236}">
                <a16:creationId xmlns:a16="http://schemas.microsoft.com/office/drawing/2014/main" id="{1529F91E-28FF-0D5B-4FB1-D9547314E792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8514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9" name="Straight Connector 1328">
            <a:extLst>
              <a:ext uri="{FF2B5EF4-FFF2-40B4-BE49-F238E27FC236}">
                <a16:creationId xmlns:a16="http://schemas.microsoft.com/office/drawing/2014/main" id="{03FE8C1E-2E92-ECDF-413B-D1A9DCFC2458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9969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0" name="Straight Connector 1329">
            <a:extLst>
              <a:ext uri="{FF2B5EF4-FFF2-40B4-BE49-F238E27FC236}">
                <a16:creationId xmlns:a16="http://schemas.microsoft.com/office/drawing/2014/main" id="{CF119993-0714-FD06-742D-EF5E662F053B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11424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1" name="Straight Connector 1330">
            <a:extLst>
              <a:ext uri="{FF2B5EF4-FFF2-40B4-BE49-F238E27FC236}">
                <a16:creationId xmlns:a16="http://schemas.microsoft.com/office/drawing/2014/main" id="{AEA21A8E-0121-1E96-B642-2490F0E1E36A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12879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2" name="Straight Connector 1331">
            <a:extLst>
              <a:ext uri="{FF2B5EF4-FFF2-40B4-BE49-F238E27FC236}">
                <a16:creationId xmlns:a16="http://schemas.microsoft.com/office/drawing/2014/main" id="{EBB0C7E0-058E-3B06-6384-365DF26E29ED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14333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3" name="Straight Connector 1332">
            <a:extLst>
              <a:ext uri="{FF2B5EF4-FFF2-40B4-BE49-F238E27FC236}">
                <a16:creationId xmlns:a16="http://schemas.microsoft.com/office/drawing/2014/main" id="{4AD7CBF5-2994-D516-CF71-9FD72C9EF770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15788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4" name="Straight Connector 1333">
            <a:extLst>
              <a:ext uri="{FF2B5EF4-FFF2-40B4-BE49-F238E27FC236}">
                <a16:creationId xmlns:a16="http://schemas.microsoft.com/office/drawing/2014/main" id="{637D4DDF-EAE8-9772-6049-1FBEBCF17C45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17243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5" name="Straight Connector 1334">
            <a:extLst>
              <a:ext uri="{FF2B5EF4-FFF2-40B4-BE49-F238E27FC236}">
                <a16:creationId xmlns:a16="http://schemas.microsoft.com/office/drawing/2014/main" id="{93DA0765-0BB4-A06B-59F4-D9597578D930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18698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6" name="Straight Connector 1335">
            <a:extLst>
              <a:ext uri="{FF2B5EF4-FFF2-40B4-BE49-F238E27FC236}">
                <a16:creationId xmlns:a16="http://schemas.microsoft.com/office/drawing/2014/main" id="{2ADDB653-F904-C962-E922-CD2F3EEC1C8A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20152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7" name="Straight Connector 1336">
            <a:extLst>
              <a:ext uri="{FF2B5EF4-FFF2-40B4-BE49-F238E27FC236}">
                <a16:creationId xmlns:a16="http://schemas.microsoft.com/office/drawing/2014/main" id="{723F1A0D-5378-2B6A-F785-FDF3880E1921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21607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8" name="Straight Connector 1337">
            <a:extLst>
              <a:ext uri="{FF2B5EF4-FFF2-40B4-BE49-F238E27FC236}">
                <a16:creationId xmlns:a16="http://schemas.microsoft.com/office/drawing/2014/main" id="{BFCAE3C6-5FB6-6CB4-5D90-748D222145F0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23062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9" name="Straight Connector 1338">
            <a:extLst>
              <a:ext uri="{FF2B5EF4-FFF2-40B4-BE49-F238E27FC236}">
                <a16:creationId xmlns:a16="http://schemas.microsoft.com/office/drawing/2014/main" id="{CFF0F446-5119-0A4C-930F-E8B79F255595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24517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0" name="Straight Connector 1339">
            <a:extLst>
              <a:ext uri="{FF2B5EF4-FFF2-40B4-BE49-F238E27FC236}">
                <a16:creationId xmlns:a16="http://schemas.microsoft.com/office/drawing/2014/main" id="{9CC457F8-C9AD-F45E-33A3-E9FAA2BE8337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25972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1" name="Straight Connector 1340">
            <a:extLst>
              <a:ext uri="{FF2B5EF4-FFF2-40B4-BE49-F238E27FC236}">
                <a16:creationId xmlns:a16="http://schemas.microsoft.com/office/drawing/2014/main" id="{63F53C48-B507-6FFA-145C-9B0E81B16AB1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27426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2" name="Straight Connector 1341">
            <a:extLst>
              <a:ext uri="{FF2B5EF4-FFF2-40B4-BE49-F238E27FC236}">
                <a16:creationId xmlns:a16="http://schemas.microsoft.com/office/drawing/2014/main" id="{47F8BAB3-22D7-D7A3-FB8A-3ECBD33B14B4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28881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3" name="Straight Connector 1342">
            <a:extLst>
              <a:ext uri="{FF2B5EF4-FFF2-40B4-BE49-F238E27FC236}">
                <a16:creationId xmlns:a16="http://schemas.microsoft.com/office/drawing/2014/main" id="{185D2ECA-F8E3-FC56-5283-57AD3614CF80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30336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4" name="Straight Connector 1343">
            <a:extLst>
              <a:ext uri="{FF2B5EF4-FFF2-40B4-BE49-F238E27FC236}">
                <a16:creationId xmlns:a16="http://schemas.microsoft.com/office/drawing/2014/main" id="{60006AC2-CF05-2A29-8DE3-CE35FFC14ABF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31791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5" name="Straight Connector 1344">
            <a:extLst>
              <a:ext uri="{FF2B5EF4-FFF2-40B4-BE49-F238E27FC236}">
                <a16:creationId xmlns:a16="http://schemas.microsoft.com/office/drawing/2014/main" id="{190CFB29-F3B6-3568-6FBC-ED37B12A1EA7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33245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6" name="Straight Connector 1345">
            <a:extLst>
              <a:ext uri="{FF2B5EF4-FFF2-40B4-BE49-F238E27FC236}">
                <a16:creationId xmlns:a16="http://schemas.microsoft.com/office/drawing/2014/main" id="{1CA30F20-2BA3-DD5F-AFC9-BFACA4C37870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3824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7" name="Straight Connector 1346">
            <a:extLst>
              <a:ext uri="{FF2B5EF4-FFF2-40B4-BE49-F238E27FC236}">
                <a16:creationId xmlns:a16="http://schemas.microsoft.com/office/drawing/2014/main" id="{9BEAC9BB-832B-9C8D-0B91-32F999A78E97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5279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8" name="Straight Connector 1347">
            <a:extLst>
              <a:ext uri="{FF2B5EF4-FFF2-40B4-BE49-F238E27FC236}">
                <a16:creationId xmlns:a16="http://schemas.microsoft.com/office/drawing/2014/main" id="{AD02E995-AB23-85DA-ED32-888192168A41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6734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9" name="Straight Connector 1348">
            <a:extLst>
              <a:ext uri="{FF2B5EF4-FFF2-40B4-BE49-F238E27FC236}">
                <a16:creationId xmlns:a16="http://schemas.microsoft.com/office/drawing/2014/main" id="{6C841195-C707-C7E4-9A34-43C6C1AB6455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8189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0" name="Straight Connector 1349">
            <a:extLst>
              <a:ext uri="{FF2B5EF4-FFF2-40B4-BE49-F238E27FC236}">
                <a16:creationId xmlns:a16="http://schemas.microsoft.com/office/drawing/2014/main" id="{AABDE46B-E039-00C5-858D-38E9289E8489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9643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1" name="Straight Connector 1350">
            <a:extLst>
              <a:ext uri="{FF2B5EF4-FFF2-40B4-BE49-F238E27FC236}">
                <a16:creationId xmlns:a16="http://schemas.microsoft.com/office/drawing/2014/main" id="{B599800B-ED0A-B82F-BB8D-FC177491F612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11098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2" name="Straight Connector 1351">
            <a:extLst>
              <a:ext uri="{FF2B5EF4-FFF2-40B4-BE49-F238E27FC236}">
                <a16:creationId xmlns:a16="http://schemas.microsoft.com/office/drawing/2014/main" id="{1A01F049-E5FD-F344-AE83-12D2FDB31A7A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12553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3" name="Straight Connector 1352">
            <a:extLst>
              <a:ext uri="{FF2B5EF4-FFF2-40B4-BE49-F238E27FC236}">
                <a16:creationId xmlns:a16="http://schemas.microsoft.com/office/drawing/2014/main" id="{DB59FEC5-26FE-14B1-745E-30C94F4C1C9C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14008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4" name="Straight Connector 1353">
            <a:extLst>
              <a:ext uri="{FF2B5EF4-FFF2-40B4-BE49-F238E27FC236}">
                <a16:creationId xmlns:a16="http://schemas.microsoft.com/office/drawing/2014/main" id="{A7D5962E-8E01-D4D5-6620-51DC980A31DE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15462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5" name="Straight Connector 1354">
            <a:extLst>
              <a:ext uri="{FF2B5EF4-FFF2-40B4-BE49-F238E27FC236}">
                <a16:creationId xmlns:a16="http://schemas.microsoft.com/office/drawing/2014/main" id="{234558DF-FCFC-2A37-7706-C49EE0F427E2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16917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6" name="Straight Connector 1355">
            <a:extLst>
              <a:ext uri="{FF2B5EF4-FFF2-40B4-BE49-F238E27FC236}">
                <a16:creationId xmlns:a16="http://schemas.microsoft.com/office/drawing/2014/main" id="{8B385EBC-AFEC-BB72-84EE-A43BC59A2AA4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18372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7" name="Straight Connector 1356">
            <a:extLst>
              <a:ext uri="{FF2B5EF4-FFF2-40B4-BE49-F238E27FC236}">
                <a16:creationId xmlns:a16="http://schemas.microsoft.com/office/drawing/2014/main" id="{C224CEB6-CEFC-E2C8-0AF2-19B753FC3EF6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19827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8" name="Straight Connector 1357">
            <a:extLst>
              <a:ext uri="{FF2B5EF4-FFF2-40B4-BE49-F238E27FC236}">
                <a16:creationId xmlns:a16="http://schemas.microsoft.com/office/drawing/2014/main" id="{D8993358-1461-7A00-1E24-43FDA2AA8182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21282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9" name="Straight Connector 1358">
            <a:extLst>
              <a:ext uri="{FF2B5EF4-FFF2-40B4-BE49-F238E27FC236}">
                <a16:creationId xmlns:a16="http://schemas.microsoft.com/office/drawing/2014/main" id="{C37F2F7C-8023-868C-E600-4AFD1E6DB3D5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227367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0" name="Straight Connector 1359">
            <a:extLst>
              <a:ext uri="{FF2B5EF4-FFF2-40B4-BE49-F238E27FC236}">
                <a16:creationId xmlns:a16="http://schemas.microsoft.com/office/drawing/2014/main" id="{C913E383-E5DC-5B80-0AE1-69AD18CEB6A7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24191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1" name="Straight Connector 1360">
            <a:extLst>
              <a:ext uri="{FF2B5EF4-FFF2-40B4-BE49-F238E27FC236}">
                <a16:creationId xmlns:a16="http://schemas.microsoft.com/office/drawing/2014/main" id="{044359F4-32E9-D233-1905-260CB0C0C7C1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25646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2" name="Straight Connector 1361">
            <a:extLst>
              <a:ext uri="{FF2B5EF4-FFF2-40B4-BE49-F238E27FC236}">
                <a16:creationId xmlns:a16="http://schemas.microsoft.com/office/drawing/2014/main" id="{A145BD5D-010D-0EE8-8AB3-93569C75997D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27101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3" name="Straight Connector 1362">
            <a:extLst>
              <a:ext uri="{FF2B5EF4-FFF2-40B4-BE49-F238E27FC236}">
                <a16:creationId xmlns:a16="http://schemas.microsoft.com/office/drawing/2014/main" id="{4B12A783-05B4-E3E0-0639-CBD3BDF2636B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285558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4" name="Straight Connector 1363">
            <a:extLst>
              <a:ext uri="{FF2B5EF4-FFF2-40B4-BE49-F238E27FC236}">
                <a16:creationId xmlns:a16="http://schemas.microsoft.com/office/drawing/2014/main" id="{A2D54428-E650-C101-E5E7-9EB096A9BB28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30010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5" name="Straight Connector 1364">
            <a:extLst>
              <a:ext uri="{FF2B5EF4-FFF2-40B4-BE49-F238E27FC236}">
                <a16:creationId xmlns:a16="http://schemas.microsoft.com/office/drawing/2014/main" id="{59C9C0FE-4D7E-4D00-6657-21CD476DB54F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31465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6" name="Straight Connector 1365">
            <a:extLst>
              <a:ext uri="{FF2B5EF4-FFF2-40B4-BE49-F238E27FC236}">
                <a16:creationId xmlns:a16="http://schemas.microsoft.com/office/drawing/2014/main" id="{C44C9F59-A53E-8F4E-AB68-9B1BB2A07FBE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2044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7" name="Straight Connector 1366">
            <a:extLst>
              <a:ext uri="{FF2B5EF4-FFF2-40B4-BE49-F238E27FC236}">
                <a16:creationId xmlns:a16="http://schemas.microsoft.com/office/drawing/2014/main" id="{C86F26DC-CD78-94EE-E862-86B725DE28B6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3498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8" name="Straight Connector 1367">
            <a:extLst>
              <a:ext uri="{FF2B5EF4-FFF2-40B4-BE49-F238E27FC236}">
                <a16:creationId xmlns:a16="http://schemas.microsoft.com/office/drawing/2014/main" id="{A279B0AB-193E-E8E9-7828-0DBE32E3EDE1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495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9" name="Straight Connector 1368">
            <a:extLst>
              <a:ext uri="{FF2B5EF4-FFF2-40B4-BE49-F238E27FC236}">
                <a16:creationId xmlns:a16="http://schemas.microsoft.com/office/drawing/2014/main" id="{CC2527BD-9B3D-0F89-FAE7-8ACCF8E9EC88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640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0" name="Straight Connector 1369">
            <a:extLst>
              <a:ext uri="{FF2B5EF4-FFF2-40B4-BE49-F238E27FC236}">
                <a16:creationId xmlns:a16="http://schemas.microsoft.com/office/drawing/2014/main" id="{B3F82379-1719-89B0-431B-6270D694A316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7863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1" name="Straight Connector 1370">
            <a:extLst>
              <a:ext uri="{FF2B5EF4-FFF2-40B4-BE49-F238E27FC236}">
                <a16:creationId xmlns:a16="http://schemas.microsoft.com/office/drawing/2014/main" id="{830B0D00-4821-CDCA-2CCA-7055CA3945CC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9318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2" name="Straight Connector 1371">
            <a:extLst>
              <a:ext uri="{FF2B5EF4-FFF2-40B4-BE49-F238E27FC236}">
                <a16:creationId xmlns:a16="http://schemas.microsoft.com/office/drawing/2014/main" id="{094D3D28-5C43-59C7-6FC6-E2FE393AFEFD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10772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3" name="Straight Connector 1372">
            <a:extLst>
              <a:ext uri="{FF2B5EF4-FFF2-40B4-BE49-F238E27FC236}">
                <a16:creationId xmlns:a16="http://schemas.microsoft.com/office/drawing/2014/main" id="{30DD2FDB-8ADA-B656-744B-85D8BABD7DC2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12227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4" name="Straight Connector 1373">
            <a:extLst>
              <a:ext uri="{FF2B5EF4-FFF2-40B4-BE49-F238E27FC236}">
                <a16:creationId xmlns:a16="http://schemas.microsoft.com/office/drawing/2014/main" id="{06CA3D43-A0BC-88C3-CEF5-61C5AA467679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13682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5" name="Straight Connector 1374">
            <a:extLst>
              <a:ext uri="{FF2B5EF4-FFF2-40B4-BE49-F238E27FC236}">
                <a16:creationId xmlns:a16="http://schemas.microsoft.com/office/drawing/2014/main" id="{27787071-E1F2-30E0-4953-47793A38BCE1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15137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6" name="Straight Connector 1375">
            <a:extLst>
              <a:ext uri="{FF2B5EF4-FFF2-40B4-BE49-F238E27FC236}">
                <a16:creationId xmlns:a16="http://schemas.microsoft.com/office/drawing/2014/main" id="{46C75122-B74C-B040-2C36-512B4A118A0F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16591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7" name="Straight Connector 1376">
            <a:extLst>
              <a:ext uri="{FF2B5EF4-FFF2-40B4-BE49-F238E27FC236}">
                <a16:creationId xmlns:a16="http://schemas.microsoft.com/office/drawing/2014/main" id="{63AED900-7454-3EDA-4FD2-760FCEDBC409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18046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8" name="Straight Connector 1377">
            <a:extLst>
              <a:ext uri="{FF2B5EF4-FFF2-40B4-BE49-F238E27FC236}">
                <a16:creationId xmlns:a16="http://schemas.microsoft.com/office/drawing/2014/main" id="{AA29B8E3-086D-7D41-783F-3A084EAAF37B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19501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9" name="Straight Connector 1378">
            <a:extLst>
              <a:ext uri="{FF2B5EF4-FFF2-40B4-BE49-F238E27FC236}">
                <a16:creationId xmlns:a16="http://schemas.microsoft.com/office/drawing/2014/main" id="{3AD64569-5AE1-63E1-39EB-A8DC949EA6F6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209563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0" name="Straight Connector 1379">
            <a:extLst>
              <a:ext uri="{FF2B5EF4-FFF2-40B4-BE49-F238E27FC236}">
                <a16:creationId xmlns:a16="http://schemas.microsoft.com/office/drawing/2014/main" id="{F545303B-4A20-F659-704F-BBE4E73E97A4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22411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1" name="Straight Connector 1380">
            <a:extLst>
              <a:ext uri="{FF2B5EF4-FFF2-40B4-BE49-F238E27FC236}">
                <a16:creationId xmlns:a16="http://schemas.microsoft.com/office/drawing/2014/main" id="{157B0865-1CEE-2860-31DF-C24C56E12924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23865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2" name="Straight Connector 1381">
            <a:extLst>
              <a:ext uri="{FF2B5EF4-FFF2-40B4-BE49-F238E27FC236}">
                <a16:creationId xmlns:a16="http://schemas.microsoft.com/office/drawing/2014/main" id="{7C31ACD5-CC50-F864-8D75-0B63DAA7D2CC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25320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3" name="Straight Connector 1382">
            <a:extLst>
              <a:ext uri="{FF2B5EF4-FFF2-40B4-BE49-F238E27FC236}">
                <a16:creationId xmlns:a16="http://schemas.microsoft.com/office/drawing/2014/main" id="{706A9C6A-3DC0-8942-330F-F72EAE046934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267754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4" name="Straight Connector 1383">
            <a:extLst>
              <a:ext uri="{FF2B5EF4-FFF2-40B4-BE49-F238E27FC236}">
                <a16:creationId xmlns:a16="http://schemas.microsoft.com/office/drawing/2014/main" id="{6B31D8EA-B92F-F39B-032A-74FF0018D740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28230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5" name="Straight Connector 1384">
            <a:extLst>
              <a:ext uri="{FF2B5EF4-FFF2-40B4-BE49-F238E27FC236}">
                <a16:creationId xmlns:a16="http://schemas.microsoft.com/office/drawing/2014/main" id="{4167E63A-F719-E13B-4076-EDD64821A2AF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29684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6" name="Straight Connector 1385">
            <a:extLst>
              <a:ext uri="{FF2B5EF4-FFF2-40B4-BE49-F238E27FC236}">
                <a16:creationId xmlns:a16="http://schemas.microsoft.com/office/drawing/2014/main" id="{9346E4A0-A05A-F4B9-4397-06C69BD0D017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2637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7" name="Straight Connector 1386">
            <a:extLst>
              <a:ext uri="{FF2B5EF4-FFF2-40B4-BE49-F238E27FC236}">
                <a16:creationId xmlns:a16="http://schemas.microsoft.com/office/drawing/2014/main" id="{FC92D918-30BF-F144-24C4-9349E62075B9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1718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8" name="Straight Connector 1387">
            <a:extLst>
              <a:ext uri="{FF2B5EF4-FFF2-40B4-BE49-F238E27FC236}">
                <a16:creationId xmlns:a16="http://schemas.microsoft.com/office/drawing/2014/main" id="{AFAC927F-E758-FC8A-2A39-D09450F46EF3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317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9" name="Straight Connector 1388">
            <a:extLst>
              <a:ext uri="{FF2B5EF4-FFF2-40B4-BE49-F238E27FC236}">
                <a16:creationId xmlns:a16="http://schemas.microsoft.com/office/drawing/2014/main" id="{1D2B173C-F28B-F2C4-A700-9081E530DB08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462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0" name="Straight Connector 1389">
            <a:extLst>
              <a:ext uri="{FF2B5EF4-FFF2-40B4-BE49-F238E27FC236}">
                <a16:creationId xmlns:a16="http://schemas.microsoft.com/office/drawing/2014/main" id="{E82AD200-EC4E-DDA9-590D-BF4602EF4F4E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6082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1" name="Straight Connector 1390">
            <a:extLst>
              <a:ext uri="{FF2B5EF4-FFF2-40B4-BE49-F238E27FC236}">
                <a16:creationId xmlns:a16="http://schemas.microsoft.com/office/drawing/2014/main" id="{F0F7F996-EC32-5539-4BB9-9528BACC3638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7537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2" name="Straight Connector 1391">
            <a:extLst>
              <a:ext uri="{FF2B5EF4-FFF2-40B4-BE49-F238E27FC236}">
                <a16:creationId xmlns:a16="http://schemas.microsoft.com/office/drawing/2014/main" id="{A9D5E447-20D9-20B9-8CDA-59F44CDBD060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8992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3" name="Straight Connector 1392">
            <a:extLst>
              <a:ext uri="{FF2B5EF4-FFF2-40B4-BE49-F238E27FC236}">
                <a16:creationId xmlns:a16="http://schemas.microsoft.com/office/drawing/2014/main" id="{2CF979C6-523E-F0A6-BDB8-81850EFA9794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10447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4" name="Straight Connector 1393">
            <a:extLst>
              <a:ext uri="{FF2B5EF4-FFF2-40B4-BE49-F238E27FC236}">
                <a16:creationId xmlns:a16="http://schemas.microsoft.com/office/drawing/2014/main" id="{A4AE20F6-84FC-79C1-FC45-95AED2BDD37C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11901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5" name="Straight Connector 1394">
            <a:extLst>
              <a:ext uri="{FF2B5EF4-FFF2-40B4-BE49-F238E27FC236}">
                <a16:creationId xmlns:a16="http://schemas.microsoft.com/office/drawing/2014/main" id="{D92838D0-51F5-FD9D-6B43-1295FE2F4237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13356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6" name="Straight Connector 1395">
            <a:extLst>
              <a:ext uri="{FF2B5EF4-FFF2-40B4-BE49-F238E27FC236}">
                <a16:creationId xmlns:a16="http://schemas.microsoft.com/office/drawing/2014/main" id="{622EBFAA-6AAA-50DE-2F8A-E8877D34A56D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14811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7" name="Straight Connector 1396">
            <a:extLst>
              <a:ext uri="{FF2B5EF4-FFF2-40B4-BE49-F238E27FC236}">
                <a16:creationId xmlns:a16="http://schemas.microsoft.com/office/drawing/2014/main" id="{4E493CA3-E522-D369-91C2-629F2107391C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16266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8" name="Straight Connector 1397">
            <a:extLst>
              <a:ext uri="{FF2B5EF4-FFF2-40B4-BE49-F238E27FC236}">
                <a16:creationId xmlns:a16="http://schemas.microsoft.com/office/drawing/2014/main" id="{DA894451-100E-8BE1-1987-D3A6E74126C3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17721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9" name="Straight Connector 1398">
            <a:extLst>
              <a:ext uri="{FF2B5EF4-FFF2-40B4-BE49-F238E27FC236}">
                <a16:creationId xmlns:a16="http://schemas.microsoft.com/office/drawing/2014/main" id="{936D41AE-E498-D0B8-C9DD-1086E715AC89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191758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0" name="Straight Connector 1399">
            <a:extLst>
              <a:ext uri="{FF2B5EF4-FFF2-40B4-BE49-F238E27FC236}">
                <a16:creationId xmlns:a16="http://schemas.microsoft.com/office/drawing/2014/main" id="{3653BA9F-25E3-4AA6-38C8-358C09231ACD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20630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1" name="Straight Connector 1400">
            <a:extLst>
              <a:ext uri="{FF2B5EF4-FFF2-40B4-BE49-F238E27FC236}">
                <a16:creationId xmlns:a16="http://schemas.microsoft.com/office/drawing/2014/main" id="{3A0F25AC-8C67-E848-B9BB-0B47EE0C81ED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22085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2" name="Straight Connector 1401">
            <a:extLst>
              <a:ext uri="{FF2B5EF4-FFF2-40B4-BE49-F238E27FC236}">
                <a16:creationId xmlns:a16="http://schemas.microsoft.com/office/drawing/2014/main" id="{8DA511FD-E3E7-1E51-C239-F33031B9D9AF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23540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3" name="Straight Connector 1402">
            <a:extLst>
              <a:ext uri="{FF2B5EF4-FFF2-40B4-BE49-F238E27FC236}">
                <a16:creationId xmlns:a16="http://schemas.microsoft.com/office/drawing/2014/main" id="{7293D05D-CE64-E4F3-BBEC-8A907F87275B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249949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4" name="Straight Connector 1403">
            <a:extLst>
              <a:ext uri="{FF2B5EF4-FFF2-40B4-BE49-F238E27FC236}">
                <a16:creationId xmlns:a16="http://schemas.microsoft.com/office/drawing/2014/main" id="{B8F90826-88F4-5C49-434D-129E62CC7053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26449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5" name="Straight Connector 1404">
            <a:extLst>
              <a:ext uri="{FF2B5EF4-FFF2-40B4-BE49-F238E27FC236}">
                <a16:creationId xmlns:a16="http://schemas.microsoft.com/office/drawing/2014/main" id="{0C4DC2AF-D55F-D6F2-329B-E79343D966BC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27904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6" name="Straight Connector 1405">
            <a:extLst>
              <a:ext uri="{FF2B5EF4-FFF2-40B4-BE49-F238E27FC236}">
                <a16:creationId xmlns:a16="http://schemas.microsoft.com/office/drawing/2014/main" id="{E40D124D-4650-405C-EF8B-05790B07B086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1516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7" name="Straight Connector 1406">
            <a:extLst>
              <a:ext uri="{FF2B5EF4-FFF2-40B4-BE49-F238E27FC236}">
                <a16:creationId xmlns:a16="http://schemas.microsoft.com/office/drawing/2014/main" id="{C03F11F7-D8C2-C79E-FEBE-CB3620938D02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61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8" name="Straight Connector 1407">
            <a:extLst>
              <a:ext uri="{FF2B5EF4-FFF2-40B4-BE49-F238E27FC236}">
                <a16:creationId xmlns:a16="http://schemas.microsoft.com/office/drawing/2014/main" id="{3AAD868C-B710-2A93-147A-0F9493DBD83C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1392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9" name="Straight Connector 1408">
            <a:extLst>
              <a:ext uri="{FF2B5EF4-FFF2-40B4-BE49-F238E27FC236}">
                <a16:creationId xmlns:a16="http://schemas.microsoft.com/office/drawing/2014/main" id="{970EF9CA-CFF6-E8EC-AA9E-24208AEA662A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284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0" name="Straight Connector 1409">
            <a:extLst>
              <a:ext uri="{FF2B5EF4-FFF2-40B4-BE49-F238E27FC236}">
                <a16:creationId xmlns:a16="http://schemas.microsoft.com/office/drawing/2014/main" id="{988EF138-6058-F4DC-92E8-956F7488E4CB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4302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1" name="Straight Connector 1410">
            <a:extLst>
              <a:ext uri="{FF2B5EF4-FFF2-40B4-BE49-F238E27FC236}">
                <a16:creationId xmlns:a16="http://schemas.microsoft.com/office/drawing/2014/main" id="{A64B9180-166F-BEB9-838E-2AFC59AED1E1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5757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2" name="Straight Connector 1411">
            <a:extLst>
              <a:ext uri="{FF2B5EF4-FFF2-40B4-BE49-F238E27FC236}">
                <a16:creationId xmlns:a16="http://schemas.microsoft.com/office/drawing/2014/main" id="{77D3EE9A-9775-6582-43CB-D49A3CF2E001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7211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3" name="Straight Connector 1412">
            <a:extLst>
              <a:ext uri="{FF2B5EF4-FFF2-40B4-BE49-F238E27FC236}">
                <a16:creationId xmlns:a16="http://schemas.microsoft.com/office/drawing/2014/main" id="{366201B4-03E7-92C9-31BE-98D886B2E062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8666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4" name="Straight Connector 1413">
            <a:extLst>
              <a:ext uri="{FF2B5EF4-FFF2-40B4-BE49-F238E27FC236}">
                <a16:creationId xmlns:a16="http://schemas.microsoft.com/office/drawing/2014/main" id="{9B69E504-3AA2-F208-21D5-1AB8E4DDC012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10121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5" name="Straight Connector 1414">
            <a:extLst>
              <a:ext uri="{FF2B5EF4-FFF2-40B4-BE49-F238E27FC236}">
                <a16:creationId xmlns:a16="http://schemas.microsoft.com/office/drawing/2014/main" id="{0E21C0F3-16A9-1B20-0254-55D4963992E6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11576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6" name="Straight Connector 1415">
            <a:extLst>
              <a:ext uri="{FF2B5EF4-FFF2-40B4-BE49-F238E27FC236}">
                <a16:creationId xmlns:a16="http://schemas.microsoft.com/office/drawing/2014/main" id="{F490A229-2EB0-4DA6-0C72-F12DA3712281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13031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7" name="Straight Connector 1416">
            <a:extLst>
              <a:ext uri="{FF2B5EF4-FFF2-40B4-BE49-F238E27FC236}">
                <a16:creationId xmlns:a16="http://schemas.microsoft.com/office/drawing/2014/main" id="{63D73AD4-3B9A-84F3-4053-63616FBA64E4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14485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8" name="Straight Connector 1417">
            <a:extLst>
              <a:ext uri="{FF2B5EF4-FFF2-40B4-BE49-F238E27FC236}">
                <a16:creationId xmlns:a16="http://schemas.microsoft.com/office/drawing/2014/main" id="{334FC4E8-58D5-3921-0BB1-F47FE872C177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15940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9" name="Straight Connector 1418">
            <a:extLst>
              <a:ext uri="{FF2B5EF4-FFF2-40B4-BE49-F238E27FC236}">
                <a16:creationId xmlns:a16="http://schemas.microsoft.com/office/drawing/2014/main" id="{34857ECA-7817-BD6A-E62D-E3FD8AEA4377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173953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0" name="Straight Connector 1419">
            <a:extLst>
              <a:ext uri="{FF2B5EF4-FFF2-40B4-BE49-F238E27FC236}">
                <a16:creationId xmlns:a16="http://schemas.microsoft.com/office/drawing/2014/main" id="{D105F7ED-1266-580F-D690-1A2EC2910457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18850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1" name="Straight Connector 1420">
            <a:extLst>
              <a:ext uri="{FF2B5EF4-FFF2-40B4-BE49-F238E27FC236}">
                <a16:creationId xmlns:a16="http://schemas.microsoft.com/office/drawing/2014/main" id="{AD2B8476-5BB7-6FD7-5B88-1075FE5E1DA7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20304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2" name="Straight Connector 1421">
            <a:extLst>
              <a:ext uri="{FF2B5EF4-FFF2-40B4-BE49-F238E27FC236}">
                <a16:creationId xmlns:a16="http://schemas.microsoft.com/office/drawing/2014/main" id="{5AFD9BF9-B35C-DCB5-16CB-169C75DECEC5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21759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3" name="Straight Connector 1422">
            <a:extLst>
              <a:ext uri="{FF2B5EF4-FFF2-40B4-BE49-F238E27FC236}">
                <a16:creationId xmlns:a16="http://schemas.microsoft.com/office/drawing/2014/main" id="{EAB8D167-30F8-7FD2-4926-CCB85768F2D2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232145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4" name="Straight Connector 1423">
            <a:extLst>
              <a:ext uri="{FF2B5EF4-FFF2-40B4-BE49-F238E27FC236}">
                <a16:creationId xmlns:a16="http://schemas.microsoft.com/office/drawing/2014/main" id="{13365100-7713-4885-DE2C-68ED157B17C6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24669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5" name="Straight Connector 1424">
            <a:extLst>
              <a:ext uri="{FF2B5EF4-FFF2-40B4-BE49-F238E27FC236}">
                <a16:creationId xmlns:a16="http://schemas.microsoft.com/office/drawing/2014/main" id="{AFE601FC-BE32-B3E2-C4A9-5675EC5E599B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26124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6" name="Straight Connector 1425">
            <a:extLst>
              <a:ext uri="{FF2B5EF4-FFF2-40B4-BE49-F238E27FC236}">
                <a16:creationId xmlns:a16="http://schemas.microsoft.com/office/drawing/2014/main" id="{60850397-C871-0A7D-DB91-DD20B4070E47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3297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7" name="Straight Connector 1426">
            <a:extLst>
              <a:ext uri="{FF2B5EF4-FFF2-40B4-BE49-F238E27FC236}">
                <a16:creationId xmlns:a16="http://schemas.microsoft.com/office/drawing/2014/main" id="{62EE47DD-3531-C13D-8AB1-202046652611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1842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8" name="Straight Connector 1427">
            <a:extLst>
              <a:ext uri="{FF2B5EF4-FFF2-40B4-BE49-F238E27FC236}">
                <a16:creationId xmlns:a16="http://schemas.microsoft.com/office/drawing/2014/main" id="{B32AC13B-9F92-6271-BD10-05CF652266E2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38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9" name="Straight Connector 1428">
            <a:extLst>
              <a:ext uri="{FF2B5EF4-FFF2-40B4-BE49-F238E27FC236}">
                <a16:creationId xmlns:a16="http://schemas.microsoft.com/office/drawing/2014/main" id="{489DB980-B172-9F9B-94F2-A0A7D03007DF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1067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0" name="Straight Connector 1429">
            <a:extLst>
              <a:ext uri="{FF2B5EF4-FFF2-40B4-BE49-F238E27FC236}">
                <a16:creationId xmlns:a16="http://schemas.microsoft.com/office/drawing/2014/main" id="{F8FE08F4-8549-809C-4188-0FC676A7702C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2521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1" name="Straight Connector 1430">
            <a:extLst>
              <a:ext uri="{FF2B5EF4-FFF2-40B4-BE49-F238E27FC236}">
                <a16:creationId xmlns:a16="http://schemas.microsoft.com/office/drawing/2014/main" id="{7BC8DF17-09C1-EB6E-025C-24B3BBECAE0E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3976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2" name="Straight Connector 1431">
            <a:extLst>
              <a:ext uri="{FF2B5EF4-FFF2-40B4-BE49-F238E27FC236}">
                <a16:creationId xmlns:a16="http://schemas.microsoft.com/office/drawing/2014/main" id="{A5C514C9-3038-489D-BDA3-A8F52BA6A15A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5431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3" name="Straight Connector 1432">
            <a:extLst>
              <a:ext uri="{FF2B5EF4-FFF2-40B4-BE49-F238E27FC236}">
                <a16:creationId xmlns:a16="http://schemas.microsoft.com/office/drawing/2014/main" id="{E9350CCB-DAD1-885C-AB0C-78BD0C08B89D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6886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4" name="Straight Connector 1433">
            <a:extLst>
              <a:ext uri="{FF2B5EF4-FFF2-40B4-BE49-F238E27FC236}">
                <a16:creationId xmlns:a16="http://schemas.microsoft.com/office/drawing/2014/main" id="{52406B25-4080-17AA-1997-CE893BDE954E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8341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5" name="Straight Connector 1434">
            <a:extLst>
              <a:ext uri="{FF2B5EF4-FFF2-40B4-BE49-F238E27FC236}">
                <a16:creationId xmlns:a16="http://schemas.microsoft.com/office/drawing/2014/main" id="{4719A7F6-FCAB-F2B9-193B-6E04D1D1F3DB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9795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6" name="Straight Connector 1435">
            <a:extLst>
              <a:ext uri="{FF2B5EF4-FFF2-40B4-BE49-F238E27FC236}">
                <a16:creationId xmlns:a16="http://schemas.microsoft.com/office/drawing/2014/main" id="{B70C56DC-FB1C-E83A-3638-30CFDD9C522F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11250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7" name="Straight Connector 1436">
            <a:extLst>
              <a:ext uri="{FF2B5EF4-FFF2-40B4-BE49-F238E27FC236}">
                <a16:creationId xmlns:a16="http://schemas.microsoft.com/office/drawing/2014/main" id="{6CBDC7D5-439A-8713-9489-1318EBC2343E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12705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8" name="Straight Connector 1437">
            <a:extLst>
              <a:ext uri="{FF2B5EF4-FFF2-40B4-BE49-F238E27FC236}">
                <a16:creationId xmlns:a16="http://schemas.microsoft.com/office/drawing/2014/main" id="{CFD50492-14EB-01F5-D1E5-9250F4C6844A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14160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9" name="Straight Connector 1438">
            <a:extLst>
              <a:ext uri="{FF2B5EF4-FFF2-40B4-BE49-F238E27FC236}">
                <a16:creationId xmlns:a16="http://schemas.microsoft.com/office/drawing/2014/main" id="{8C9CEDE2-9DBF-6896-B404-9B845D5D8E99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156149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0" name="Straight Connector 1439">
            <a:extLst>
              <a:ext uri="{FF2B5EF4-FFF2-40B4-BE49-F238E27FC236}">
                <a16:creationId xmlns:a16="http://schemas.microsoft.com/office/drawing/2014/main" id="{1E67A174-80B4-C726-3E02-BC907514576F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17069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1" name="Straight Connector 1440">
            <a:extLst>
              <a:ext uri="{FF2B5EF4-FFF2-40B4-BE49-F238E27FC236}">
                <a16:creationId xmlns:a16="http://schemas.microsoft.com/office/drawing/2014/main" id="{76D19E8B-F734-6501-1184-748953276A46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18524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2" name="Straight Connector 1441">
            <a:extLst>
              <a:ext uri="{FF2B5EF4-FFF2-40B4-BE49-F238E27FC236}">
                <a16:creationId xmlns:a16="http://schemas.microsoft.com/office/drawing/2014/main" id="{B802A625-7F01-A568-53AA-E8DFE441BD4E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19979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3" name="Straight Connector 1442">
            <a:extLst>
              <a:ext uri="{FF2B5EF4-FFF2-40B4-BE49-F238E27FC236}">
                <a16:creationId xmlns:a16="http://schemas.microsoft.com/office/drawing/2014/main" id="{ADF1D8DA-9431-4A15-5DF0-6B9D8C4BD962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214340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4" name="Straight Connector 1443">
            <a:extLst>
              <a:ext uri="{FF2B5EF4-FFF2-40B4-BE49-F238E27FC236}">
                <a16:creationId xmlns:a16="http://schemas.microsoft.com/office/drawing/2014/main" id="{DDF7771F-A92E-A9E5-D68D-2FA5CA7C2AA1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22888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5" name="Straight Connector 1444">
            <a:extLst>
              <a:ext uri="{FF2B5EF4-FFF2-40B4-BE49-F238E27FC236}">
                <a16:creationId xmlns:a16="http://schemas.microsoft.com/office/drawing/2014/main" id="{FB530D82-F5B2-D4FD-664A-120670E89DE8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24343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6" name="Straight Connector 1445">
            <a:extLst>
              <a:ext uri="{FF2B5EF4-FFF2-40B4-BE49-F238E27FC236}">
                <a16:creationId xmlns:a16="http://schemas.microsoft.com/office/drawing/2014/main" id="{70951BFB-164F-8019-6E53-F1DC1D2E0F8B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5077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7" name="Straight Connector 1446">
            <a:extLst>
              <a:ext uri="{FF2B5EF4-FFF2-40B4-BE49-F238E27FC236}">
                <a16:creationId xmlns:a16="http://schemas.microsoft.com/office/drawing/2014/main" id="{5950C3FD-9509-4AA9-7A10-1610EB5AE874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3622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8" name="Straight Connector 1447">
            <a:extLst>
              <a:ext uri="{FF2B5EF4-FFF2-40B4-BE49-F238E27FC236}">
                <a16:creationId xmlns:a16="http://schemas.microsoft.com/office/drawing/2014/main" id="{081943A4-E322-9ABA-74FC-C920778A70AE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216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9" name="Straight Connector 1448">
            <a:extLst>
              <a:ext uri="{FF2B5EF4-FFF2-40B4-BE49-F238E27FC236}">
                <a16:creationId xmlns:a16="http://schemas.microsoft.com/office/drawing/2014/main" id="{E1BCA8F2-28E7-4B41-E2F9-5D0BC9758F26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71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0" name="Straight Connector 1449">
            <a:extLst>
              <a:ext uri="{FF2B5EF4-FFF2-40B4-BE49-F238E27FC236}">
                <a16:creationId xmlns:a16="http://schemas.microsoft.com/office/drawing/2014/main" id="{471D83C6-C1A4-2B5E-861C-E25068D0E584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7414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1" name="Straight Connector 1450">
            <a:extLst>
              <a:ext uri="{FF2B5EF4-FFF2-40B4-BE49-F238E27FC236}">
                <a16:creationId xmlns:a16="http://schemas.microsoft.com/office/drawing/2014/main" id="{A9E1A119-0498-C443-4C1B-C36411BC848B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2196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2" name="Straight Connector 1451">
            <a:extLst>
              <a:ext uri="{FF2B5EF4-FFF2-40B4-BE49-F238E27FC236}">
                <a16:creationId xmlns:a16="http://schemas.microsoft.com/office/drawing/2014/main" id="{AC3A3C54-F731-4F5B-A4B1-018C35084BA5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3651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3" name="Straight Connector 1452">
            <a:extLst>
              <a:ext uri="{FF2B5EF4-FFF2-40B4-BE49-F238E27FC236}">
                <a16:creationId xmlns:a16="http://schemas.microsoft.com/office/drawing/2014/main" id="{7A287027-1035-FD75-A3FB-42BA8EF87741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5105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4" name="Straight Connector 1453">
            <a:extLst>
              <a:ext uri="{FF2B5EF4-FFF2-40B4-BE49-F238E27FC236}">
                <a16:creationId xmlns:a16="http://schemas.microsoft.com/office/drawing/2014/main" id="{A9677CF2-882C-6078-D571-42A984C3F8B8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6560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5" name="Straight Connector 1454">
            <a:extLst>
              <a:ext uri="{FF2B5EF4-FFF2-40B4-BE49-F238E27FC236}">
                <a16:creationId xmlns:a16="http://schemas.microsoft.com/office/drawing/2014/main" id="{69400B5E-8866-5457-6D99-2973708093EE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8015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6" name="Straight Connector 1455">
            <a:extLst>
              <a:ext uri="{FF2B5EF4-FFF2-40B4-BE49-F238E27FC236}">
                <a16:creationId xmlns:a16="http://schemas.microsoft.com/office/drawing/2014/main" id="{B9D46188-9765-B84A-604C-FD7180E83C54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9470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7" name="Straight Connector 1456">
            <a:extLst>
              <a:ext uri="{FF2B5EF4-FFF2-40B4-BE49-F238E27FC236}">
                <a16:creationId xmlns:a16="http://schemas.microsoft.com/office/drawing/2014/main" id="{D97A9C04-6118-C421-F6EC-D801A7C3EBDC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10924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8" name="Straight Connector 1457">
            <a:extLst>
              <a:ext uri="{FF2B5EF4-FFF2-40B4-BE49-F238E27FC236}">
                <a16:creationId xmlns:a16="http://schemas.microsoft.com/office/drawing/2014/main" id="{CE0988D4-B065-C07F-C517-D83760BF324A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12379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9" name="Straight Connector 1458">
            <a:extLst>
              <a:ext uri="{FF2B5EF4-FFF2-40B4-BE49-F238E27FC236}">
                <a16:creationId xmlns:a16="http://schemas.microsoft.com/office/drawing/2014/main" id="{CB7CC7B5-F4AC-BBB5-326F-33B193DF8072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13834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0" name="Straight Connector 1459">
            <a:extLst>
              <a:ext uri="{FF2B5EF4-FFF2-40B4-BE49-F238E27FC236}">
                <a16:creationId xmlns:a16="http://schemas.microsoft.com/office/drawing/2014/main" id="{B02CD9C3-93F6-8ADE-B16A-31C10A0DC8C5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15289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1" name="Straight Connector 1460">
            <a:extLst>
              <a:ext uri="{FF2B5EF4-FFF2-40B4-BE49-F238E27FC236}">
                <a16:creationId xmlns:a16="http://schemas.microsoft.com/office/drawing/2014/main" id="{01BA3C2C-BEBC-CE77-30CE-DCEC76959D97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16744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2" name="Straight Connector 1461">
            <a:extLst>
              <a:ext uri="{FF2B5EF4-FFF2-40B4-BE49-F238E27FC236}">
                <a16:creationId xmlns:a16="http://schemas.microsoft.com/office/drawing/2014/main" id="{BEAE69A7-3936-CDD2-EBBB-16FCBD58B465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18198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3" name="Straight Connector 1462">
            <a:extLst>
              <a:ext uri="{FF2B5EF4-FFF2-40B4-BE49-F238E27FC236}">
                <a16:creationId xmlns:a16="http://schemas.microsoft.com/office/drawing/2014/main" id="{3EF6F266-911C-9D54-88A2-10D5A4F5BAD4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19653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4" name="Straight Connector 1463">
            <a:extLst>
              <a:ext uri="{FF2B5EF4-FFF2-40B4-BE49-F238E27FC236}">
                <a16:creationId xmlns:a16="http://schemas.microsoft.com/office/drawing/2014/main" id="{4B645280-3F3C-C192-FEC3-91692AFABC2A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21108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5" name="Straight Connector 1464">
            <a:extLst>
              <a:ext uri="{FF2B5EF4-FFF2-40B4-BE49-F238E27FC236}">
                <a16:creationId xmlns:a16="http://schemas.microsoft.com/office/drawing/2014/main" id="{57E16B3B-F911-CBB9-0EF9-E581DDDC580E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22563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6" name="Straight Connector 1465">
            <a:extLst>
              <a:ext uri="{FF2B5EF4-FFF2-40B4-BE49-F238E27FC236}">
                <a16:creationId xmlns:a16="http://schemas.microsoft.com/office/drawing/2014/main" id="{1EB3ABA2-CCC0-01AA-63C0-8149C6AC86D9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6858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7" name="Straight Connector 1466">
            <a:extLst>
              <a:ext uri="{FF2B5EF4-FFF2-40B4-BE49-F238E27FC236}">
                <a16:creationId xmlns:a16="http://schemas.microsoft.com/office/drawing/2014/main" id="{4F9BE3DF-0134-2944-D5B4-529ED4EEC8C2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5403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8" name="Straight Connector 1467">
            <a:extLst>
              <a:ext uri="{FF2B5EF4-FFF2-40B4-BE49-F238E27FC236}">
                <a16:creationId xmlns:a16="http://schemas.microsoft.com/office/drawing/2014/main" id="{983051EB-58EB-E50D-D631-AA99D9A10B95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394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9" name="Straight Connector 1468">
            <a:extLst>
              <a:ext uri="{FF2B5EF4-FFF2-40B4-BE49-F238E27FC236}">
                <a16:creationId xmlns:a16="http://schemas.microsoft.com/office/drawing/2014/main" id="{9080BFC4-8DE9-20E5-C164-A5ACA973E379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249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0" name="Straight Connector 1469">
            <a:extLst>
              <a:ext uri="{FF2B5EF4-FFF2-40B4-BE49-F238E27FC236}">
                <a16:creationId xmlns:a16="http://schemas.microsoft.com/office/drawing/2014/main" id="{93F320FE-ABBF-EA15-90DE-9DAF959BF953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1038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1" name="Straight Connector 1470">
            <a:extLst>
              <a:ext uri="{FF2B5EF4-FFF2-40B4-BE49-F238E27FC236}">
                <a16:creationId xmlns:a16="http://schemas.microsoft.com/office/drawing/2014/main" id="{91C34D51-3C1D-AF36-9F6E-D7494558766C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415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2" name="Straight Connector 1471">
            <a:extLst>
              <a:ext uri="{FF2B5EF4-FFF2-40B4-BE49-F238E27FC236}">
                <a16:creationId xmlns:a16="http://schemas.microsoft.com/office/drawing/2014/main" id="{F20675F6-D7C7-76A3-C79D-75081FD09DC3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1870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3" name="Straight Connector 1472">
            <a:extLst>
              <a:ext uri="{FF2B5EF4-FFF2-40B4-BE49-F238E27FC236}">
                <a16:creationId xmlns:a16="http://schemas.microsoft.com/office/drawing/2014/main" id="{36D47C69-77AE-5484-D6CD-641841704596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3325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4" name="Straight Connector 1473">
            <a:extLst>
              <a:ext uri="{FF2B5EF4-FFF2-40B4-BE49-F238E27FC236}">
                <a16:creationId xmlns:a16="http://schemas.microsoft.com/office/drawing/2014/main" id="{89721A31-9D96-8E9D-FBB6-CE5598BBE7AA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4780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5" name="Straight Connector 1474">
            <a:extLst>
              <a:ext uri="{FF2B5EF4-FFF2-40B4-BE49-F238E27FC236}">
                <a16:creationId xmlns:a16="http://schemas.microsoft.com/office/drawing/2014/main" id="{37783F23-9595-B593-7384-3FAAE31735B8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6234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6" name="Straight Connector 1475">
            <a:extLst>
              <a:ext uri="{FF2B5EF4-FFF2-40B4-BE49-F238E27FC236}">
                <a16:creationId xmlns:a16="http://schemas.microsoft.com/office/drawing/2014/main" id="{5986957F-6317-523A-AB5C-A3F1BA4C2DAB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7689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7" name="Straight Connector 1476">
            <a:extLst>
              <a:ext uri="{FF2B5EF4-FFF2-40B4-BE49-F238E27FC236}">
                <a16:creationId xmlns:a16="http://schemas.microsoft.com/office/drawing/2014/main" id="{3BD1AACF-460E-24FD-4E10-42F1A3B0F977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9144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8" name="Straight Connector 1477">
            <a:extLst>
              <a:ext uri="{FF2B5EF4-FFF2-40B4-BE49-F238E27FC236}">
                <a16:creationId xmlns:a16="http://schemas.microsoft.com/office/drawing/2014/main" id="{70343C78-2BED-1122-9769-BC438B01CEDC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10599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9" name="Straight Connector 1478">
            <a:extLst>
              <a:ext uri="{FF2B5EF4-FFF2-40B4-BE49-F238E27FC236}">
                <a16:creationId xmlns:a16="http://schemas.microsoft.com/office/drawing/2014/main" id="{CD1EBB24-E9BE-4EF2-6008-980CD8BF194A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12054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0" name="Straight Connector 1479">
            <a:extLst>
              <a:ext uri="{FF2B5EF4-FFF2-40B4-BE49-F238E27FC236}">
                <a16:creationId xmlns:a16="http://schemas.microsoft.com/office/drawing/2014/main" id="{DF9E7614-6FBC-94EF-A191-CD8718810502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13508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1" name="Straight Connector 1480">
            <a:extLst>
              <a:ext uri="{FF2B5EF4-FFF2-40B4-BE49-F238E27FC236}">
                <a16:creationId xmlns:a16="http://schemas.microsoft.com/office/drawing/2014/main" id="{A6A71F0E-A07B-2904-44A9-2BACB511B889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14963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2" name="Straight Connector 1481">
            <a:extLst>
              <a:ext uri="{FF2B5EF4-FFF2-40B4-BE49-F238E27FC236}">
                <a16:creationId xmlns:a16="http://schemas.microsoft.com/office/drawing/2014/main" id="{AE9AEF0C-8AF5-807E-7D25-73F0CAADCDF2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16418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3" name="Straight Connector 1482">
            <a:extLst>
              <a:ext uri="{FF2B5EF4-FFF2-40B4-BE49-F238E27FC236}">
                <a16:creationId xmlns:a16="http://schemas.microsoft.com/office/drawing/2014/main" id="{6D88AC20-44E0-D9C9-BDA3-6F117CDD0E6D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17873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4" name="Straight Connector 1483">
            <a:extLst>
              <a:ext uri="{FF2B5EF4-FFF2-40B4-BE49-F238E27FC236}">
                <a16:creationId xmlns:a16="http://schemas.microsoft.com/office/drawing/2014/main" id="{3AC576C2-57E0-6678-404E-48C77ED7EF0E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19327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5" name="Straight Connector 1484">
            <a:extLst>
              <a:ext uri="{FF2B5EF4-FFF2-40B4-BE49-F238E27FC236}">
                <a16:creationId xmlns:a16="http://schemas.microsoft.com/office/drawing/2014/main" id="{6DE552CB-FEE8-D793-B588-64D977A4CB2D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20782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6" name="Straight Connector 1485">
            <a:extLst>
              <a:ext uri="{FF2B5EF4-FFF2-40B4-BE49-F238E27FC236}">
                <a16:creationId xmlns:a16="http://schemas.microsoft.com/office/drawing/2014/main" id="{A3819CBF-1527-DDEF-F256-11F9F32970C8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8638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7" name="Straight Connector 1486">
            <a:extLst>
              <a:ext uri="{FF2B5EF4-FFF2-40B4-BE49-F238E27FC236}">
                <a16:creationId xmlns:a16="http://schemas.microsoft.com/office/drawing/2014/main" id="{032DF258-7446-767C-821C-BC5950D62A69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7183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8" name="Straight Connector 1487">
            <a:extLst>
              <a:ext uri="{FF2B5EF4-FFF2-40B4-BE49-F238E27FC236}">
                <a16:creationId xmlns:a16="http://schemas.microsoft.com/office/drawing/2014/main" id="{6C03CF1A-3A0A-B0B8-FDAF-5E3F89EDAC65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5729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9" name="Straight Connector 1488">
            <a:extLst>
              <a:ext uri="{FF2B5EF4-FFF2-40B4-BE49-F238E27FC236}">
                <a16:creationId xmlns:a16="http://schemas.microsoft.com/office/drawing/2014/main" id="{0C95FC6A-E6C9-8FF9-6DF4-4FB7F546941E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4274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0" name="Straight Connector 1489">
            <a:extLst>
              <a:ext uri="{FF2B5EF4-FFF2-40B4-BE49-F238E27FC236}">
                <a16:creationId xmlns:a16="http://schemas.microsoft.com/office/drawing/2014/main" id="{DCEC66AF-5D1F-8A81-4CF7-91BFBAC08EF4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2819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1" name="Straight Connector 1490">
            <a:extLst>
              <a:ext uri="{FF2B5EF4-FFF2-40B4-BE49-F238E27FC236}">
                <a16:creationId xmlns:a16="http://schemas.microsoft.com/office/drawing/2014/main" id="{3F9D71A5-DA19-01F3-47A8-AA75EF2D105F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1364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2" name="Straight Connector 1491">
            <a:extLst>
              <a:ext uri="{FF2B5EF4-FFF2-40B4-BE49-F238E27FC236}">
                <a16:creationId xmlns:a16="http://schemas.microsoft.com/office/drawing/2014/main" id="{8C537A14-1895-D60B-1FE0-D3F486388687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90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3" name="Straight Connector 1492">
            <a:extLst>
              <a:ext uri="{FF2B5EF4-FFF2-40B4-BE49-F238E27FC236}">
                <a16:creationId xmlns:a16="http://schemas.microsoft.com/office/drawing/2014/main" id="{79A6389F-A2F3-7EB1-0BA2-2C48ACFB7472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1544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4" name="Straight Connector 1493">
            <a:extLst>
              <a:ext uri="{FF2B5EF4-FFF2-40B4-BE49-F238E27FC236}">
                <a16:creationId xmlns:a16="http://schemas.microsoft.com/office/drawing/2014/main" id="{FF47D616-7950-5F09-2C89-02037913570D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2999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5" name="Straight Connector 1494">
            <a:extLst>
              <a:ext uri="{FF2B5EF4-FFF2-40B4-BE49-F238E27FC236}">
                <a16:creationId xmlns:a16="http://schemas.microsoft.com/office/drawing/2014/main" id="{DE532B54-4AB6-F629-B522-B63C2072182F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4454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6" name="Straight Connector 1495">
            <a:extLst>
              <a:ext uri="{FF2B5EF4-FFF2-40B4-BE49-F238E27FC236}">
                <a16:creationId xmlns:a16="http://schemas.microsoft.com/office/drawing/2014/main" id="{A2EBC2DF-099D-038D-5AC5-EF010E613185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5909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7" name="Straight Connector 1496">
            <a:extLst>
              <a:ext uri="{FF2B5EF4-FFF2-40B4-BE49-F238E27FC236}">
                <a16:creationId xmlns:a16="http://schemas.microsoft.com/office/drawing/2014/main" id="{DE362B58-D467-6B24-CDA1-0AC8009A62EF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7364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8" name="Straight Connector 1497">
            <a:extLst>
              <a:ext uri="{FF2B5EF4-FFF2-40B4-BE49-F238E27FC236}">
                <a16:creationId xmlns:a16="http://schemas.microsoft.com/office/drawing/2014/main" id="{9A76D0C9-D1DE-170E-6401-1D1EC2327B55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8818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9" name="Straight Connector 1498">
            <a:extLst>
              <a:ext uri="{FF2B5EF4-FFF2-40B4-BE49-F238E27FC236}">
                <a16:creationId xmlns:a16="http://schemas.microsoft.com/office/drawing/2014/main" id="{6753DD14-2F44-6EDD-1B9D-BF1C54868CF9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10273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0" name="Straight Connector 1499">
            <a:extLst>
              <a:ext uri="{FF2B5EF4-FFF2-40B4-BE49-F238E27FC236}">
                <a16:creationId xmlns:a16="http://schemas.microsoft.com/office/drawing/2014/main" id="{3859231E-309E-E078-A646-A61F4A29B5AA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11728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1" name="Straight Connector 1500">
            <a:extLst>
              <a:ext uri="{FF2B5EF4-FFF2-40B4-BE49-F238E27FC236}">
                <a16:creationId xmlns:a16="http://schemas.microsoft.com/office/drawing/2014/main" id="{C0AD76EA-43A6-5F5B-97EA-D95262C8EC9E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13183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2" name="Straight Connector 1501">
            <a:extLst>
              <a:ext uri="{FF2B5EF4-FFF2-40B4-BE49-F238E27FC236}">
                <a16:creationId xmlns:a16="http://schemas.microsoft.com/office/drawing/2014/main" id="{9AED7A80-E2C4-B079-E7F8-074E62AE70D9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14637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3" name="Straight Connector 1502">
            <a:extLst>
              <a:ext uri="{FF2B5EF4-FFF2-40B4-BE49-F238E27FC236}">
                <a16:creationId xmlns:a16="http://schemas.microsoft.com/office/drawing/2014/main" id="{680BD4F5-D54C-0FBC-63D5-F949B538E2E4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16092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4" name="Straight Connector 1503">
            <a:extLst>
              <a:ext uri="{FF2B5EF4-FFF2-40B4-BE49-F238E27FC236}">
                <a16:creationId xmlns:a16="http://schemas.microsoft.com/office/drawing/2014/main" id="{5A5CFC80-4B7B-71AC-90C0-42B2ED5631A6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17547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5" name="Straight Connector 1504">
            <a:extLst>
              <a:ext uri="{FF2B5EF4-FFF2-40B4-BE49-F238E27FC236}">
                <a16:creationId xmlns:a16="http://schemas.microsoft.com/office/drawing/2014/main" id="{83C6F8AA-0847-FE93-08EC-4C06E168C7A8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19002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6" name="Straight Connector 1505">
            <a:extLst>
              <a:ext uri="{FF2B5EF4-FFF2-40B4-BE49-F238E27FC236}">
                <a16:creationId xmlns:a16="http://schemas.microsoft.com/office/drawing/2014/main" id="{803D7D92-9E70-CDE3-AC36-ABBEC2365504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10419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7" name="Straight Connector 1506">
            <a:extLst>
              <a:ext uri="{FF2B5EF4-FFF2-40B4-BE49-F238E27FC236}">
                <a16:creationId xmlns:a16="http://schemas.microsoft.com/office/drawing/2014/main" id="{EAF7E1A2-4EF6-DCA8-095A-E47E962F0704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8964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8" name="Straight Connector 1507">
            <a:extLst>
              <a:ext uri="{FF2B5EF4-FFF2-40B4-BE49-F238E27FC236}">
                <a16:creationId xmlns:a16="http://schemas.microsoft.com/office/drawing/2014/main" id="{5CD12F63-61AD-5752-D9FA-3F1D2748607F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7509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9" name="Straight Connector 1508">
            <a:extLst>
              <a:ext uri="{FF2B5EF4-FFF2-40B4-BE49-F238E27FC236}">
                <a16:creationId xmlns:a16="http://schemas.microsoft.com/office/drawing/2014/main" id="{FFA8335C-9D5B-0775-5DA0-0E3303CE2303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6054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0" name="Straight Connector 1509">
            <a:extLst>
              <a:ext uri="{FF2B5EF4-FFF2-40B4-BE49-F238E27FC236}">
                <a16:creationId xmlns:a16="http://schemas.microsoft.com/office/drawing/2014/main" id="{08D19BCF-0293-70D2-DB80-7370A77267AC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4599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1" name="Straight Connector 1510">
            <a:extLst>
              <a:ext uri="{FF2B5EF4-FFF2-40B4-BE49-F238E27FC236}">
                <a16:creationId xmlns:a16="http://schemas.microsoft.com/office/drawing/2014/main" id="{BEF80BD6-1271-AB73-C220-8FFFF600F703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3145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2" name="Straight Connector 1511">
            <a:extLst>
              <a:ext uri="{FF2B5EF4-FFF2-40B4-BE49-F238E27FC236}">
                <a16:creationId xmlns:a16="http://schemas.microsoft.com/office/drawing/2014/main" id="{905CB618-EF75-93DD-AD55-A6448B7E768A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1690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3" name="Straight Connector 1512">
            <a:extLst>
              <a:ext uri="{FF2B5EF4-FFF2-40B4-BE49-F238E27FC236}">
                <a16:creationId xmlns:a16="http://schemas.microsoft.com/office/drawing/2014/main" id="{C625F5F5-7C63-5D28-57B2-6235691A9E8E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235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4" name="Straight Connector 1513">
            <a:extLst>
              <a:ext uri="{FF2B5EF4-FFF2-40B4-BE49-F238E27FC236}">
                <a16:creationId xmlns:a16="http://schemas.microsoft.com/office/drawing/2014/main" id="{359259F1-08AD-DCEA-ADB5-E928A4DF7E61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1219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5" name="Straight Connector 1514">
            <a:extLst>
              <a:ext uri="{FF2B5EF4-FFF2-40B4-BE49-F238E27FC236}">
                <a16:creationId xmlns:a16="http://schemas.microsoft.com/office/drawing/2014/main" id="{B3E945A1-798C-C446-49D2-6D570B0A9480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2673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6" name="Straight Connector 1515">
            <a:extLst>
              <a:ext uri="{FF2B5EF4-FFF2-40B4-BE49-F238E27FC236}">
                <a16:creationId xmlns:a16="http://schemas.microsoft.com/office/drawing/2014/main" id="{B84EBD10-B65A-DD7F-2577-6A4BA90055EB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4128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7" name="Straight Connector 1516">
            <a:extLst>
              <a:ext uri="{FF2B5EF4-FFF2-40B4-BE49-F238E27FC236}">
                <a16:creationId xmlns:a16="http://schemas.microsoft.com/office/drawing/2014/main" id="{FD80856F-7318-8638-412D-2202A19B0E82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5583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8" name="Straight Connector 1517">
            <a:extLst>
              <a:ext uri="{FF2B5EF4-FFF2-40B4-BE49-F238E27FC236}">
                <a16:creationId xmlns:a16="http://schemas.microsoft.com/office/drawing/2014/main" id="{597703EF-8B43-4042-AED1-8BC65F872BF0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7038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9" name="Straight Connector 1518">
            <a:extLst>
              <a:ext uri="{FF2B5EF4-FFF2-40B4-BE49-F238E27FC236}">
                <a16:creationId xmlns:a16="http://schemas.microsoft.com/office/drawing/2014/main" id="{5F195970-6832-AAF7-1041-45F3B42BB774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8493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0" name="Straight Connector 1519">
            <a:extLst>
              <a:ext uri="{FF2B5EF4-FFF2-40B4-BE49-F238E27FC236}">
                <a16:creationId xmlns:a16="http://schemas.microsoft.com/office/drawing/2014/main" id="{829E23CC-FACC-C8B9-DB9F-D9B99AADC4EC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9947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1" name="Straight Connector 1520">
            <a:extLst>
              <a:ext uri="{FF2B5EF4-FFF2-40B4-BE49-F238E27FC236}">
                <a16:creationId xmlns:a16="http://schemas.microsoft.com/office/drawing/2014/main" id="{2F50AFD3-B1E7-716B-2039-95DB73B28A16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11402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2" name="Straight Connector 1521">
            <a:extLst>
              <a:ext uri="{FF2B5EF4-FFF2-40B4-BE49-F238E27FC236}">
                <a16:creationId xmlns:a16="http://schemas.microsoft.com/office/drawing/2014/main" id="{9E74FE59-3951-0EC9-2B29-216DCE0883E8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12857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3" name="Straight Connector 1522">
            <a:extLst>
              <a:ext uri="{FF2B5EF4-FFF2-40B4-BE49-F238E27FC236}">
                <a16:creationId xmlns:a16="http://schemas.microsoft.com/office/drawing/2014/main" id="{BE5C749A-0091-634C-746F-B4B8E2AE64AE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14312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4" name="Straight Connector 1523">
            <a:extLst>
              <a:ext uri="{FF2B5EF4-FFF2-40B4-BE49-F238E27FC236}">
                <a16:creationId xmlns:a16="http://schemas.microsoft.com/office/drawing/2014/main" id="{55F7C859-72AF-DEE8-4C0F-DCB14B3D58C8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15766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5" name="Straight Connector 1524">
            <a:extLst>
              <a:ext uri="{FF2B5EF4-FFF2-40B4-BE49-F238E27FC236}">
                <a16:creationId xmlns:a16="http://schemas.microsoft.com/office/drawing/2014/main" id="{7FBB243A-A126-3D0E-68AE-144281A1FB19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17221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6" name="Straight Connector 1525">
            <a:extLst>
              <a:ext uri="{FF2B5EF4-FFF2-40B4-BE49-F238E27FC236}">
                <a16:creationId xmlns:a16="http://schemas.microsoft.com/office/drawing/2014/main" id="{222128E7-F502-07D7-1C43-93E53434AA99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12199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7" name="Straight Connector 1526">
            <a:extLst>
              <a:ext uri="{FF2B5EF4-FFF2-40B4-BE49-F238E27FC236}">
                <a16:creationId xmlns:a16="http://schemas.microsoft.com/office/drawing/2014/main" id="{09BD19B6-1CE9-1708-499F-75F440F983EB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10744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8" name="Straight Connector 1527">
            <a:extLst>
              <a:ext uri="{FF2B5EF4-FFF2-40B4-BE49-F238E27FC236}">
                <a16:creationId xmlns:a16="http://schemas.microsoft.com/office/drawing/2014/main" id="{1664C69E-290A-CC02-26E3-EC907D598870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9289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9" name="Straight Connector 1528">
            <a:extLst>
              <a:ext uri="{FF2B5EF4-FFF2-40B4-BE49-F238E27FC236}">
                <a16:creationId xmlns:a16="http://schemas.microsoft.com/office/drawing/2014/main" id="{2D4FD5E6-4F87-B0E6-5F9A-E41A67ED80E1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7835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0" name="Straight Connector 1529">
            <a:extLst>
              <a:ext uri="{FF2B5EF4-FFF2-40B4-BE49-F238E27FC236}">
                <a16:creationId xmlns:a16="http://schemas.microsoft.com/office/drawing/2014/main" id="{9659E209-2B41-382F-65AF-FA2B2D1C8F0F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6380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1" name="Straight Connector 1530">
            <a:extLst>
              <a:ext uri="{FF2B5EF4-FFF2-40B4-BE49-F238E27FC236}">
                <a16:creationId xmlns:a16="http://schemas.microsoft.com/office/drawing/2014/main" id="{A87ECE8B-21E3-E957-F277-86EAAA3E3806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4925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2" name="Straight Connector 1531">
            <a:extLst>
              <a:ext uri="{FF2B5EF4-FFF2-40B4-BE49-F238E27FC236}">
                <a16:creationId xmlns:a16="http://schemas.microsoft.com/office/drawing/2014/main" id="{B460B7FC-7EF9-58F1-EC2A-CA8F312E970E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3470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3" name="Straight Connector 1532">
            <a:extLst>
              <a:ext uri="{FF2B5EF4-FFF2-40B4-BE49-F238E27FC236}">
                <a16:creationId xmlns:a16="http://schemas.microsoft.com/office/drawing/2014/main" id="{82D0B075-11BB-3FAC-4A3E-1E31FD82A877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2016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4" name="Straight Connector 1533">
            <a:extLst>
              <a:ext uri="{FF2B5EF4-FFF2-40B4-BE49-F238E27FC236}">
                <a16:creationId xmlns:a16="http://schemas.microsoft.com/office/drawing/2014/main" id="{D5442B33-699D-43E6-CC67-9545FE3B7E54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561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5" name="Straight Connector 1534">
            <a:extLst>
              <a:ext uri="{FF2B5EF4-FFF2-40B4-BE49-F238E27FC236}">
                <a16:creationId xmlns:a16="http://schemas.microsoft.com/office/drawing/2014/main" id="{1ACEE3F7-6917-00FC-9163-EB5BAF962144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893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6" name="Straight Connector 1535">
            <a:extLst>
              <a:ext uri="{FF2B5EF4-FFF2-40B4-BE49-F238E27FC236}">
                <a16:creationId xmlns:a16="http://schemas.microsoft.com/office/drawing/2014/main" id="{F9295BBC-F0B1-CF47-3D48-D6D3373FD3E8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2348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7" name="Straight Connector 1536">
            <a:extLst>
              <a:ext uri="{FF2B5EF4-FFF2-40B4-BE49-F238E27FC236}">
                <a16:creationId xmlns:a16="http://schemas.microsoft.com/office/drawing/2014/main" id="{02F9A979-169D-C603-D93C-7F6D21569865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3803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8" name="Straight Connector 1537">
            <a:extLst>
              <a:ext uri="{FF2B5EF4-FFF2-40B4-BE49-F238E27FC236}">
                <a16:creationId xmlns:a16="http://schemas.microsoft.com/office/drawing/2014/main" id="{AD0134F3-80B0-A751-D741-11745CC3D21D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5257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9" name="Straight Connector 1538">
            <a:extLst>
              <a:ext uri="{FF2B5EF4-FFF2-40B4-BE49-F238E27FC236}">
                <a16:creationId xmlns:a16="http://schemas.microsoft.com/office/drawing/2014/main" id="{2750C41D-BF37-C516-C894-BB5BF7F09F3F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6712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0" name="Straight Connector 1539">
            <a:extLst>
              <a:ext uri="{FF2B5EF4-FFF2-40B4-BE49-F238E27FC236}">
                <a16:creationId xmlns:a16="http://schemas.microsoft.com/office/drawing/2014/main" id="{643BE18A-6109-F250-89F6-6BA060F8E260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8167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1" name="Straight Connector 1540">
            <a:extLst>
              <a:ext uri="{FF2B5EF4-FFF2-40B4-BE49-F238E27FC236}">
                <a16:creationId xmlns:a16="http://schemas.microsoft.com/office/drawing/2014/main" id="{3B0A7F9B-E57A-194F-7178-B1D46EE6CFD1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9622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2" name="Straight Connector 1541">
            <a:extLst>
              <a:ext uri="{FF2B5EF4-FFF2-40B4-BE49-F238E27FC236}">
                <a16:creationId xmlns:a16="http://schemas.microsoft.com/office/drawing/2014/main" id="{DC14AF1F-7F4A-8076-DF7C-7F42D244429F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11076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3" name="Straight Connector 1542">
            <a:extLst>
              <a:ext uri="{FF2B5EF4-FFF2-40B4-BE49-F238E27FC236}">
                <a16:creationId xmlns:a16="http://schemas.microsoft.com/office/drawing/2014/main" id="{ADA64FD6-866A-0DAC-C48F-2B1CF10E75D5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12531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4" name="Straight Connector 1543">
            <a:extLst>
              <a:ext uri="{FF2B5EF4-FFF2-40B4-BE49-F238E27FC236}">
                <a16:creationId xmlns:a16="http://schemas.microsoft.com/office/drawing/2014/main" id="{C8BCCC67-CF61-D953-AB77-CA88ED9D30CB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13986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5" name="Straight Connector 1544">
            <a:extLst>
              <a:ext uri="{FF2B5EF4-FFF2-40B4-BE49-F238E27FC236}">
                <a16:creationId xmlns:a16="http://schemas.microsoft.com/office/drawing/2014/main" id="{05D76FBB-2804-FA63-7C34-D426924346A3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15441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6" name="Straight Connector 1545">
            <a:extLst>
              <a:ext uri="{FF2B5EF4-FFF2-40B4-BE49-F238E27FC236}">
                <a16:creationId xmlns:a16="http://schemas.microsoft.com/office/drawing/2014/main" id="{3515E08C-F7A7-4135-292E-BA14D28E0F3E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139799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7" name="Straight Connector 1546">
            <a:extLst>
              <a:ext uri="{FF2B5EF4-FFF2-40B4-BE49-F238E27FC236}">
                <a16:creationId xmlns:a16="http://schemas.microsoft.com/office/drawing/2014/main" id="{ECFFEA60-BA95-A613-E68E-63CA68385001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12525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8" name="Straight Connector 1547">
            <a:extLst>
              <a:ext uri="{FF2B5EF4-FFF2-40B4-BE49-F238E27FC236}">
                <a16:creationId xmlns:a16="http://schemas.microsoft.com/office/drawing/2014/main" id="{1F0C8265-9CC5-8B1B-2F9A-CFB9913A9E65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11070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9" name="Straight Connector 1548">
            <a:extLst>
              <a:ext uri="{FF2B5EF4-FFF2-40B4-BE49-F238E27FC236}">
                <a16:creationId xmlns:a16="http://schemas.microsoft.com/office/drawing/2014/main" id="{18966ED2-741D-26E1-CA0F-B71B2A1428D7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9615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0" name="Straight Connector 1549">
            <a:extLst>
              <a:ext uri="{FF2B5EF4-FFF2-40B4-BE49-F238E27FC236}">
                <a16:creationId xmlns:a16="http://schemas.microsoft.com/office/drawing/2014/main" id="{EB362E30-77BE-615C-6986-1728E4E14DFB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8160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1" name="Straight Connector 1550">
            <a:extLst>
              <a:ext uri="{FF2B5EF4-FFF2-40B4-BE49-F238E27FC236}">
                <a16:creationId xmlns:a16="http://schemas.microsoft.com/office/drawing/2014/main" id="{3592BC68-2619-8A33-7F58-5525DF78D428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6706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2" name="Straight Connector 1551">
            <a:extLst>
              <a:ext uri="{FF2B5EF4-FFF2-40B4-BE49-F238E27FC236}">
                <a16:creationId xmlns:a16="http://schemas.microsoft.com/office/drawing/2014/main" id="{9B55C7F0-67D9-A473-7E10-AD331C47FDBF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5251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3" name="Straight Connector 1552">
            <a:extLst>
              <a:ext uri="{FF2B5EF4-FFF2-40B4-BE49-F238E27FC236}">
                <a16:creationId xmlns:a16="http://schemas.microsoft.com/office/drawing/2014/main" id="{BE8CD4A1-4132-CCD2-0071-A3772F459FFA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3796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4" name="Straight Connector 1553">
            <a:extLst>
              <a:ext uri="{FF2B5EF4-FFF2-40B4-BE49-F238E27FC236}">
                <a16:creationId xmlns:a16="http://schemas.microsoft.com/office/drawing/2014/main" id="{CD6AECF8-A349-A1D4-73FE-E22A0284037D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2341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5" name="Straight Connector 1554">
            <a:extLst>
              <a:ext uri="{FF2B5EF4-FFF2-40B4-BE49-F238E27FC236}">
                <a16:creationId xmlns:a16="http://schemas.microsoft.com/office/drawing/2014/main" id="{8A8322D7-1558-63E8-753A-6F4D8EE8A55C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886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6" name="Straight Connector 1555">
            <a:extLst>
              <a:ext uri="{FF2B5EF4-FFF2-40B4-BE49-F238E27FC236}">
                <a16:creationId xmlns:a16="http://schemas.microsoft.com/office/drawing/2014/main" id="{46ED723A-15E1-9444-E729-FDBE1A1D4FA2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567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7" name="Straight Connector 1556">
            <a:extLst>
              <a:ext uri="{FF2B5EF4-FFF2-40B4-BE49-F238E27FC236}">
                <a16:creationId xmlns:a16="http://schemas.microsoft.com/office/drawing/2014/main" id="{07843A04-E1BA-0272-CA8B-C5F0F08CFE3B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2022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8" name="Straight Connector 1557">
            <a:extLst>
              <a:ext uri="{FF2B5EF4-FFF2-40B4-BE49-F238E27FC236}">
                <a16:creationId xmlns:a16="http://schemas.microsoft.com/office/drawing/2014/main" id="{F3300DA5-1AD1-92D1-19CA-9F562C6ADDA2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3477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9" name="Straight Connector 1558">
            <a:extLst>
              <a:ext uri="{FF2B5EF4-FFF2-40B4-BE49-F238E27FC236}">
                <a16:creationId xmlns:a16="http://schemas.microsoft.com/office/drawing/2014/main" id="{A6B0816F-E721-E9DB-6AF1-E6E23333F395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493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0" name="Straight Connector 1559">
            <a:extLst>
              <a:ext uri="{FF2B5EF4-FFF2-40B4-BE49-F238E27FC236}">
                <a16:creationId xmlns:a16="http://schemas.microsoft.com/office/drawing/2014/main" id="{E31A6534-9A32-956B-F220-1353BE7E0341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6386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1" name="Straight Connector 1560">
            <a:extLst>
              <a:ext uri="{FF2B5EF4-FFF2-40B4-BE49-F238E27FC236}">
                <a16:creationId xmlns:a16="http://schemas.microsoft.com/office/drawing/2014/main" id="{52A34D64-DF8C-3D1D-85C6-C30E413D3C96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7841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2" name="Straight Connector 1561">
            <a:extLst>
              <a:ext uri="{FF2B5EF4-FFF2-40B4-BE49-F238E27FC236}">
                <a16:creationId xmlns:a16="http://schemas.microsoft.com/office/drawing/2014/main" id="{5662623E-668B-6B90-0F2E-5876F59EDD65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9296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3" name="Straight Connector 1562">
            <a:extLst>
              <a:ext uri="{FF2B5EF4-FFF2-40B4-BE49-F238E27FC236}">
                <a16:creationId xmlns:a16="http://schemas.microsoft.com/office/drawing/2014/main" id="{ADACED9D-E495-4CEB-D143-028F840EB1E4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10751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4" name="Straight Connector 1563">
            <a:extLst>
              <a:ext uri="{FF2B5EF4-FFF2-40B4-BE49-F238E27FC236}">
                <a16:creationId xmlns:a16="http://schemas.microsoft.com/office/drawing/2014/main" id="{5EFD326A-E138-9E4B-11DE-C63895467ED3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12206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5" name="Straight Connector 1564">
            <a:extLst>
              <a:ext uri="{FF2B5EF4-FFF2-40B4-BE49-F238E27FC236}">
                <a16:creationId xmlns:a16="http://schemas.microsoft.com/office/drawing/2014/main" id="{3DBAE88E-CFF3-AFBD-877C-764BEB109F0D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13660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6" name="Straight Connector 1565">
            <a:extLst>
              <a:ext uri="{FF2B5EF4-FFF2-40B4-BE49-F238E27FC236}">
                <a16:creationId xmlns:a16="http://schemas.microsoft.com/office/drawing/2014/main" id="{D298CA6D-9BED-B322-515F-B04D88290CA8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157603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7" name="Straight Connector 1566">
            <a:extLst>
              <a:ext uri="{FF2B5EF4-FFF2-40B4-BE49-F238E27FC236}">
                <a16:creationId xmlns:a16="http://schemas.microsoft.com/office/drawing/2014/main" id="{23C7503A-6C75-8987-0BCA-C5063461C7DD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14305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8" name="Straight Connector 1567">
            <a:extLst>
              <a:ext uri="{FF2B5EF4-FFF2-40B4-BE49-F238E27FC236}">
                <a16:creationId xmlns:a16="http://schemas.microsoft.com/office/drawing/2014/main" id="{E2BA6E06-75BE-01F5-DF9E-5DAA2F66C543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12850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9" name="Straight Connector 1568">
            <a:extLst>
              <a:ext uri="{FF2B5EF4-FFF2-40B4-BE49-F238E27FC236}">
                <a16:creationId xmlns:a16="http://schemas.microsoft.com/office/drawing/2014/main" id="{1ADED27B-3D47-4477-5B80-2411D501CC43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11396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0" name="Straight Connector 1569">
            <a:extLst>
              <a:ext uri="{FF2B5EF4-FFF2-40B4-BE49-F238E27FC236}">
                <a16:creationId xmlns:a16="http://schemas.microsoft.com/office/drawing/2014/main" id="{BA7029B2-2EEB-B76C-3BA8-8559D359AEAF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9941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1" name="Straight Connector 1570">
            <a:extLst>
              <a:ext uri="{FF2B5EF4-FFF2-40B4-BE49-F238E27FC236}">
                <a16:creationId xmlns:a16="http://schemas.microsoft.com/office/drawing/2014/main" id="{04E4031A-D9C7-C1F2-50F3-F282A1F7DAB6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8486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2" name="Straight Connector 1571">
            <a:extLst>
              <a:ext uri="{FF2B5EF4-FFF2-40B4-BE49-F238E27FC236}">
                <a16:creationId xmlns:a16="http://schemas.microsoft.com/office/drawing/2014/main" id="{987F4EBE-DC87-5F1C-5DB0-AC9BBB0D6C49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7031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3" name="Straight Connector 1572">
            <a:extLst>
              <a:ext uri="{FF2B5EF4-FFF2-40B4-BE49-F238E27FC236}">
                <a16:creationId xmlns:a16="http://schemas.microsoft.com/office/drawing/2014/main" id="{90C7C8EA-E8ED-7A66-C835-7EC3922CDE5F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5576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4" name="Straight Connector 1573">
            <a:extLst>
              <a:ext uri="{FF2B5EF4-FFF2-40B4-BE49-F238E27FC236}">
                <a16:creationId xmlns:a16="http://schemas.microsoft.com/office/drawing/2014/main" id="{F4DD6FE8-9448-C6EF-1FA6-1EFB14E01577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412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5" name="Straight Connector 1574">
            <a:extLst>
              <a:ext uri="{FF2B5EF4-FFF2-40B4-BE49-F238E27FC236}">
                <a16:creationId xmlns:a16="http://schemas.microsoft.com/office/drawing/2014/main" id="{E919EC32-FB1B-21D1-B8A4-0DFD4B8EDD98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2667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6" name="Straight Connector 1575">
            <a:extLst>
              <a:ext uri="{FF2B5EF4-FFF2-40B4-BE49-F238E27FC236}">
                <a16:creationId xmlns:a16="http://schemas.microsoft.com/office/drawing/2014/main" id="{1D4FB24F-0394-03D2-4D74-18D65E9D6C31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1212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7" name="Straight Connector 1576">
            <a:extLst>
              <a:ext uri="{FF2B5EF4-FFF2-40B4-BE49-F238E27FC236}">
                <a16:creationId xmlns:a16="http://schemas.microsoft.com/office/drawing/2014/main" id="{7EF964F5-DD7B-7226-63A7-891F587E2EF1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242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8" name="Straight Connector 1577">
            <a:extLst>
              <a:ext uri="{FF2B5EF4-FFF2-40B4-BE49-F238E27FC236}">
                <a16:creationId xmlns:a16="http://schemas.microsoft.com/office/drawing/2014/main" id="{34544F0A-9E58-05EB-8665-CECFDDBAC04F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1696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9" name="Straight Connector 1578">
            <a:extLst>
              <a:ext uri="{FF2B5EF4-FFF2-40B4-BE49-F238E27FC236}">
                <a16:creationId xmlns:a16="http://schemas.microsoft.com/office/drawing/2014/main" id="{EDDFBEC6-0390-0EA5-97C9-AC92AADCFC8F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3151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0" name="Straight Connector 1579">
            <a:extLst>
              <a:ext uri="{FF2B5EF4-FFF2-40B4-BE49-F238E27FC236}">
                <a16:creationId xmlns:a16="http://schemas.microsoft.com/office/drawing/2014/main" id="{2A0F1A57-44C3-22CA-2A61-8845DDD600D1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4606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1" name="Straight Connector 1580">
            <a:extLst>
              <a:ext uri="{FF2B5EF4-FFF2-40B4-BE49-F238E27FC236}">
                <a16:creationId xmlns:a16="http://schemas.microsoft.com/office/drawing/2014/main" id="{D604FEA3-C180-FD78-EBDC-27F8861FD419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6061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2" name="Straight Connector 1581">
            <a:extLst>
              <a:ext uri="{FF2B5EF4-FFF2-40B4-BE49-F238E27FC236}">
                <a16:creationId xmlns:a16="http://schemas.microsoft.com/office/drawing/2014/main" id="{5D7CD20E-CE8F-0B21-AFC0-A4F2C08078C9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7516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3" name="Straight Connector 1582">
            <a:extLst>
              <a:ext uri="{FF2B5EF4-FFF2-40B4-BE49-F238E27FC236}">
                <a16:creationId xmlns:a16="http://schemas.microsoft.com/office/drawing/2014/main" id="{711A4894-6601-39B0-46B4-5D3FC4FC0819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8970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4" name="Straight Connector 1583">
            <a:extLst>
              <a:ext uri="{FF2B5EF4-FFF2-40B4-BE49-F238E27FC236}">
                <a16:creationId xmlns:a16="http://schemas.microsoft.com/office/drawing/2014/main" id="{8F45F76F-3CC3-49BE-D7DB-8BC7FF5D621A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10425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5" name="Straight Connector 1584">
            <a:extLst>
              <a:ext uri="{FF2B5EF4-FFF2-40B4-BE49-F238E27FC236}">
                <a16:creationId xmlns:a16="http://schemas.microsoft.com/office/drawing/2014/main" id="{F624B085-E4A2-0953-C475-EA06CA12D398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11880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6" name="Straight Connector 1585">
            <a:extLst>
              <a:ext uri="{FF2B5EF4-FFF2-40B4-BE49-F238E27FC236}">
                <a16:creationId xmlns:a16="http://schemas.microsoft.com/office/drawing/2014/main" id="{87714F98-753E-68B7-6414-891F5E49136B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175408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7" name="Straight Connector 1586">
            <a:extLst>
              <a:ext uri="{FF2B5EF4-FFF2-40B4-BE49-F238E27FC236}">
                <a16:creationId xmlns:a16="http://schemas.microsoft.com/office/drawing/2014/main" id="{906DF839-6081-0520-A7C9-5B147BEE19A9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16086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8" name="Straight Connector 1587">
            <a:extLst>
              <a:ext uri="{FF2B5EF4-FFF2-40B4-BE49-F238E27FC236}">
                <a16:creationId xmlns:a16="http://schemas.microsoft.com/office/drawing/2014/main" id="{DA1610E6-1167-D77B-733A-9AF099277278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14631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9" name="Straight Connector 1588">
            <a:extLst>
              <a:ext uri="{FF2B5EF4-FFF2-40B4-BE49-F238E27FC236}">
                <a16:creationId xmlns:a16="http://schemas.microsoft.com/office/drawing/2014/main" id="{F2C42810-08C9-912B-4668-7602006FBB22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13176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0" name="Straight Connector 1589">
            <a:extLst>
              <a:ext uri="{FF2B5EF4-FFF2-40B4-BE49-F238E27FC236}">
                <a16:creationId xmlns:a16="http://schemas.microsoft.com/office/drawing/2014/main" id="{69A4CA74-1C34-BEDB-08EE-435099070723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11721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1" name="Straight Connector 1590">
            <a:extLst>
              <a:ext uri="{FF2B5EF4-FFF2-40B4-BE49-F238E27FC236}">
                <a16:creationId xmlns:a16="http://schemas.microsoft.com/office/drawing/2014/main" id="{9DB56B23-E368-DEC1-F5E1-06A496871046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10266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2" name="Straight Connector 1591">
            <a:extLst>
              <a:ext uri="{FF2B5EF4-FFF2-40B4-BE49-F238E27FC236}">
                <a16:creationId xmlns:a16="http://schemas.microsoft.com/office/drawing/2014/main" id="{C4759347-4697-B413-C383-6D680B832108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8812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3" name="Straight Connector 1592">
            <a:extLst>
              <a:ext uri="{FF2B5EF4-FFF2-40B4-BE49-F238E27FC236}">
                <a16:creationId xmlns:a16="http://schemas.microsoft.com/office/drawing/2014/main" id="{7547B42F-9E58-7E0F-0891-0C0548487C33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7357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4" name="Straight Connector 1593">
            <a:extLst>
              <a:ext uri="{FF2B5EF4-FFF2-40B4-BE49-F238E27FC236}">
                <a16:creationId xmlns:a16="http://schemas.microsoft.com/office/drawing/2014/main" id="{3FE2488B-83D9-89CD-C54C-1482543888B4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5902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5" name="Straight Connector 1594">
            <a:extLst>
              <a:ext uri="{FF2B5EF4-FFF2-40B4-BE49-F238E27FC236}">
                <a16:creationId xmlns:a16="http://schemas.microsoft.com/office/drawing/2014/main" id="{C7E9C8B3-DD19-8BEA-1FCC-FDA9687A6B73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4447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6" name="Straight Connector 1595">
            <a:extLst>
              <a:ext uri="{FF2B5EF4-FFF2-40B4-BE49-F238E27FC236}">
                <a16:creationId xmlns:a16="http://schemas.microsoft.com/office/drawing/2014/main" id="{147F852F-251C-3A76-700E-C3B7BF3DC465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2993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7" name="Straight Connector 1596">
            <a:extLst>
              <a:ext uri="{FF2B5EF4-FFF2-40B4-BE49-F238E27FC236}">
                <a16:creationId xmlns:a16="http://schemas.microsoft.com/office/drawing/2014/main" id="{D431E82C-71A7-BB4C-C2DC-6BC8CDDB081A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1538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8" name="Straight Connector 1597">
            <a:extLst>
              <a:ext uri="{FF2B5EF4-FFF2-40B4-BE49-F238E27FC236}">
                <a16:creationId xmlns:a16="http://schemas.microsoft.com/office/drawing/2014/main" id="{D4512B03-90F8-2AF2-F465-F5A8A40E01D6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83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9" name="Straight Connector 1598">
            <a:extLst>
              <a:ext uri="{FF2B5EF4-FFF2-40B4-BE49-F238E27FC236}">
                <a16:creationId xmlns:a16="http://schemas.microsoft.com/office/drawing/2014/main" id="{4CD83A03-7AB7-12F3-4641-43D9549BD820}"/>
              </a:ext>
            </a:extLst>
          </p:cNvPr>
          <p:cNvCxnSpPr>
            <a:cxnSpLocks/>
          </p:cNvCxnSpPr>
          <p:nvPr/>
        </p:nvCxnSpPr>
        <p:spPr>
          <a:xfrm flipV="1">
            <a:off x="3847907" y="4413061"/>
            <a:ext cx="2473919" cy="1371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0" name="Straight Connector 1599">
            <a:extLst>
              <a:ext uri="{FF2B5EF4-FFF2-40B4-BE49-F238E27FC236}">
                <a16:creationId xmlns:a16="http://schemas.microsoft.com/office/drawing/2014/main" id="{5A40399F-7361-AF00-601B-5C19CFA528F9}"/>
              </a:ext>
            </a:extLst>
          </p:cNvPr>
          <p:cNvCxnSpPr>
            <a:cxnSpLocks/>
          </p:cNvCxnSpPr>
          <p:nvPr/>
        </p:nvCxnSpPr>
        <p:spPr>
          <a:xfrm flipV="1">
            <a:off x="3847907" y="4413061"/>
            <a:ext cx="2473919" cy="2826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1" name="Straight Connector 1600">
            <a:extLst>
              <a:ext uri="{FF2B5EF4-FFF2-40B4-BE49-F238E27FC236}">
                <a16:creationId xmlns:a16="http://schemas.microsoft.com/office/drawing/2014/main" id="{B0FBC809-D116-253C-6074-A88CFF455DE9}"/>
              </a:ext>
            </a:extLst>
          </p:cNvPr>
          <p:cNvCxnSpPr>
            <a:cxnSpLocks/>
          </p:cNvCxnSpPr>
          <p:nvPr/>
        </p:nvCxnSpPr>
        <p:spPr>
          <a:xfrm flipV="1">
            <a:off x="3847907" y="4413061"/>
            <a:ext cx="2473919" cy="4280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2" name="Straight Connector 1601">
            <a:extLst>
              <a:ext uri="{FF2B5EF4-FFF2-40B4-BE49-F238E27FC236}">
                <a16:creationId xmlns:a16="http://schemas.microsoft.com/office/drawing/2014/main" id="{6E7535CF-A9EC-C296-B2CF-4732D41C2350}"/>
              </a:ext>
            </a:extLst>
          </p:cNvPr>
          <p:cNvCxnSpPr>
            <a:cxnSpLocks/>
          </p:cNvCxnSpPr>
          <p:nvPr/>
        </p:nvCxnSpPr>
        <p:spPr>
          <a:xfrm flipV="1">
            <a:off x="3847907" y="4413061"/>
            <a:ext cx="2473919" cy="5735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3" name="Straight Connector 1602">
            <a:extLst>
              <a:ext uri="{FF2B5EF4-FFF2-40B4-BE49-F238E27FC236}">
                <a16:creationId xmlns:a16="http://schemas.microsoft.com/office/drawing/2014/main" id="{D6E79959-CC7A-F47E-5DB4-63AA60F9C5E0}"/>
              </a:ext>
            </a:extLst>
          </p:cNvPr>
          <p:cNvCxnSpPr>
            <a:cxnSpLocks/>
          </p:cNvCxnSpPr>
          <p:nvPr/>
        </p:nvCxnSpPr>
        <p:spPr>
          <a:xfrm flipV="1">
            <a:off x="3847907" y="4413061"/>
            <a:ext cx="2473919" cy="7190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4" name="Straight Connector 1603">
            <a:extLst>
              <a:ext uri="{FF2B5EF4-FFF2-40B4-BE49-F238E27FC236}">
                <a16:creationId xmlns:a16="http://schemas.microsoft.com/office/drawing/2014/main" id="{B8C38F16-565A-1D7E-9684-D600AA7818F6}"/>
              </a:ext>
            </a:extLst>
          </p:cNvPr>
          <p:cNvCxnSpPr>
            <a:cxnSpLocks/>
          </p:cNvCxnSpPr>
          <p:nvPr/>
        </p:nvCxnSpPr>
        <p:spPr>
          <a:xfrm flipV="1">
            <a:off x="3847907" y="4413061"/>
            <a:ext cx="2473919" cy="8645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5" name="Straight Connector 1604">
            <a:extLst>
              <a:ext uri="{FF2B5EF4-FFF2-40B4-BE49-F238E27FC236}">
                <a16:creationId xmlns:a16="http://schemas.microsoft.com/office/drawing/2014/main" id="{D5BE13CC-7C22-BD81-3C5D-762F5F800E5F}"/>
              </a:ext>
            </a:extLst>
          </p:cNvPr>
          <p:cNvCxnSpPr>
            <a:cxnSpLocks/>
          </p:cNvCxnSpPr>
          <p:nvPr/>
        </p:nvCxnSpPr>
        <p:spPr>
          <a:xfrm flipV="1">
            <a:off x="3847907" y="4413061"/>
            <a:ext cx="2473919" cy="10099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6" name="Straight Connector 1605">
            <a:extLst>
              <a:ext uri="{FF2B5EF4-FFF2-40B4-BE49-F238E27FC236}">
                <a16:creationId xmlns:a16="http://schemas.microsoft.com/office/drawing/2014/main" id="{1FC0256D-7C6A-A83B-03DB-68D8B21BB958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193213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7" name="Straight Connector 1606">
            <a:extLst>
              <a:ext uri="{FF2B5EF4-FFF2-40B4-BE49-F238E27FC236}">
                <a16:creationId xmlns:a16="http://schemas.microsoft.com/office/drawing/2014/main" id="{147FE2EB-1831-8DEA-9C5A-8BD4D92EB48F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17866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8" name="Straight Connector 1607">
            <a:extLst>
              <a:ext uri="{FF2B5EF4-FFF2-40B4-BE49-F238E27FC236}">
                <a16:creationId xmlns:a16="http://schemas.microsoft.com/office/drawing/2014/main" id="{74343ABF-7F3B-FDE2-D7A7-46D80042A423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16411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9" name="Straight Connector 1608">
            <a:extLst>
              <a:ext uri="{FF2B5EF4-FFF2-40B4-BE49-F238E27FC236}">
                <a16:creationId xmlns:a16="http://schemas.microsoft.com/office/drawing/2014/main" id="{15D34E14-FE2F-F8A9-2C77-76FCB847C466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14956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0" name="Straight Connector 1609">
            <a:extLst>
              <a:ext uri="{FF2B5EF4-FFF2-40B4-BE49-F238E27FC236}">
                <a16:creationId xmlns:a16="http://schemas.microsoft.com/office/drawing/2014/main" id="{DB9655DD-E0C4-5FA5-A96E-38BD8FAD80C1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13502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1" name="Straight Connector 1610">
            <a:extLst>
              <a:ext uri="{FF2B5EF4-FFF2-40B4-BE49-F238E27FC236}">
                <a16:creationId xmlns:a16="http://schemas.microsoft.com/office/drawing/2014/main" id="{9295D904-AB54-7751-5E38-70E322783C66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12047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2" name="Straight Connector 1611">
            <a:extLst>
              <a:ext uri="{FF2B5EF4-FFF2-40B4-BE49-F238E27FC236}">
                <a16:creationId xmlns:a16="http://schemas.microsoft.com/office/drawing/2014/main" id="{4958F832-7256-911D-C110-E77F171710E8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10592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3" name="Straight Connector 1612">
            <a:extLst>
              <a:ext uri="{FF2B5EF4-FFF2-40B4-BE49-F238E27FC236}">
                <a16:creationId xmlns:a16="http://schemas.microsoft.com/office/drawing/2014/main" id="{E82DEE8E-396F-B7FA-DB0B-A7720F906549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9137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4" name="Straight Connector 1613">
            <a:extLst>
              <a:ext uri="{FF2B5EF4-FFF2-40B4-BE49-F238E27FC236}">
                <a16:creationId xmlns:a16="http://schemas.microsoft.com/office/drawing/2014/main" id="{02C531CD-1A5B-F529-C811-09C20D9837F3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7683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5" name="Straight Connector 1614">
            <a:extLst>
              <a:ext uri="{FF2B5EF4-FFF2-40B4-BE49-F238E27FC236}">
                <a16:creationId xmlns:a16="http://schemas.microsoft.com/office/drawing/2014/main" id="{7D543DC9-B619-A32B-BA39-3B45FA842824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6228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6" name="Straight Connector 1615">
            <a:extLst>
              <a:ext uri="{FF2B5EF4-FFF2-40B4-BE49-F238E27FC236}">
                <a16:creationId xmlns:a16="http://schemas.microsoft.com/office/drawing/2014/main" id="{0239AFFE-A851-13AF-C4D9-64DB7DE2E748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4773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7" name="Straight Connector 1616">
            <a:extLst>
              <a:ext uri="{FF2B5EF4-FFF2-40B4-BE49-F238E27FC236}">
                <a16:creationId xmlns:a16="http://schemas.microsoft.com/office/drawing/2014/main" id="{40E6836F-FB67-0637-E7B8-F1613665418B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3318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8" name="Straight Connector 1617">
            <a:extLst>
              <a:ext uri="{FF2B5EF4-FFF2-40B4-BE49-F238E27FC236}">
                <a16:creationId xmlns:a16="http://schemas.microsoft.com/office/drawing/2014/main" id="{A348096A-ADB9-FA46-454A-6FD0A06C44DF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1863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9" name="Straight Connector 1618">
            <a:extLst>
              <a:ext uri="{FF2B5EF4-FFF2-40B4-BE49-F238E27FC236}">
                <a16:creationId xmlns:a16="http://schemas.microsoft.com/office/drawing/2014/main" id="{6BD69A42-5471-A02B-9336-7DC9913B06DC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409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0" name="Straight Connector 1619">
            <a:extLst>
              <a:ext uri="{FF2B5EF4-FFF2-40B4-BE49-F238E27FC236}">
                <a16:creationId xmlns:a16="http://schemas.microsoft.com/office/drawing/2014/main" id="{1E96F954-F914-1A91-4BA0-20DF9DD22F8D}"/>
              </a:ext>
            </a:extLst>
          </p:cNvPr>
          <p:cNvCxnSpPr>
            <a:cxnSpLocks/>
          </p:cNvCxnSpPr>
          <p:nvPr/>
        </p:nvCxnSpPr>
        <p:spPr>
          <a:xfrm flipV="1">
            <a:off x="3847907" y="4591107"/>
            <a:ext cx="2473919" cy="1045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1" name="Straight Connector 1620">
            <a:extLst>
              <a:ext uri="{FF2B5EF4-FFF2-40B4-BE49-F238E27FC236}">
                <a16:creationId xmlns:a16="http://schemas.microsoft.com/office/drawing/2014/main" id="{5B0F9DC8-37CD-C335-4A5D-BAEF5562BF7A}"/>
              </a:ext>
            </a:extLst>
          </p:cNvPr>
          <p:cNvCxnSpPr>
            <a:cxnSpLocks/>
          </p:cNvCxnSpPr>
          <p:nvPr/>
        </p:nvCxnSpPr>
        <p:spPr>
          <a:xfrm flipV="1">
            <a:off x="3847907" y="4591107"/>
            <a:ext cx="2473919" cy="2500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2" name="Straight Connector 1621">
            <a:extLst>
              <a:ext uri="{FF2B5EF4-FFF2-40B4-BE49-F238E27FC236}">
                <a16:creationId xmlns:a16="http://schemas.microsoft.com/office/drawing/2014/main" id="{55454D37-A607-EF5B-1BC7-844597DEDD2A}"/>
              </a:ext>
            </a:extLst>
          </p:cNvPr>
          <p:cNvCxnSpPr>
            <a:cxnSpLocks/>
          </p:cNvCxnSpPr>
          <p:nvPr/>
        </p:nvCxnSpPr>
        <p:spPr>
          <a:xfrm flipV="1">
            <a:off x="3847907" y="4591107"/>
            <a:ext cx="2473919" cy="3955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3" name="Straight Connector 1622">
            <a:extLst>
              <a:ext uri="{FF2B5EF4-FFF2-40B4-BE49-F238E27FC236}">
                <a16:creationId xmlns:a16="http://schemas.microsoft.com/office/drawing/2014/main" id="{77DBEF60-42DD-50A7-B222-4B88CD17BC93}"/>
              </a:ext>
            </a:extLst>
          </p:cNvPr>
          <p:cNvCxnSpPr>
            <a:cxnSpLocks/>
          </p:cNvCxnSpPr>
          <p:nvPr/>
        </p:nvCxnSpPr>
        <p:spPr>
          <a:xfrm flipV="1">
            <a:off x="3847907" y="4591107"/>
            <a:ext cx="2473919" cy="5409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4" name="Straight Connector 1623">
            <a:extLst>
              <a:ext uri="{FF2B5EF4-FFF2-40B4-BE49-F238E27FC236}">
                <a16:creationId xmlns:a16="http://schemas.microsoft.com/office/drawing/2014/main" id="{5FB61054-2FFC-5892-3D77-CC8FD4393B1B}"/>
              </a:ext>
            </a:extLst>
          </p:cNvPr>
          <p:cNvCxnSpPr>
            <a:cxnSpLocks/>
          </p:cNvCxnSpPr>
          <p:nvPr/>
        </p:nvCxnSpPr>
        <p:spPr>
          <a:xfrm flipV="1">
            <a:off x="3847907" y="4591107"/>
            <a:ext cx="2473919" cy="6864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5" name="Straight Connector 1624">
            <a:extLst>
              <a:ext uri="{FF2B5EF4-FFF2-40B4-BE49-F238E27FC236}">
                <a16:creationId xmlns:a16="http://schemas.microsoft.com/office/drawing/2014/main" id="{E7A3A564-7DB5-4ACE-05AB-393A9FA40551}"/>
              </a:ext>
            </a:extLst>
          </p:cNvPr>
          <p:cNvCxnSpPr>
            <a:cxnSpLocks/>
          </p:cNvCxnSpPr>
          <p:nvPr/>
        </p:nvCxnSpPr>
        <p:spPr>
          <a:xfrm flipV="1">
            <a:off x="3847907" y="4591107"/>
            <a:ext cx="2473919" cy="8319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6" name="Straight Connector 1625">
            <a:extLst>
              <a:ext uri="{FF2B5EF4-FFF2-40B4-BE49-F238E27FC236}">
                <a16:creationId xmlns:a16="http://schemas.microsoft.com/office/drawing/2014/main" id="{1B8540CC-1A3A-3DB7-9868-891EFF447485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211017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7" name="Straight Connector 1626">
            <a:extLst>
              <a:ext uri="{FF2B5EF4-FFF2-40B4-BE49-F238E27FC236}">
                <a16:creationId xmlns:a16="http://schemas.microsoft.com/office/drawing/2014/main" id="{9444140B-B411-63FF-6A6C-B26B95B36F95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19647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8" name="Straight Connector 1627">
            <a:extLst>
              <a:ext uri="{FF2B5EF4-FFF2-40B4-BE49-F238E27FC236}">
                <a16:creationId xmlns:a16="http://schemas.microsoft.com/office/drawing/2014/main" id="{64A0FCEA-C6FB-1C4B-85DF-E8426C22D815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18192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9" name="Straight Connector 1628">
            <a:extLst>
              <a:ext uri="{FF2B5EF4-FFF2-40B4-BE49-F238E27FC236}">
                <a16:creationId xmlns:a16="http://schemas.microsoft.com/office/drawing/2014/main" id="{98820959-6A5E-2315-30C4-F031F423FD38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16737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0" name="Straight Connector 1629">
            <a:extLst>
              <a:ext uri="{FF2B5EF4-FFF2-40B4-BE49-F238E27FC236}">
                <a16:creationId xmlns:a16="http://schemas.microsoft.com/office/drawing/2014/main" id="{388F3A21-D589-002B-8FD2-665208E41367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15282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1" name="Straight Connector 1630">
            <a:extLst>
              <a:ext uri="{FF2B5EF4-FFF2-40B4-BE49-F238E27FC236}">
                <a16:creationId xmlns:a16="http://schemas.microsoft.com/office/drawing/2014/main" id="{7CB29CF5-3607-95E9-9F8D-7CA0954C470D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13827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2" name="Straight Connector 1631">
            <a:extLst>
              <a:ext uri="{FF2B5EF4-FFF2-40B4-BE49-F238E27FC236}">
                <a16:creationId xmlns:a16="http://schemas.microsoft.com/office/drawing/2014/main" id="{F9701E0A-50FC-F201-34BC-C9D438C12B4D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12373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3" name="Straight Connector 1632">
            <a:extLst>
              <a:ext uri="{FF2B5EF4-FFF2-40B4-BE49-F238E27FC236}">
                <a16:creationId xmlns:a16="http://schemas.microsoft.com/office/drawing/2014/main" id="{CFEB3AC4-9437-E6C7-33D1-80939BA9C97A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10918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4" name="Straight Connector 1633">
            <a:extLst>
              <a:ext uri="{FF2B5EF4-FFF2-40B4-BE49-F238E27FC236}">
                <a16:creationId xmlns:a16="http://schemas.microsoft.com/office/drawing/2014/main" id="{13C8FF97-E758-C562-1341-8C4FCF9917AE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9463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5" name="Straight Connector 1634">
            <a:extLst>
              <a:ext uri="{FF2B5EF4-FFF2-40B4-BE49-F238E27FC236}">
                <a16:creationId xmlns:a16="http://schemas.microsoft.com/office/drawing/2014/main" id="{AAD89F26-9EB9-1C7D-AAAA-647243416E5C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8008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6" name="Straight Connector 1635">
            <a:extLst>
              <a:ext uri="{FF2B5EF4-FFF2-40B4-BE49-F238E27FC236}">
                <a16:creationId xmlns:a16="http://schemas.microsoft.com/office/drawing/2014/main" id="{3646FA4B-5066-AE84-1129-17B48B15DCBC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6554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7" name="Straight Connector 1636">
            <a:extLst>
              <a:ext uri="{FF2B5EF4-FFF2-40B4-BE49-F238E27FC236}">
                <a16:creationId xmlns:a16="http://schemas.microsoft.com/office/drawing/2014/main" id="{138A611F-082A-EC0C-C4E1-29516E8261E8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5099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8" name="Straight Connector 1637">
            <a:extLst>
              <a:ext uri="{FF2B5EF4-FFF2-40B4-BE49-F238E27FC236}">
                <a16:creationId xmlns:a16="http://schemas.microsoft.com/office/drawing/2014/main" id="{FD38F1AA-B67F-B456-69BD-51B75A3217EA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3644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9" name="Straight Connector 1638">
            <a:extLst>
              <a:ext uri="{FF2B5EF4-FFF2-40B4-BE49-F238E27FC236}">
                <a16:creationId xmlns:a16="http://schemas.microsoft.com/office/drawing/2014/main" id="{513F409E-7547-B0EB-8F4A-C5572F9ECD24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2189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0" name="Straight Connector 1639">
            <a:extLst>
              <a:ext uri="{FF2B5EF4-FFF2-40B4-BE49-F238E27FC236}">
                <a16:creationId xmlns:a16="http://schemas.microsoft.com/office/drawing/2014/main" id="{D62FEC28-99BA-3893-9432-F2807F7C2D55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734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1" name="Straight Connector 1640">
            <a:extLst>
              <a:ext uri="{FF2B5EF4-FFF2-40B4-BE49-F238E27FC236}">
                <a16:creationId xmlns:a16="http://schemas.microsoft.com/office/drawing/2014/main" id="{83DF910B-1DAF-3C2B-41E5-AA83E243443F}"/>
              </a:ext>
            </a:extLst>
          </p:cNvPr>
          <p:cNvCxnSpPr>
            <a:cxnSpLocks/>
          </p:cNvCxnSpPr>
          <p:nvPr/>
        </p:nvCxnSpPr>
        <p:spPr>
          <a:xfrm flipV="1">
            <a:off x="3847907" y="4769153"/>
            <a:ext cx="2473919" cy="719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2" name="Straight Connector 1641">
            <a:extLst>
              <a:ext uri="{FF2B5EF4-FFF2-40B4-BE49-F238E27FC236}">
                <a16:creationId xmlns:a16="http://schemas.microsoft.com/office/drawing/2014/main" id="{900DE860-B1B8-E38E-9DD1-14FE5589BA50}"/>
              </a:ext>
            </a:extLst>
          </p:cNvPr>
          <p:cNvCxnSpPr>
            <a:cxnSpLocks/>
          </p:cNvCxnSpPr>
          <p:nvPr/>
        </p:nvCxnSpPr>
        <p:spPr>
          <a:xfrm flipV="1">
            <a:off x="3847907" y="4769153"/>
            <a:ext cx="2473919" cy="2174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3" name="Straight Connector 1642">
            <a:extLst>
              <a:ext uri="{FF2B5EF4-FFF2-40B4-BE49-F238E27FC236}">
                <a16:creationId xmlns:a16="http://schemas.microsoft.com/office/drawing/2014/main" id="{0DACF8D8-9FB0-87C9-019E-7A9639687B46}"/>
              </a:ext>
            </a:extLst>
          </p:cNvPr>
          <p:cNvCxnSpPr>
            <a:cxnSpLocks/>
          </p:cNvCxnSpPr>
          <p:nvPr/>
        </p:nvCxnSpPr>
        <p:spPr>
          <a:xfrm flipV="1">
            <a:off x="3847907" y="4769153"/>
            <a:ext cx="2473919" cy="3629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4" name="Straight Connector 1643">
            <a:extLst>
              <a:ext uri="{FF2B5EF4-FFF2-40B4-BE49-F238E27FC236}">
                <a16:creationId xmlns:a16="http://schemas.microsoft.com/office/drawing/2014/main" id="{032BB882-2269-E0A0-75C7-5D1CB22DFA6F}"/>
              </a:ext>
            </a:extLst>
          </p:cNvPr>
          <p:cNvCxnSpPr>
            <a:cxnSpLocks/>
          </p:cNvCxnSpPr>
          <p:nvPr/>
        </p:nvCxnSpPr>
        <p:spPr>
          <a:xfrm flipV="1">
            <a:off x="3847907" y="4769153"/>
            <a:ext cx="2473919" cy="5084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5" name="Straight Connector 1644">
            <a:extLst>
              <a:ext uri="{FF2B5EF4-FFF2-40B4-BE49-F238E27FC236}">
                <a16:creationId xmlns:a16="http://schemas.microsoft.com/office/drawing/2014/main" id="{538FB3C5-85C1-0299-5833-2641ABA9C82A}"/>
              </a:ext>
            </a:extLst>
          </p:cNvPr>
          <p:cNvCxnSpPr>
            <a:cxnSpLocks/>
          </p:cNvCxnSpPr>
          <p:nvPr/>
        </p:nvCxnSpPr>
        <p:spPr>
          <a:xfrm flipV="1">
            <a:off x="3847907" y="4769153"/>
            <a:ext cx="2473919" cy="6539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6" name="Straight Connector 1645">
            <a:extLst>
              <a:ext uri="{FF2B5EF4-FFF2-40B4-BE49-F238E27FC236}">
                <a16:creationId xmlns:a16="http://schemas.microsoft.com/office/drawing/2014/main" id="{CF880504-F8EB-59CB-A6EA-EE757C3A0A81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22882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7" name="Straight Connector 1646">
            <a:extLst>
              <a:ext uri="{FF2B5EF4-FFF2-40B4-BE49-F238E27FC236}">
                <a16:creationId xmlns:a16="http://schemas.microsoft.com/office/drawing/2014/main" id="{BE5D8EF2-CB52-5289-CE00-F43335838DF2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21427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8" name="Straight Connector 1647">
            <a:extLst>
              <a:ext uri="{FF2B5EF4-FFF2-40B4-BE49-F238E27FC236}">
                <a16:creationId xmlns:a16="http://schemas.microsoft.com/office/drawing/2014/main" id="{645D6045-D7A3-7D69-0CD5-82BEE55EDF01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19972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9" name="Straight Connector 1648">
            <a:extLst>
              <a:ext uri="{FF2B5EF4-FFF2-40B4-BE49-F238E27FC236}">
                <a16:creationId xmlns:a16="http://schemas.microsoft.com/office/drawing/2014/main" id="{C07F3E59-41BB-E277-1799-93B16A9C2360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18517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0" name="Straight Connector 1649">
            <a:extLst>
              <a:ext uri="{FF2B5EF4-FFF2-40B4-BE49-F238E27FC236}">
                <a16:creationId xmlns:a16="http://schemas.microsoft.com/office/drawing/2014/main" id="{ED4B0590-2E91-9F58-1B44-8F9147D74575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17063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1" name="Straight Connector 1650">
            <a:extLst>
              <a:ext uri="{FF2B5EF4-FFF2-40B4-BE49-F238E27FC236}">
                <a16:creationId xmlns:a16="http://schemas.microsoft.com/office/drawing/2014/main" id="{6C9C6F21-85BE-BA9A-680A-2B1E1E645455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15608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2" name="Straight Connector 1651">
            <a:extLst>
              <a:ext uri="{FF2B5EF4-FFF2-40B4-BE49-F238E27FC236}">
                <a16:creationId xmlns:a16="http://schemas.microsoft.com/office/drawing/2014/main" id="{07AA3EE1-EE02-96BB-B1DB-6571C24E47C5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14153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3" name="Straight Connector 1652">
            <a:extLst>
              <a:ext uri="{FF2B5EF4-FFF2-40B4-BE49-F238E27FC236}">
                <a16:creationId xmlns:a16="http://schemas.microsoft.com/office/drawing/2014/main" id="{AA2D5FEE-9A1A-40DB-5E86-3AEDEDDE7F63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12698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4" name="Straight Connector 1653">
            <a:extLst>
              <a:ext uri="{FF2B5EF4-FFF2-40B4-BE49-F238E27FC236}">
                <a16:creationId xmlns:a16="http://schemas.microsoft.com/office/drawing/2014/main" id="{D2E30BC7-6389-6D70-DC4F-F831BE9BB61E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11244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5" name="Straight Connector 1654">
            <a:extLst>
              <a:ext uri="{FF2B5EF4-FFF2-40B4-BE49-F238E27FC236}">
                <a16:creationId xmlns:a16="http://schemas.microsoft.com/office/drawing/2014/main" id="{CE97139B-CB6B-7987-B0D7-A0BED600178C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9789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6" name="Straight Connector 1655">
            <a:extLst>
              <a:ext uri="{FF2B5EF4-FFF2-40B4-BE49-F238E27FC236}">
                <a16:creationId xmlns:a16="http://schemas.microsoft.com/office/drawing/2014/main" id="{C29FC15D-A83F-5966-D7C4-8D927EC27C1B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8334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7" name="Straight Connector 1656">
            <a:extLst>
              <a:ext uri="{FF2B5EF4-FFF2-40B4-BE49-F238E27FC236}">
                <a16:creationId xmlns:a16="http://schemas.microsoft.com/office/drawing/2014/main" id="{C24989FE-787B-7422-E7D3-301E7B520DE8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6879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8" name="Straight Connector 1657">
            <a:extLst>
              <a:ext uri="{FF2B5EF4-FFF2-40B4-BE49-F238E27FC236}">
                <a16:creationId xmlns:a16="http://schemas.microsoft.com/office/drawing/2014/main" id="{356AE71B-537F-6308-1549-FB4161F81B32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5424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9" name="Straight Connector 1658">
            <a:extLst>
              <a:ext uri="{FF2B5EF4-FFF2-40B4-BE49-F238E27FC236}">
                <a16:creationId xmlns:a16="http://schemas.microsoft.com/office/drawing/2014/main" id="{A15FF432-0E83-D2C4-804F-BE04C704E989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3970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0" name="Straight Connector 1659">
            <a:extLst>
              <a:ext uri="{FF2B5EF4-FFF2-40B4-BE49-F238E27FC236}">
                <a16:creationId xmlns:a16="http://schemas.microsoft.com/office/drawing/2014/main" id="{079894F0-703C-E39F-8C1A-0608E2357DB9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2515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1" name="Straight Connector 1660">
            <a:extLst>
              <a:ext uri="{FF2B5EF4-FFF2-40B4-BE49-F238E27FC236}">
                <a16:creationId xmlns:a16="http://schemas.microsoft.com/office/drawing/2014/main" id="{E61F4F8B-9EF4-9FE1-CE07-4FC3AD609831}"/>
              </a:ext>
            </a:extLst>
          </p:cNvPr>
          <p:cNvCxnSpPr>
            <a:cxnSpLocks/>
          </p:cNvCxnSpPr>
          <p:nvPr/>
        </p:nvCxnSpPr>
        <p:spPr>
          <a:xfrm>
            <a:off x="3847907" y="4841142"/>
            <a:ext cx="2473919" cy="1060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2" name="Straight Connector 1661">
            <a:extLst>
              <a:ext uri="{FF2B5EF4-FFF2-40B4-BE49-F238E27FC236}">
                <a16:creationId xmlns:a16="http://schemas.microsoft.com/office/drawing/2014/main" id="{8F0B7B37-E13C-8DF0-F57B-480898816902}"/>
              </a:ext>
            </a:extLst>
          </p:cNvPr>
          <p:cNvCxnSpPr>
            <a:cxnSpLocks/>
          </p:cNvCxnSpPr>
          <p:nvPr/>
        </p:nvCxnSpPr>
        <p:spPr>
          <a:xfrm flipV="1">
            <a:off x="3847907" y="4947199"/>
            <a:ext cx="2473919" cy="394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3" name="Straight Connector 1662">
            <a:extLst>
              <a:ext uri="{FF2B5EF4-FFF2-40B4-BE49-F238E27FC236}">
                <a16:creationId xmlns:a16="http://schemas.microsoft.com/office/drawing/2014/main" id="{217E5DA1-4C54-0CAF-EF4C-8F34A9D42DF7}"/>
              </a:ext>
            </a:extLst>
          </p:cNvPr>
          <p:cNvCxnSpPr>
            <a:cxnSpLocks/>
          </p:cNvCxnSpPr>
          <p:nvPr/>
        </p:nvCxnSpPr>
        <p:spPr>
          <a:xfrm flipV="1">
            <a:off x="3847907" y="4947199"/>
            <a:ext cx="2473919" cy="1848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4" name="Straight Connector 1663">
            <a:extLst>
              <a:ext uri="{FF2B5EF4-FFF2-40B4-BE49-F238E27FC236}">
                <a16:creationId xmlns:a16="http://schemas.microsoft.com/office/drawing/2014/main" id="{0364B368-9C98-9971-930A-ACCE745706BE}"/>
              </a:ext>
            </a:extLst>
          </p:cNvPr>
          <p:cNvCxnSpPr>
            <a:cxnSpLocks/>
          </p:cNvCxnSpPr>
          <p:nvPr/>
        </p:nvCxnSpPr>
        <p:spPr>
          <a:xfrm flipV="1">
            <a:off x="3847907" y="4947199"/>
            <a:ext cx="2473919" cy="330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5" name="Straight Connector 1664">
            <a:extLst>
              <a:ext uri="{FF2B5EF4-FFF2-40B4-BE49-F238E27FC236}">
                <a16:creationId xmlns:a16="http://schemas.microsoft.com/office/drawing/2014/main" id="{0B935D08-98C1-897B-8491-0C5B9B1D9E7F}"/>
              </a:ext>
            </a:extLst>
          </p:cNvPr>
          <p:cNvCxnSpPr>
            <a:cxnSpLocks/>
          </p:cNvCxnSpPr>
          <p:nvPr/>
        </p:nvCxnSpPr>
        <p:spPr>
          <a:xfrm flipV="1">
            <a:off x="3847907" y="4947199"/>
            <a:ext cx="2473919" cy="475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6" name="Straight Connector 1665">
            <a:extLst>
              <a:ext uri="{FF2B5EF4-FFF2-40B4-BE49-F238E27FC236}">
                <a16:creationId xmlns:a16="http://schemas.microsoft.com/office/drawing/2014/main" id="{BA85B013-A0A5-96DC-D9FC-1BDA2B0E2AE9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246626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7" name="Straight Connector 1666">
            <a:extLst>
              <a:ext uri="{FF2B5EF4-FFF2-40B4-BE49-F238E27FC236}">
                <a16:creationId xmlns:a16="http://schemas.microsoft.com/office/drawing/2014/main" id="{B64DB3C0-CFD6-1698-360D-98839A137BF9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23207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8" name="Straight Connector 1667">
            <a:extLst>
              <a:ext uri="{FF2B5EF4-FFF2-40B4-BE49-F238E27FC236}">
                <a16:creationId xmlns:a16="http://schemas.microsoft.com/office/drawing/2014/main" id="{D9E3188F-4295-7861-5FA2-F95508964999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21753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9" name="Straight Connector 1668">
            <a:extLst>
              <a:ext uri="{FF2B5EF4-FFF2-40B4-BE49-F238E27FC236}">
                <a16:creationId xmlns:a16="http://schemas.microsoft.com/office/drawing/2014/main" id="{F26755AA-78B8-D52F-415A-3E1485CCF31C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20298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0" name="Straight Connector 1669">
            <a:extLst>
              <a:ext uri="{FF2B5EF4-FFF2-40B4-BE49-F238E27FC236}">
                <a16:creationId xmlns:a16="http://schemas.microsoft.com/office/drawing/2014/main" id="{032031B5-9AE2-2D63-2C93-96040AB44204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18843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1" name="Straight Connector 1670">
            <a:extLst>
              <a:ext uri="{FF2B5EF4-FFF2-40B4-BE49-F238E27FC236}">
                <a16:creationId xmlns:a16="http://schemas.microsoft.com/office/drawing/2014/main" id="{64277311-A084-D73C-C63D-F88366F76F66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17388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2" name="Straight Connector 1671">
            <a:extLst>
              <a:ext uri="{FF2B5EF4-FFF2-40B4-BE49-F238E27FC236}">
                <a16:creationId xmlns:a16="http://schemas.microsoft.com/office/drawing/2014/main" id="{85BAE422-01A4-B6C9-CF97-730A02D7D612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15934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3" name="Straight Connector 1672">
            <a:extLst>
              <a:ext uri="{FF2B5EF4-FFF2-40B4-BE49-F238E27FC236}">
                <a16:creationId xmlns:a16="http://schemas.microsoft.com/office/drawing/2014/main" id="{EB9B1203-6EDA-BFDD-0A61-770CB7D3A2DB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14479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4" name="Straight Connector 1673">
            <a:extLst>
              <a:ext uri="{FF2B5EF4-FFF2-40B4-BE49-F238E27FC236}">
                <a16:creationId xmlns:a16="http://schemas.microsoft.com/office/drawing/2014/main" id="{53885DBE-E51C-46AD-D0AE-6F28E0319FBC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13024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5" name="Straight Connector 1674">
            <a:extLst>
              <a:ext uri="{FF2B5EF4-FFF2-40B4-BE49-F238E27FC236}">
                <a16:creationId xmlns:a16="http://schemas.microsoft.com/office/drawing/2014/main" id="{B2233E95-D75F-E934-AE65-6A591E4C3A0B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11569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6" name="Straight Connector 1675">
            <a:extLst>
              <a:ext uri="{FF2B5EF4-FFF2-40B4-BE49-F238E27FC236}">
                <a16:creationId xmlns:a16="http://schemas.microsoft.com/office/drawing/2014/main" id="{B6623D29-570F-EC13-055A-17B979C24A6B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10114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7" name="Straight Connector 1676">
            <a:extLst>
              <a:ext uri="{FF2B5EF4-FFF2-40B4-BE49-F238E27FC236}">
                <a16:creationId xmlns:a16="http://schemas.microsoft.com/office/drawing/2014/main" id="{27B48363-5ADB-EE7A-E2C2-E15F69EB1FAC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8660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8" name="Straight Connector 1677">
            <a:extLst>
              <a:ext uri="{FF2B5EF4-FFF2-40B4-BE49-F238E27FC236}">
                <a16:creationId xmlns:a16="http://schemas.microsoft.com/office/drawing/2014/main" id="{7CF2DECB-EB60-C234-9D5C-E68A50DD6349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7205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9" name="Straight Connector 1678">
            <a:extLst>
              <a:ext uri="{FF2B5EF4-FFF2-40B4-BE49-F238E27FC236}">
                <a16:creationId xmlns:a16="http://schemas.microsoft.com/office/drawing/2014/main" id="{39C33256-66B8-7CCE-E1E4-196967C276F5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5750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0" name="Straight Connector 1679">
            <a:extLst>
              <a:ext uri="{FF2B5EF4-FFF2-40B4-BE49-F238E27FC236}">
                <a16:creationId xmlns:a16="http://schemas.microsoft.com/office/drawing/2014/main" id="{C68E4D34-2A11-FFAD-422B-F85E00194DA2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4295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1" name="Straight Connector 1680">
            <a:extLst>
              <a:ext uri="{FF2B5EF4-FFF2-40B4-BE49-F238E27FC236}">
                <a16:creationId xmlns:a16="http://schemas.microsoft.com/office/drawing/2014/main" id="{E5FEF298-04C5-17C3-BDC4-9C36A264CD73}"/>
              </a:ext>
            </a:extLst>
          </p:cNvPr>
          <p:cNvCxnSpPr>
            <a:cxnSpLocks/>
          </p:cNvCxnSpPr>
          <p:nvPr/>
        </p:nvCxnSpPr>
        <p:spPr>
          <a:xfrm>
            <a:off x="3847907" y="4841142"/>
            <a:ext cx="2473919" cy="2841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2" name="Straight Connector 1681">
            <a:extLst>
              <a:ext uri="{FF2B5EF4-FFF2-40B4-BE49-F238E27FC236}">
                <a16:creationId xmlns:a16="http://schemas.microsoft.com/office/drawing/2014/main" id="{0572F7A9-8EE0-A5E9-7B72-5F6254B3D855}"/>
              </a:ext>
            </a:extLst>
          </p:cNvPr>
          <p:cNvCxnSpPr>
            <a:cxnSpLocks/>
          </p:cNvCxnSpPr>
          <p:nvPr/>
        </p:nvCxnSpPr>
        <p:spPr>
          <a:xfrm>
            <a:off x="3847907" y="4986620"/>
            <a:ext cx="2473919" cy="1386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3" name="Straight Connector 1682">
            <a:extLst>
              <a:ext uri="{FF2B5EF4-FFF2-40B4-BE49-F238E27FC236}">
                <a16:creationId xmlns:a16="http://schemas.microsoft.com/office/drawing/2014/main" id="{1BC48C5A-CF89-2BA3-F530-7B2D899AA826}"/>
              </a:ext>
            </a:extLst>
          </p:cNvPr>
          <p:cNvCxnSpPr>
            <a:cxnSpLocks/>
          </p:cNvCxnSpPr>
          <p:nvPr/>
        </p:nvCxnSpPr>
        <p:spPr>
          <a:xfrm flipV="1">
            <a:off x="3847907" y="5125245"/>
            <a:ext cx="2473919" cy="68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4" name="Straight Connector 1683">
            <a:extLst>
              <a:ext uri="{FF2B5EF4-FFF2-40B4-BE49-F238E27FC236}">
                <a16:creationId xmlns:a16="http://schemas.microsoft.com/office/drawing/2014/main" id="{AE1FFB91-1C2E-4A91-BE0B-2EED1AEDD4FF}"/>
              </a:ext>
            </a:extLst>
          </p:cNvPr>
          <p:cNvCxnSpPr>
            <a:cxnSpLocks/>
          </p:cNvCxnSpPr>
          <p:nvPr/>
        </p:nvCxnSpPr>
        <p:spPr>
          <a:xfrm flipV="1">
            <a:off x="3847907" y="5125245"/>
            <a:ext cx="2473919" cy="152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5" name="Straight Connector 1684">
            <a:extLst>
              <a:ext uri="{FF2B5EF4-FFF2-40B4-BE49-F238E27FC236}">
                <a16:creationId xmlns:a16="http://schemas.microsoft.com/office/drawing/2014/main" id="{9A34FAAF-30DD-43EA-1AEF-8D062377330C}"/>
              </a:ext>
            </a:extLst>
          </p:cNvPr>
          <p:cNvCxnSpPr>
            <a:cxnSpLocks/>
          </p:cNvCxnSpPr>
          <p:nvPr/>
        </p:nvCxnSpPr>
        <p:spPr>
          <a:xfrm flipV="1">
            <a:off x="3847907" y="5125245"/>
            <a:ext cx="2473919" cy="297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6" name="Straight Connector 1685">
            <a:extLst>
              <a:ext uri="{FF2B5EF4-FFF2-40B4-BE49-F238E27FC236}">
                <a16:creationId xmlns:a16="http://schemas.microsoft.com/office/drawing/2014/main" id="{3BF8F73C-B7D7-C5D5-DEB4-19CE18F69EE1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264431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7" name="Straight Connector 1686">
            <a:extLst>
              <a:ext uri="{FF2B5EF4-FFF2-40B4-BE49-F238E27FC236}">
                <a16:creationId xmlns:a16="http://schemas.microsoft.com/office/drawing/2014/main" id="{73E23100-306F-A15F-F498-B331E4FF6F8B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24988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8" name="Straight Connector 1687">
            <a:extLst>
              <a:ext uri="{FF2B5EF4-FFF2-40B4-BE49-F238E27FC236}">
                <a16:creationId xmlns:a16="http://schemas.microsoft.com/office/drawing/2014/main" id="{3789C0D5-1BBF-5031-2BA7-175831380F38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23533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9" name="Straight Connector 1688">
            <a:extLst>
              <a:ext uri="{FF2B5EF4-FFF2-40B4-BE49-F238E27FC236}">
                <a16:creationId xmlns:a16="http://schemas.microsoft.com/office/drawing/2014/main" id="{14660A46-EAE6-B3C3-107F-D47F476A212E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22078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0" name="Straight Connector 1689">
            <a:extLst>
              <a:ext uri="{FF2B5EF4-FFF2-40B4-BE49-F238E27FC236}">
                <a16:creationId xmlns:a16="http://schemas.microsoft.com/office/drawing/2014/main" id="{D217C3EB-1AEE-2DD5-2FAD-40DF09A0B61C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206240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1" name="Straight Connector 1690">
            <a:extLst>
              <a:ext uri="{FF2B5EF4-FFF2-40B4-BE49-F238E27FC236}">
                <a16:creationId xmlns:a16="http://schemas.microsoft.com/office/drawing/2014/main" id="{A44C508F-0D57-F611-1E54-EE060B099DFC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19169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2" name="Straight Connector 1691">
            <a:extLst>
              <a:ext uri="{FF2B5EF4-FFF2-40B4-BE49-F238E27FC236}">
                <a16:creationId xmlns:a16="http://schemas.microsoft.com/office/drawing/2014/main" id="{D3D92B2A-4002-A563-A75C-994E114881A2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17714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3" name="Straight Connector 1692">
            <a:extLst>
              <a:ext uri="{FF2B5EF4-FFF2-40B4-BE49-F238E27FC236}">
                <a16:creationId xmlns:a16="http://schemas.microsoft.com/office/drawing/2014/main" id="{4D8A3920-6754-4500-967E-359BD86CC62F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16259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4" name="Straight Connector 1693">
            <a:extLst>
              <a:ext uri="{FF2B5EF4-FFF2-40B4-BE49-F238E27FC236}">
                <a16:creationId xmlns:a16="http://schemas.microsoft.com/office/drawing/2014/main" id="{9D40B43F-8A2B-BD66-9887-6C63D1EB5C72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148049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5" name="Straight Connector 1694">
            <a:extLst>
              <a:ext uri="{FF2B5EF4-FFF2-40B4-BE49-F238E27FC236}">
                <a16:creationId xmlns:a16="http://schemas.microsoft.com/office/drawing/2014/main" id="{CFB0525C-0AE0-5F94-5E15-BE5F85C3E6DB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13350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6" name="Straight Connector 1695">
            <a:extLst>
              <a:ext uri="{FF2B5EF4-FFF2-40B4-BE49-F238E27FC236}">
                <a16:creationId xmlns:a16="http://schemas.microsoft.com/office/drawing/2014/main" id="{3E64028F-F922-CFA7-490C-EE7C89CDF0CD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11895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7" name="Straight Connector 1696">
            <a:extLst>
              <a:ext uri="{FF2B5EF4-FFF2-40B4-BE49-F238E27FC236}">
                <a16:creationId xmlns:a16="http://schemas.microsoft.com/office/drawing/2014/main" id="{F57FA847-DF6D-361E-33CE-DD88BABA7500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10440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8" name="Straight Connector 1697">
            <a:extLst>
              <a:ext uri="{FF2B5EF4-FFF2-40B4-BE49-F238E27FC236}">
                <a16:creationId xmlns:a16="http://schemas.microsoft.com/office/drawing/2014/main" id="{5B249784-CA9D-5AC8-1E0D-033633139C8C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8985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9" name="Straight Connector 1698">
            <a:extLst>
              <a:ext uri="{FF2B5EF4-FFF2-40B4-BE49-F238E27FC236}">
                <a16:creationId xmlns:a16="http://schemas.microsoft.com/office/drawing/2014/main" id="{A5A7A808-FC63-038D-5740-89FB01BE68F9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7531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0" name="Straight Connector 1699">
            <a:extLst>
              <a:ext uri="{FF2B5EF4-FFF2-40B4-BE49-F238E27FC236}">
                <a16:creationId xmlns:a16="http://schemas.microsoft.com/office/drawing/2014/main" id="{A0588D49-DDEB-DE3F-A000-267890E9163B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6076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1" name="Straight Connector 1700">
            <a:extLst>
              <a:ext uri="{FF2B5EF4-FFF2-40B4-BE49-F238E27FC236}">
                <a16:creationId xmlns:a16="http://schemas.microsoft.com/office/drawing/2014/main" id="{21D8B172-EA34-5A90-0508-DBA25D243D9F}"/>
              </a:ext>
            </a:extLst>
          </p:cNvPr>
          <p:cNvCxnSpPr>
            <a:cxnSpLocks/>
          </p:cNvCxnSpPr>
          <p:nvPr/>
        </p:nvCxnSpPr>
        <p:spPr>
          <a:xfrm>
            <a:off x="3847907" y="4841142"/>
            <a:ext cx="2473919" cy="4621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2" name="Straight Connector 1701">
            <a:extLst>
              <a:ext uri="{FF2B5EF4-FFF2-40B4-BE49-F238E27FC236}">
                <a16:creationId xmlns:a16="http://schemas.microsoft.com/office/drawing/2014/main" id="{07086186-FBF2-9661-A0ED-5CE89DC7AFDA}"/>
              </a:ext>
            </a:extLst>
          </p:cNvPr>
          <p:cNvCxnSpPr>
            <a:cxnSpLocks/>
          </p:cNvCxnSpPr>
          <p:nvPr/>
        </p:nvCxnSpPr>
        <p:spPr>
          <a:xfrm>
            <a:off x="3847907" y="4986620"/>
            <a:ext cx="2473919" cy="3166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3" name="Straight Connector 1702">
            <a:extLst>
              <a:ext uri="{FF2B5EF4-FFF2-40B4-BE49-F238E27FC236}">
                <a16:creationId xmlns:a16="http://schemas.microsoft.com/office/drawing/2014/main" id="{22586F1E-00CC-CB96-1645-4813BAFB1A7E}"/>
              </a:ext>
            </a:extLst>
          </p:cNvPr>
          <p:cNvCxnSpPr>
            <a:cxnSpLocks/>
          </p:cNvCxnSpPr>
          <p:nvPr/>
        </p:nvCxnSpPr>
        <p:spPr>
          <a:xfrm>
            <a:off x="3847907" y="5132097"/>
            <a:ext cx="2473919" cy="1711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4" name="Straight Connector 1703">
            <a:extLst>
              <a:ext uri="{FF2B5EF4-FFF2-40B4-BE49-F238E27FC236}">
                <a16:creationId xmlns:a16="http://schemas.microsoft.com/office/drawing/2014/main" id="{D18C56A4-B605-7D92-9465-98B00C57ECE4}"/>
              </a:ext>
            </a:extLst>
          </p:cNvPr>
          <p:cNvCxnSpPr>
            <a:cxnSpLocks/>
          </p:cNvCxnSpPr>
          <p:nvPr/>
        </p:nvCxnSpPr>
        <p:spPr>
          <a:xfrm>
            <a:off x="3847907" y="5277575"/>
            <a:ext cx="2473919" cy="257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5" name="Straight Connector 1704">
            <a:extLst>
              <a:ext uri="{FF2B5EF4-FFF2-40B4-BE49-F238E27FC236}">
                <a16:creationId xmlns:a16="http://schemas.microsoft.com/office/drawing/2014/main" id="{9531D2B4-1451-9585-DD94-E183424D6602}"/>
              </a:ext>
            </a:extLst>
          </p:cNvPr>
          <p:cNvCxnSpPr>
            <a:cxnSpLocks/>
          </p:cNvCxnSpPr>
          <p:nvPr/>
        </p:nvCxnSpPr>
        <p:spPr>
          <a:xfrm flipV="1">
            <a:off x="3847907" y="5303291"/>
            <a:ext cx="2473919" cy="119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6" name="Straight Connector 1705">
            <a:extLst>
              <a:ext uri="{FF2B5EF4-FFF2-40B4-BE49-F238E27FC236}">
                <a16:creationId xmlns:a16="http://schemas.microsoft.com/office/drawing/2014/main" id="{DE88F6FE-7630-C7C2-F72C-F793AF6342DF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282236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7" name="Straight Connector 1706">
            <a:extLst>
              <a:ext uri="{FF2B5EF4-FFF2-40B4-BE49-F238E27FC236}">
                <a16:creationId xmlns:a16="http://schemas.microsoft.com/office/drawing/2014/main" id="{B63248ED-A02C-BD4F-544F-92111640E79E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26768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8" name="Straight Connector 1707">
            <a:extLst>
              <a:ext uri="{FF2B5EF4-FFF2-40B4-BE49-F238E27FC236}">
                <a16:creationId xmlns:a16="http://schemas.microsoft.com/office/drawing/2014/main" id="{430BE135-BFB6-CD08-0B69-D1E00D47AB5A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25314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9" name="Straight Connector 1708">
            <a:extLst>
              <a:ext uri="{FF2B5EF4-FFF2-40B4-BE49-F238E27FC236}">
                <a16:creationId xmlns:a16="http://schemas.microsoft.com/office/drawing/2014/main" id="{3E411E54-F90F-B833-4523-958E28754583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23859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0" name="Straight Connector 1709">
            <a:extLst>
              <a:ext uri="{FF2B5EF4-FFF2-40B4-BE49-F238E27FC236}">
                <a16:creationId xmlns:a16="http://schemas.microsoft.com/office/drawing/2014/main" id="{9BD510BA-41D0-1CAF-174D-69CF848BD583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224045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1" name="Straight Connector 1710">
            <a:extLst>
              <a:ext uri="{FF2B5EF4-FFF2-40B4-BE49-F238E27FC236}">
                <a16:creationId xmlns:a16="http://schemas.microsoft.com/office/drawing/2014/main" id="{5BCEE462-9079-4361-86FF-65CE2F180877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20949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2" name="Straight Connector 1711">
            <a:extLst>
              <a:ext uri="{FF2B5EF4-FFF2-40B4-BE49-F238E27FC236}">
                <a16:creationId xmlns:a16="http://schemas.microsoft.com/office/drawing/2014/main" id="{C83DE731-1DB2-EA45-34B6-8E6A74675A40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19494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3" name="Straight Connector 1712">
            <a:extLst>
              <a:ext uri="{FF2B5EF4-FFF2-40B4-BE49-F238E27FC236}">
                <a16:creationId xmlns:a16="http://schemas.microsoft.com/office/drawing/2014/main" id="{662ECB41-D6BA-895E-62E6-5524CB2209EF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18040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4" name="Straight Connector 1713">
            <a:extLst>
              <a:ext uri="{FF2B5EF4-FFF2-40B4-BE49-F238E27FC236}">
                <a16:creationId xmlns:a16="http://schemas.microsoft.com/office/drawing/2014/main" id="{A48F2C9A-EEF6-8C46-E281-5D3A763E3E66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165853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5" name="Straight Connector 1714">
            <a:extLst>
              <a:ext uri="{FF2B5EF4-FFF2-40B4-BE49-F238E27FC236}">
                <a16:creationId xmlns:a16="http://schemas.microsoft.com/office/drawing/2014/main" id="{969ABAF6-2261-D886-1A14-88986B5E9399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15130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6" name="Straight Connector 1715">
            <a:extLst>
              <a:ext uri="{FF2B5EF4-FFF2-40B4-BE49-F238E27FC236}">
                <a16:creationId xmlns:a16="http://schemas.microsoft.com/office/drawing/2014/main" id="{0EE8A270-BEAD-2014-00F3-2A5BD9FB83D8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13675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7" name="Straight Connector 1716">
            <a:extLst>
              <a:ext uri="{FF2B5EF4-FFF2-40B4-BE49-F238E27FC236}">
                <a16:creationId xmlns:a16="http://schemas.microsoft.com/office/drawing/2014/main" id="{C64530D9-EF01-9D3C-8FB8-6C8659C6708F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12221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8" name="Straight Connector 1717">
            <a:extLst>
              <a:ext uri="{FF2B5EF4-FFF2-40B4-BE49-F238E27FC236}">
                <a16:creationId xmlns:a16="http://schemas.microsoft.com/office/drawing/2014/main" id="{AD24FE58-192C-263A-B4AA-D8C2955D0C4D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10766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9" name="Straight Connector 1718">
            <a:extLst>
              <a:ext uri="{FF2B5EF4-FFF2-40B4-BE49-F238E27FC236}">
                <a16:creationId xmlns:a16="http://schemas.microsoft.com/office/drawing/2014/main" id="{C18E1104-9B3B-3973-01AE-B985C0F10B74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9311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0" name="Straight Connector 1719">
            <a:extLst>
              <a:ext uri="{FF2B5EF4-FFF2-40B4-BE49-F238E27FC236}">
                <a16:creationId xmlns:a16="http://schemas.microsoft.com/office/drawing/2014/main" id="{111EF080-69CA-78B1-0A38-17DE122C60DF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7856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1" name="Straight Connector 1720">
            <a:extLst>
              <a:ext uri="{FF2B5EF4-FFF2-40B4-BE49-F238E27FC236}">
                <a16:creationId xmlns:a16="http://schemas.microsoft.com/office/drawing/2014/main" id="{BCB0B66A-DD7D-9B0D-AA5C-6F281B05819F}"/>
              </a:ext>
            </a:extLst>
          </p:cNvPr>
          <p:cNvCxnSpPr>
            <a:cxnSpLocks/>
          </p:cNvCxnSpPr>
          <p:nvPr/>
        </p:nvCxnSpPr>
        <p:spPr>
          <a:xfrm>
            <a:off x="3847907" y="4841142"/>
            <a:ext cx="2473919" cy="6401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2" name="Straight Connector 1721">
            <a:extLst>
              <a:ext uri="{FF2B5EF4-FFF2-40B4-BE49-F238E27FC236}">
                <a16:creationId xmlns:a16="http://schemas.microsoft.com/office/drawing/2014/main" id="{746EF775-30DB-F4A4-D513-38EECD42A7C2}"/>
              </a:ext>
            </a:extLst>
          </p:cNvPr>
          <p:cNvCxnSpPr>
            <a:cxnSpLocks/>
          </p:cNvCxnSpPr>
          <p:nvPr/>
        </p:nvCxnSpPr>
        <p:spPr>
          <a:xfrm>
            <a:off x="3847907" y="4986620"/>
            <a:ext cx="2473919" cy="4947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3" name="Straight Connector 1722">
            <a:extLst>
              <a:ext uri="{FF2B5EF4-FFF2-40B4-BE49-F238E27FC236}">
                <a16:creationId xmlns:a16="http://schemas.microsoft.com/office/drawing/2014/main" id="{B5F4065E-9437-9518-8799-A1EE34B6AF19}"/>
              </a:ext>
            </a:extLst>
          </p:cNvPr>
          <p:cNvCxnSpPr>
            <a:cxnSpLocks/>
          </p:cNvCxnSpPr>
          <p:nvPr/>
        </p:nvCxnSpPr>
        <p:spPr>
          <a:xfrm>
            <a:off x="3847907" y="5132097"/>
            <a:ext cx="2473919" cy="3492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4" name="Straight Connector 1723">
            <a:extLst>
              <a:ext uri="{FF2B5EF4-FFF2-40B4-BE49-F238E27FC236}">
                <a16:creationId xmlns:a16="http://schemas.microsoft.com/office/drawing/2014/main" id="{6BB2809E-5F75-B963-F385-392AF0230A90}"/>
              </a:ext>
            </a:extLst>
          </p:cNvPr>
          <p:cNvCxnSpPr>
            <a:cxnSpLocks/>
          </p:cNvCxnSpPr>
          <p:nvPr/>
        </p:nvCxnSpPr>
        <p:spPr>
          <a:xfrm>
            <a:off x="3847907" y="5277575"/>
            <a:ext cx="2473919" cy="203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5" name="Straight Connector 1724">
            <a:extLst>
              <a:ext uri="{FF2B5EF4-FFF2-40B4-BE49-F238E27FC236}">
                <a16:creationId xmlns:a16="http://schemas.microsoft.com/office/drawing/2014/main" id="{5C9CD192-E398-EF8B-B3F6-6A66E36F4E0D}"/>
              </a:ext>
            </a:extLst>
          </p:cNvPr>
          <p:cNvCxnSpPr>
            <a:cxnSpLocks/>
          </p:cNvCxnSpPr>
          <p:nvPr/>
        </p:nvCxnSpPr>
        <p:spPr>
          <a:xfrm>
            <a:off x="3847907" y="5423053"/>
            <a:ext cx="2473919" cy="582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6" name="Straight Connector 1725">
            <a:extLst>
              <a:ext uri="{FF2B5EF4-FFF2-40B4-BE49-F238E27FC236}">
                <a16:creationId xmlns:a16="http://schemas.microsoft.com/office/drawing/2014/main" id="{941F6D4B-8D3B-AB25-360D-D14C486AEA9E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300040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7" name="Straight Connector 1726">
            <a:extLst>
              <a:ext uri="{FF2B5EF4-FFF2-40B4-BE49-F238E27FC236}">
                <a16:creationId xmlns:a16="http://schemas.microsoft.com/office/drawing/2014/main" id="{97E2A480-66B1-9186-306B-D6CBD88DFBBA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28549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8" name="Straight Connector 1727">
            <a:extLst>
              <a:ext uri="{FF2B5EF4-FFF2-40B4-BE49-F238E27FC236}">
                <a16:creationId xmlns:a16="http://schemas.microsoft.com/office/drawing/2014/main" id="{9B72A71F-5435-48A1-20F5-961C9C8DF993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27094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9" name="Straight Connector 1728">
            <a:extLst>
              <a:ext uri="{FF2B5EF4-FFF2-40B4-BE49-F238E27FC236}">
                <a16:creationId xmlns:a16="http://schemas.microsoft.com/office/drawing/2014/main" id="{FC20141F-48C7-BF87-D6A6-FCFEC4701041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25639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0" name="Straight Connector 1729">
            <a:extLst>
              <a:ext uri="{FF2B5EF4-FFF2-40B4-BE49-F238E27FC236}">
                <a16:creationId xmlns:a16="http://schemas.microsoft.com/office/drawing/2014/main" id="{6A361EF5-85E3-FD9F-04C1-1402B3762B16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241849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1" name="Straight Connector 1730">
            <a:extLst>
              <a:ext uri="{FF2B5EF4-FFF2-40B4-BE49-F238E27FC236}">
                <a16:creationId xmlns:a16="http://schemas.microsoft.com/office/drawing/2014/main" id="{78E76D0B-2009-CE52-72AC-F316A21B3E0D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22730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2" name="Straight Connector 1731">
            <a:extLst>
              <a:ext uri="{FF2B5EF4-FFF2-40B4-BE49-F238E27FC236}">
                <a16:creationId xmlns:a16="http://schemas.microsoft.com/office/drawing/2014/main" id="{4E19BD3D-A886-1F27-D40D-5CFEC5DAF12E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21275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3" name="Straight Connector 1732">
            <a:extLst>
              <a:ext uri="{FF2B5EF4-FFF2-40B4-BE49-F238E27FC236}">
                <a16:creationId xmlns:a16="http://schemas.microsoft.com/office/drawing/2014/main" id="{0E4D438C-E583-5953-C1E1-AAA29C21F42C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19820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4" name="Straight Connector 1733">
            <a:extLst>
              <a:ext uri="{FF2B5EF4-FFF2-40B4-BE49-F238E27FC236}">
                <a16:creationId xmlns:a16="http://schemas.microsoft.com/office/drawing/2014/main" id="{B1F48712-9045-B0D0-7FAF-177725C02BEC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183658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5" name="Straight Connector 1734">
            <a:extLst>
              <a:ext uri="{FF2B5EF4-FFF2-40B4-BE49-F238E27FC236}">
                <a16:creationId xmlns:a16="http://schemas.microsoft.com/office/drawing/2014/main" id="{A72843D1-F2C0-3E92-F217-7E7B21CB0FB1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16911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6" name="Straight Connector 1735">
            <a:extLst>
              <a:ext uri="{FF2B5EF4-FFF2-40B4-BE49-F238E27FC236}">
                <a16:creationId xmlns:a16="http://schemas.microsoft.com/office/drawing/2014/main" id="{2D3C5639-957C-0814-57D6-1A0F6F9A4812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15456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7" name="Straight Connector 1736">
            <a:extLst>
              <a:ext uri="{FF2B5EF4-FFF2-40B4-BE49-F238E27FC236}">
                <a16:creationId xmlns:a16="http://schemas.microsoft.com/office/drawing/2014/main" id="{BB24CD66-E88C-DCC4-2899-55F4A6E21DDB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14001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8" name="Straight Connector 1737">
            <a:extLst>
              <a:ext uri="{FF2B5EF4-FFF2-40B4-BE49-F238E27FC236}">
                <a16:creationId xmlns:a16="http://schemas.microsoft.com/office/drawing/2014/main" id="{2AA7EE68-9BD5-C6C0-0FEF-1B7BEE9ACA62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12546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9" name="Straight Connector 1738">
            <a:extLst>
              <a:ext uri="{FF2B5EF4-FFF2-40B4-BE49-F238E27FC236}">
                <a16:creationId xmlns:a16="http://schemas.microsoft.com/office/drawing/2014/main" id="{69C2FD81-2FE6-DCB9-5E05-D005D3F271C6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11091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0" name="Straight Connector 1739">
            <a:extLst>
              <a:ext uri="{FF2B5EF4-FFF2-40B4-BE49-F238E27FC236}">
                <a16:creationId xmlns:a16="http://schemas.microsoft.com/office/drawing/2014/main" id="{10DA3E92-5A1B-35F7-75E6-FB3FD0040164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9637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1" name="Straight Connector 1740">
            <a:extLst>
              <a:ext uri="{FF2B5EF4-FFF2-40B4-BE49-F238E27FC236}">
                <a16:creationId xmlns:a16="http://schemas.microsoft.com/office/drawing/2014/main" id="{949E4ADB-2A83-523A-EA92-6CD752207BD0}"/>
              </a:ext>
            </a:extLst>
          </p:cNvPr>
          <p:cNvCxnSpPr>
            <a:cxnSpLocks/>
          </p:cNvCxnSpPr>
          <p:nvPr/>
        </p:nvCxnSpPr>
        <p:spPr>
          <a:xfrm>
            <a:off x="3847907" y="4841142"/>
            <a:ext cx="2473919" cy="8182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2" name="Straight Connector 1741">
            <a:extLst>
              <a:ext uri="{FF2B5EF4-FFF2-40B4-BE49-F238E27FC236}">
                <a16:creationId xmlns:a16="http://schemas.microsoft.com/office/drawing/2014/main" id="{42F62769-4462-5E74-FA79-FF46AE5D9BCA}"/>
              </a:ext>
            </a:extLst>
          </p:cNvPr>
          <p:cNvCxnSpPr>
            <a:cxnSpLocks/>
          </p:cNvCxnSpPr>
          <p:nvPr/>
        </p:nvCxnSpPr>
        <p:spPr>
          <a:xfrm>
            <a:off x="3847907" y="4986620"/>
            <a:ext cx="2473919" cy="6727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3" name="Straight Connector 1742">
            <a:extLst>
              <a:ext uri="{FF2B5EF4-FFF2-40B4-BE49-F238E27FC236}">
                <a16:creationId xmlns:a16="http://schemas.microsoft.com/office/drawing/2014/main" id="{0DA5EFBA-08B4-FBEE-5804-357944E1F77F}"/>
              </a:ext>
            </a:extLst>
          </p:cNvPr>
          <p:cNvCxnSpPr>
            <a:cxnSpLocks/>
          </p:cNvCxnSpPr>
          <p:nvPr/>
        </p:nvCxnSpPr>
        <p:spPr>
          <a:xfrm>
            <a:off x="3847907" y="5132097"/>
            <a:ext cx="2473919" cy="5272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4" name="Straight Connector 1743">
            <a:extLst>
              <a:ext uri="{FF2B5EF4-FFF2-40B4-BE49-F238E27FC236}">
                <a16:creationId xmlns:a16="http://schemas.microsoft.com/office/drawing/2014/main" id="{217CEE5B-6B25-54BB-2B95-8F5FE36D3D40}"/>
              </a:ext>
            </a:extLst>
          </p:cNvPr>
          <p:cNvCxnSpPr>
            <a:cxnSpLocks/>
          </p:cNvCxnSpPr>
          <p:nvPr/>
        </p:nvCxnSpPr>
        <p:spPr>
          <a:xfrm>
            <a:off x="3847907" y="5277575"/>
            <a:ext cx="2473919" cy="381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5" name="Straight Connector 1744">
            <a:extLst>
              <a:ext uri="{FF2B5EF4-FFF2-40B4-BE49-F238E27FC236}">
                <a16:creationId xmlns:a16="http://schemas.microsoft.com/office/drawing/2014/main" id="{3FCCF779-90CB-EFD8-21F8-04D151C072AF}"/>
              </a:ext>
            </a:extLst>
          </p:cNvPr>
          <p:cNvCxnSpPr>
            <a:cxnSpLocks/>
          </p:cNvCxnSpPr>
          <p:nvPr/>
        </p:nvCxnSpPr>
        <p:spPr>
          <a:xfrm>
            <a:off x="3847907" y="5423053"/>
            <a:ext cx="2473919" cy="236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6" name="Straight Connector 1745">
            <a:extLst>
              <a:ext uri="{FF2B5EF4-FFF2-40B4-BE49-F238E27FC236}">
                <a16:creationId xmlns:a16="http://schemas.microsoft.com/office/drawing/2014/main" id="{4898827D-8B75-28F2-5441-A73F8A441A1A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317845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7" name="Straight Connector 1746">
            <a:extLst>
              <a:ext uri="{FF2B5EF4-FFF2-40B4-BE49-F238E27FC236}">
                <a16:creationId xmlns:a16="http://schemas.microsoft.com/office/drawing/2014/main" id="{D7B010B9-AB7F-B458-4688-6B4E9C36AA52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30329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8" name="Straight Connector 1747">
            <a:extLst>
              <a:ext uri="{FF2B5EF4-FFF2-40B4-BE49-F238E27FC236}">
                <a16:creationId xmlns:a16="http://schemas.microsoft.com/office/drawing/2014/main" id="{F074D100-6A9F-6123-EDE1-7FB1342FB1C1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28874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9" name="Straight Connector 1748">
            <a:extLst>
              <a:ext uri="{FF2B5EF4-FFF2-40B4-BE49-F238E27FC236}">
                <a16:creationId xmlns:a16="http://schemas.microsoft.com/office/drawing/2014/main" id="{3881716C-F006-AD63-DDE4-20C58CCE8DDF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27420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0" name="Straight Connector 1749">
            <a:extLst>
              <a:ext uri="{FF2B5EF4-FFF2-40B4-BE49-F238E27FC236}">
                <a16:creationId xmlns:a16="http://schemas.microsoft.com/office/drawing/2014/main" id="{9B9167F5-5AB5-DFB4-C7FD-D4656E34555D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259654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1" name="Straight Connector 1750">
            <a:extLst>
              <a:ext uri="{FF2B5EF4-FFF2-40B4-BE49-F238E27FC236}">
                <a16:creationId xmlns:a16="http://schemas.microsoft.com/office/drawing/2014/main" id="{07FCBD0A-05F0-59FA-279E-2C7BECA97EB3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24510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2" name="Straight Connector 1751">
            <a:extLst>
              <a:ext uri="{FF2B5EF4-FFF2-40B4-BE49-F238E27FC236}">
                <a16:creationId xmlns:a16="http://schemas.microsoft.com/office/drawing/2014/main" id="{D3551F30-E4BA-364D-0668-12DDDAE75376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23055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3" name="Straight Connector 1752">
            <a:extLst>
              <a:ext uri="{FF2B5EF4-FFF2-40B4-BE49-F238E27FC236}">
                <a16:creationId xmlns:a16="http://schemas.microsoft.com/office/drawing/2014/main" id="{FBB73A4F-45C1-9D9A-B4CE-AB763279427E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21601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4" name="Straight Connector 1753">
            <a:extLst>
              <a:ext uri="{FF2B5EF4-FFF2-40B4-BE49-F238E27FC236}">
                <a16:creationId xmlns:a16="http://schemas.microsoft.com/office/drawing/2014/main" id="{FB6164D9-CE23-45AE-6C76-32828C5C68FC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201463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5" name="Straight Connector 1754">
            <a:extLst>
              <a:ext uri="{FF2B5EF4-FFF2-40B4-BE49-F238E27FC236}">
                <a16:creationId xmlns:a16="http://schemas.microsoft.com/office/drawing/2014/main" id="{4C8CF599-F85B-C4C1-20C6-C0D00F0EB302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18691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6" name="Straight Connector 1755">
            <a:extLst>
              <a:ext uri="{FF2B5EF4-FFF2-40B4-BE49-F238E27FC236}">
                <a16:creationId xmlns:a16="http://schemas.microsoft.com/office/drawing/2014/main" id="{70516A86-E387-D001-B7E2-B2F1A976C37C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17236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7" name="Straight Connector 1756">
            <a:extLst>
              <a:ext uri="{FF2B5EF4-FFF2-40B4-BE49-F238E27FC236}">
                <a16:creationId xmlns:a16="http://schemas.microsoft.com/office/drawing/2014/main" id="{5644E8F2-E854-4413-F136-5D4D4972A67F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15781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8" name="Straight Connector 1757">
            <a:extLst>
              <a:ext uri="{FF2B5EF4-FFF2-40B4-BE49-F238E27FC236}">
                <a16:creationId xmlns:a16="http://schemas.microsoft.com/office/drawing/2014/main" id="{908E3D44-C6EF-FBAD-24E3-9E8F545A617A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14327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9" name="Straight Connector 1758">
            <a:extLst>
              <a:ext uri="{FF2B5EF4-FFF2-40B4-BE49-F238E27FC236}">
                <a16:creationId xmlns:a16="http://schemas.microsoft.com/office/drawing/2014/main" id="{E0108F0E-5651-F994-FA22-45D7F2162A59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12872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0" name="Straight Connector 1759">
            <a:extLst>
              <a:ext uri="{FF2B5EF4-FFF2-40B4-BE49-F238E27FC236}">
                <a16:creationId xmlns:a16="http://schemas.microsoft.com/office/drawing/2014/main" id="{F0FF74D7-7191-F80C-8D83-79FB5B761908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11417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1" name="Straight Connector 1760">
            <a:extLst>
              <a:ext uri="{FF2B5EF4-FFF2-40B4-BE49-F238E27FC236}">
                <a16:creationId xmlns:a16="http://schemas.microsoft.com/office/drawing/2014/main" id="{AB9F9E64-CAE1-B839-6904-DB0C851252C6}"/>
              </a:ext>
            </a:extLst>
          </p:cNvPr>
          <p:cNvCxnSpPr>
            <a:cxnSpLocks/>
          </p:cNvCxnSpPr>
          <p:nvPr/>
        </p:nvCxnSpPr>
        <p:spPr>
          <a:xfrm>
            <a:off x="3847907" y="4841142"/>
            <a:ext cx="2473919" cy="9962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2" name="Straight Connector 1761">
            <a:extLst>
              <a:ext uri="{FF2B5EF4-FFF2-40B4-BE49-F238E27FC236}">
                <a16:creationId xmlns:a16="http://schemas.microsoft.com/office/drawing/2014/main" id="{7BBDFAA9-41A0-0F6C-0D8D-2027F05AC943}"/>
              </a:ext>
            </a:extLst>
          </p:cNvPr>
          <p:cNvCxnSpPr>
            <a:cxnSpLocks/>
          </p:cNvCxnSpPr>
          <p:nvPr/>
        </p:nvCxnSpPr>
        <p:spPr>
          <a:xfrm>
            <a:off x="3847907" y="4986620"/>
            <a:ext cx="2473919" cy="8508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3" name="Straight Connector 1762">
            <a:extLst>
              <a:ext uri="{FF2B5EF4-FFF2-40B4-BE49-F238E27FC236}">
                <a16:creationId xmlns:a16="http://schemas.microsoft.com/office/drawing/2014/main" id="{38A005AE-6B21-3C6A-5A65-52E78F4DCE6F}"/>
              </a:ext>
            </a:extLst>
          </p:cNvPr>
          <p:cNvCxnSpPr>
            <a:cxnSpLocks/>
          </p:cNvCxnSpPr>
          <p:nvPr/>
        </p:nvCxnSpPr>
        <p:spPr>
          <a:xfrm>
            <a:off x="3847907" y="5132097"/>
            <a:ext cx="2473919" cy="7053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4" name="Straight Connector 1763">
            <a:extLst>
              <a:ext uri="{FF2B5EF4-FFF2-40B4-BE49-F238E27FC236}">
                <a16:creationId xmlns:a16="http://schemas.microsoft.com/office/drawing/2014/main" id="{513602B0-EAEC-EDBC-83FF-587DEF9844EE}"/>
              </a:ext>
            </a:extLst>
          </p:cNvPr>
          <p:cNvCxnSpPr>
            <a:cxnSpLocks/>
          </p:cNvCxnSpPr>
          <p:nvPr/>
        </p:nvCxnSpPr>
        <p:spPr>
          <a:xfrm>
            <a:off x="3847907" y="5277575"/>
            <a:ext cx="2473919" cy="559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5" name="Straight Connector 1764">
            <a:extLst>
              <a:ext uri="{FF2B5EF4-FFF2-40B4-BE49-F238E27FC236}">
                <a16:creationId xmlns:a16="http://schemas.microsoft.com/office/drawing/2014/main" id="{D7247F52-1BD6-924B-16EC-D40924DD1154}"/>
              </a:ext>
            </a:extLst>
          </p:cNvPr>
          <p:cNvCxnSpPr>
            <a:cxnSpLocks/>
          </p:cNvCxnSpPr>
          <p:nvPr/>
        </p:nvCxnSpPr>
        <p:spPr>
          <a:xfrm>
            <a:off x="3847907" y="5423053"/>
            <a:ext cx="2473919" cy="414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6" name="Straight Connector 1765">
            <a:extLst>
              <a:ext uri="{FF2B5EF4-FFF2-40B4-BE49-F238E27FC236}">
                <a16:creationId xmlns:a16="http://schemas.microsoft.com/office/drawing/2014/main" id="{5035F99D-0CD1-8C48-5C14-3F0B73D16574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33564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7" name="Straight Connector 1766">
            <a:extLst>
              <a:ext uri="{FF2B5EF4-FFF2-40B4-BE49-F238E27FC236}">
                <a16:creationId xmlns:a16="http://schemas.microsoft.com/office/drawing/2014/main" id="{4FF90E08-7C98-5EFA-D316-466272829304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32110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8" name="Straight Connector 1767">
            <a:extLst>
              <a:ext uri="{FF2B5EF4-FFF2-40B4-BE49-F238E27FC236}">
                <a16:creationId xmlns:a16="http://schemas.microsoft.com/office/drawing/2014/main" id="{90D0EACA-F85C-1BAE-D658-7E5EE612D9F3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30655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9" name="Straight Connector 1768">
            <a:extLst>
              <a:ext uri="{FF2B5EF4-FFF2-40B4-BE49-F238E27FC236}">
                <a16:creationId xmlns:a16="http://schemas.microsoft.com/office/drawing/2014/main" id="{672589B0-40BE-16C5-D1DD-E4A3EDE961C4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292005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0" name="Straight Connector 1769">
            <a:extLst>
              <a:ext uri="{FF2B5EF4-FFF2-40B4-BE49-F238E27FC236}">
                <a16:creationId xmlns:a16="http://schemas.microsoft.com/office/drawing/2014/main" id="{88D1590E-BDD7-C67E-FA3C-F3CC726E25A3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27745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1" name="Straight Connector 1770">
            <a:extLst>
              <a:ext uri="{FF2B5EF4-FFF2-40B4-BE49-F238E27FC236}">
                <a16:creationId xmlns:a16="http://schemas.microsoft.com/office/drawing/2014/main" id="{CAE5F7D4-BF76-B69E-0326-3280D2BBCDE7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26291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2" name="Straight Connector 1771">
            <a:extLst>
              <a:ext uri="{FF2B5EF4-FFF2-40B4-BE49-F238E27FC236}">
                <a16:creationId xmlns:a16="http://schemas.microsoft.com/office/drawing/2014/main" id="{4B1D1A81-C063-E112-F53F-64540304F404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24836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3" name="Straight Connector 1772">
            <a:extLst>
              <a:ext uri="{FF2B5EF4-FFF2-40B4-BE49-F238E27FC236}">
                <a16:creationId xmlns:a16="http://schemas.microsoft.com/office/drawing/2014/main" id="{2DCC603A-5111-53FF-DEC5-655A1856F507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233814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4" name="Straight Connector 1773">
            <a:extLst>
              <a:ext uri="{FF2B5EF4-FFF2-40B4-BE49-F238E27FC236}">
                <a16:creationId xmlns:a16="http://schemas.microsoft.com/office/drawing/2014/main" id="{6045C788-33BE-3016-9988-CB16E79E675E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21926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5" name="Straight Connector 1774">
            <a:extLst>
              <a:ext uri="{FF2B5EF4-FFF2-40B4-BE49-F238E27FC236}">
                <a16:creationId xmlns:a16="http://schemas.microsoft.com/office/drawing/2014/main" id="{E267144B-2BC4-68BB-5599-CECD3C1A44B9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20471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6" name="Straight Connector 1775">
            <a:extLst>
              <a:ext uri="{FF2B5EF4-FFF2-40B4-BE49-F238E27FC236}">
                <a16:creationId xmlns:a16="http://schemas.microsoft.com/office/drawing/2014/main" id="{897BF401-EEF8-6719-6BC5-1B4E489AE655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19017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7" name="Straight Connector 1776">
            <a:extLst>
              <a:ext uri="{FF2B5EF4-FFF2-40B4-BE49-F238E27FC236}">
                <a16:creationId xmlns:a16="http://schemas.microsoft.com/office/drawing/2014/main" id="{CC045F88-C6C9-1426-EF0A-2483F0EDD629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17562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8" name="Straight Connector 1777">
            <a:extLst>
              <a:ext uri="{FF2B5EF4-FFF2-40B4-BE49-F238E27FC236}">
                <a16:creationId xmlns:a16="http://schemas.microsoft.com/office/drawing/2014/main" id="{B51F6287-8A17-6690-3E8E-96F75A5A834D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161075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9" name="Straight Connector 1778">
            <a:extLst>
              <a:ext uri="{FF2B5EF4-FFF2-40B4-BE49-F238E27FC236}">
                <a16:creationId xmlns:a16="http://schemas.microsoft.com/office/drawing/2014/main" id="{628EF378-45A8-C2B0-D6C7-6E60AC3D0397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14652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0" name="Straight Connector 1779">
            <a:extLst>
              <a:ext uri="{FF2B5EF4-FFF2-40B4-BE49-F238E27FC236}">
                <a16:creationId xmlns:a16="http://schemas.microsoft.com/office/drawing/2014/main" id="{695DA2D3-64C4-94A1-00C3-A4396DCBEB66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13198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1" name="Straight Connector 1780">
            <a:extLst>
              <a:ext uri="{FF2B5EF4-FFF2-40B4-BE49-F238E27FC236}">
                <a16:creationId xmlns:a16="http://schemas.microsoft.com/office/drawing/2014/main" id="{BE4CDE43-30E5-9550-CC82-2B506B270B63}"/>
              </a:ext>
            </a:extLst>
          </p:cNvPr>
          <p:cNvCxnSpPr>
            <a:cxnSpLocks/>
          </p:cNvCxnSpPr>
          <p:nvPr/>
        </p:nvCxnSpPr>
        <p:spPr>
          <a:xfrm>
            <a:off x="3847907" y="4841142"/>
            <a:ext cx="2473919" cy="11743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2" name="Straight Connector 1781">
            <a:extLst>
              <a:ext uri="{FF2B5EF4-FFF2-40B4-BE49-F238E27FC236}">
                <a16:creationId xmlns:a16="http://schemas.microsoft.com/office/drawing/2014/main" id="{AB60EB26-A233-F03B-E59D-B2C61A993BC1}"/>
              </a:ext>
            </a:extLst>
          </p:cNvPr>
          <p:cNvCxnSpPr>
            <a:cxnSpLocks/>
          </p:cNvCxnSpPr>
          <p:nvPr/>
        </p:nvCxnSpPr>
        <p:spPr>
          <a:xfrm>
            <a:off x="3847907" y="4986620"/>
            <a:ext cx="2473919" cy="102884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3" name="Straight Connector 1782">
            <a:extLst>
              <a:ext uri="{FF2B5EF4-FFF2-40B4-BE49-F238E27FC236}">
                <a16:creationId xmlns:a16="http://schemas.microsoft.com/office/drawing/2014/main" id="{9DE70E17-A2AE-0619-2E44-172CE7D8B24A}"/>
              </a:ext>
            </a:extLst>
          </p:cNvPr>
          <p:cNvCxnSpPr>
            <a:cxnSpLocks/>
          </p:cNvCxnSpPr>
          <p:nvPr/>
        </p:nvCxnSpPr>
        <p:spPr>
          <a:xfrm>
            <a:off x="3847907" y="5132097"/>
            <a:ext cx="2473919" cy="8833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4" name="Straight Connector 1783">
            <a:extLst>
              <a:ext uri="{FF2B5EF4-FFF2-40B4-BE49-F238E27FC236}">
                <a16:creationId xmlns:a16="http://schemas.microsoft.com/office/drawing/2014/main" id="{DACA750C-485A-FDD8-ED0C-9317725505AF}"/>
              </a:ext>
            </a:extLst>
          </p:cNvPr>
          <p:cNvCxnSpPr>
            <a:cxnSpLocks/>
          </p:cNvCxnSpPr>
          <p:nvPr/>
        </p:nvCxnSpPr>
        <p:spPr>
          <a:xfrm>
            <a:off x="3847907" y="5277575"/>
            <a:ext cx="2473919" cy="7378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5" name="Straight Connector 1784">
            <a:extLst>
              <a:ext uri="{FF2B5EF4-FFF2-40B4-BE49-F238E27FC236}">
                <a16:creationId xmlns:a16="http://schemas.microsoft.com/office/drawing/2014/main" id="{9A956CCE-E962-68C8-A7E2-325E6A03A12C}"/>
              </a:ext>
            </a:extLst>
          </p:cNvPr>
          <p:cNvCxnSpPr>
            <a:cxnSpLocks/>
          </p:cNvCxnSpPr>
          <p:nvPr/>
        </p:nvCxnSpPr>
        <p:spPr>
          <a:xfrm>
            <a:off x="3847907" y="5423053"/>
            <a:ext cx="2473919" cy="5924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BCC3B74B-9FF6-C3A6-00E1-850EB16DCF82}"/>
              </a:ext>
            </a:extLst>
          </p:cNvPr>
          <p:cNvGrpSpPr/>
          <p:nvPr/>
        </p:nvGrpSpPr>
        <p:grpSpPr>
          <a:xfrm>
            <a:off x="6321826" y="1780847"/>
            <a:ext cx="279139" cy="4374187"/>
            <a:chOff x="5879658" y="1393184"/>
            <a:chExt cx="279139" cy="4374187"/>
          </a:xfrm>
        </p:grpSpPr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5663BD63-12C3-B8B6-94DD-F793A30269FF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BF847D0B-5196-E2A7-BA7B-7ED824598B9B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Oval 835">
              <a:extLst>
                <a:ext uri="{FF2B5EF4-FFF2-40B4-BE49-F238E27FC236}">
                  <a16:creationId xmlns:a16="http://schemas.microsoft.com/office/drawing/2014/main" id="{A5B8FDF9-00C8-F29D-7B2B-19708A5DF61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838ABBA3-44E5-B908-EB7B-F53216653B8F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C8E30FB5-5F85-0230-5F20-8DDA16A88F57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>
              <a:extLst>
                <a:ext uri="{FF2B5EF4-FFF2-40B4-BE49-F238E27FC236}">
                  <a16:creationId xmlns:a16="http://schemas.microsoft.com/office/drawing/2014/main" id="{E17AE94D-C41B-CED9-A731-91B19DF6D92E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>
              <a:extLst>
                <a:ext uri="{FF2B5EF4-FFF2-40B4-BE49-F238E27FC236}">
                  <a16:creationId xmlns:a16="http://schemas.microsoft.com/office/drawing/2014/main" id="{EAAC4EE0-C706-3DEA-7138-E89BB0AAF091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Oval 840">
              <a:extLst>
                <a:ext uri="{FF2B5EF4-FFF2-40B4-BE49-F238E27FC236}">
                  <a16:creationId xmlns:a16="http://schemas.microsoft.com/office/drawing/2014/main" id="{DBACA68B-D393-0FB4-5DCE-E3BD6E1AE260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Oval 841">
              <a:extLst>
                <a:ext uri="{FF2B5EF4-FFF2-40B4-BE49-F238E27FC236}">
                  <a16:creationId xmlns:a16="http://schemas.microsoft.com/office/drawing/2014/main" id="{DC019FE7-6F50-C492-D975-3E900BDCB5BD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Oval 842">
              <a:extLst>
                <a:ext uri="{FF2B5EF4-FFF2-40B4-BE49-F238E27FC236}">
                  <a16:creationId xmlns:a16="http://schemas.microsoft.com/office/drawing/2014/main" id="{1F0BD126-6F10-C814-FC35-D97B0A61A98E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Oval 843">
              <a:extLst>
                <a:ext uri="{FF2B5EF4-FFF2-40B4-BE49-F238E27FC236}">
                  <a16:creationId xmlns:a16="http://schemas.microsoft.com/office/drawing/2014/main" id="{52C4DE5F-9459-0DC6-C89D-4ABD5E17947D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Oval 844">
              <a:extLst>
                <a:ext uri="{FF2B5EF4-FFF2-40B4-BE49-F238E27FC236}">
                  <a16:creationId xmlns:a16="http://schemas.microsoft.com/office/drawing/2014/main" id="{0C70061D-1064-4F04-615A-B5098D220707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Oval 845">
              <a:extLst>
                <a:ext uri="{FF2B5EF4-FFF2-40B4-BE49-F238E27FC236}">
                  <a16:creationId xmlns:a16="http://schemas.microsoft.com/office/drawing/2014/main" id="{766CFFAD-D6D0-F3D0-E0F6-0E4DF1982B4D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Oval 846">
              <a:extLst>
                <a:ext uri="{FF2B5EF4-FFF2-40B4-BE49-F238E27FC236}">
                  <a16:creationId xmlns:a16="http://schemas.microsoft.com/office/drawing/2014/main" id="{DCD45734-869F-7887-22B9-4B45708CF72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Oval 847">
              <a:extLst>
                <a:ext uri="{FF2B5EF4-FFF2-40B4-BE49-F238E27FC236}">
                  <a16:creationId xmlns:a16="http://schemas.microsoft.com/office/drawing/2014/main" id="{7A968BDE-765B-11B5-2C56-7857D30A74F6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Oval 848">
              <a:extLst>
                <a:ext uri="{FF2B5EF4-FFF2-40B4-BE49-F238E27FC236}">
                  <a16:creationId xmlns:a16="http://schemas.microsoft.com/office/drawing/2014/main" id="{64AFABDF-9070-B195-0BAD-B10DA0C51CB6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Oval 849">
              <a:extLst>
                <a:ext uri="{FF2B5EF4-FFF2-40B4-BE49-F238E27FC236}">
                  <a16:creationId xmlns:a16="http://schemas.microsoft.com/office/drawing/2014/main" id="{17F3493C-B2B5-5795-9A4E-272F73B415A7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Oval 850">
              <a:extLst>
                <a:ext uri="{FF2B5EF4-FFF2-40B4-BE49-F238E27FC236}">
                  <a16:creationId xmlns:a16="http://schemas.microsoft.com/office/drawing/2014/main" id="{4FE0AA5C-9ED6-3424-D7EA-F60ADDF27839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Oval 851">
              <a:extLst>
                <a:ext uri="{FF2B5EF4-FFF2-40B4-BE49-F238E27FC236}">
                  <a16:creationId xmlns:a16="http://schemas.microsoft.com/office/drawing/2014/main" id="{BD41E417-0F4C-5904-FA24-1A302D5A81AE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Oval 852">
              <a:extLst>
                <a:ext uri="{FF2B5EF4-FFF2-40B4-BE49-F238E27FC236}">
                  <a16:creationId xmlns:a16="http://schemas.microsoft.com/office/drawing/2014/main" id="{81ED35D7-7AD1-DBF9-4CEB-F422C95519F6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>
              <a:extLst>
                <a:ext uri="{FF2B5EF4-FFF2-40B4-BE49-F238E27FC236}">
                  <a16:creationId xmlns:a16="http://schemas.microsoft.com/office/drawing/2014/main" id="{6877DC00-1747-33F0-00D8-26EBEA9B235A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Oval 854">
              <a:extLst>
                <a:ext uri="{FF2B5EF4-FFF2-40B4-BE49-F238E27FC236}">
                  <a16:creationId xmlns:a16="http://schemas.microsoft.com/office/drawing/2014/main" id="{DF1FDBC1-E080-EFF5-7A32-4974B076D90D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C1BF62ED-2CC6-C148-1AC3-DA00CF636A4F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Oval 856">
              <a:extLst>
                <a:ext uri="{FF2B5EF4-FFF2-40B4-BE49-F238E27FC236}">
                  <a16:creationId xmlns:a16="http://schemas.microsoft.com/office/drawing/2014/main" id="{6B3F37F8-AF86-EE76-E7EC-2ED069E56033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C9CD091-BFF8-B79F-9B89-BA48B448BE99}"/>
              </a:ext>
            </a:extLst>
          </p:cNvPr>
          <p:cNvGrpSpPr/>
          <p:nvPr/>
        </p:nvGrpSpPr>
        <p:grpSpPr>
          <a:xfrm>
            <a:off x="3550841" y="2584244"/>
            <a:ext cx="148533" cy="2912873"/>
            <a:chOff x="4853496" y="2973092"/>
            <a:chExt cx="148533" cy="291287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83CABBF-0C60-9848-A393-2538E33FEBCD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B22957E-6D59-D279-0605-EB94178CF1EF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4501D1-0D8E-179B-469C-28D0412C6B9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0791CD6-AD60-C990-2D51-DCC151C348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0A69933-36D2-8EF7-83AE-30A1D04AC3E4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3499A5C-6DA2-F8AC-F832-5A7B524F5B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59F3E8-7621-A71A-D53A-6347F4C1742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4E18E1E-F498-6971-321F-37CDE69BD49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702D193-9ABE-5B4C-CA91-1398543684E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8DCA156-658A-3B86-1677-0BA91FF871C1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E808204-C4D4-395D-F5D1-58C1EB3998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A21CD28-A735-7B74-9565-D9E831E062A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B2043B7-AFD5-B53E-5776-750B7A684BF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85907D3-5A31-5612-6C3C-EE63508F1D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CDC71F-B0CA-1959-74B1-D7E2E83C319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F6D3DD7-6423-46D4-C4F2-290982AB0F2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89C7D1A-5F44-D56A-A400-736D2B7D8F3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602CFCB-101E-F804-0322-600FF39037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4330104-CE97-3600-1D36-7CB07E976C7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A3D7184-C29B-532D-4354-0B391285167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3" name="Oval 812">
            <a:extLst>
              <a:ext uri="{FF2B5EF4-FFF2-40B4-BE49-F238E27FC236}">
                <a16:creationId xmlns:a16="http://schemas.microsoft.com/office/drawing/2014/main" id="{B02997CA-7854-BE95-CA2F-27704EA007BC}"/>
              </a:ext>
            </a:extLst>
          </p:cNvPr>
          <p:cNvSpPr/>
          <p:nvPr/>
        </p:nvSpPr>
        <p:spPr>
          <a:xfrm flipV="1">
            <a:off x="3699374" y="258457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B75FFE18-0374-A598-0D61-BC194AC5D0B7}"/>
              </a:ext>
            </a:extLst>
          </p:cNvPr>
          <p:cNvSpPr/>
          <p:nvPr/>
        </p:nvSpPr>
        <p:spPr>
          <a:xfrm flipV="1">
            <a:off x="3699374" y="27300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541AE055-6E99-945E-4641-77CE528094F4}"/>
              </a:ext>
            </a:extLst>
          </p:cNvPr>
          <p:cNvSpPr/>
          <p:nvPr/>
        </p:nvSpPr>
        <p:spPr>
          <a:xfrm flipV="1">
            <a:off x="3699374" y="28755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2151655D-04F3-524E-7A76-DE95B0861696}"/>
              </a:ext>
            </a:extLst>
          </p:cNvPr>
          <p:cNvSpPr/>
          <p:nvPr/>
        </p:nvSpPr>
        <p:spPr>
          <a:xfrm flipV="1">
            <a:off x="3699374" y="30210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CCF132D9-6FB5-5FD4-9B0B-E3D9E0AF137E}"/>
              </a:ext>
            </a:extLst>
          </p:cNvPr>
          <p:cNvSpPr/>
          <p:nvPr/>
        </p:nvSpPr>
        <p:spPr>
          <a:xfrm flipV="1">
            <a:off x="3699374" y="316648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C8752CE2-EA7F-E13B-A2F6-5AE491CCA8B8}"/>
              </a:ext>
            </a:extLst>
          </p:cNvPr>
          <p:cNvSpPr/>
          <p:nvPr/>
        </p:nvSpPr>
        <p:spPr>
          <a:xfrm flipV="1">
            <a:off x="3699374" y="33119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61B50479-176C-026B-C909-86AB4CD2E30C}"/>
              </a:ext>
            </a:extLst>
          </p:cNvPr>
          <p:cNvSpPr/>
          <p:nvPr/>
        </p:nvSpPr>
        <p:spPr>
          <a:xfrm flipV="1">
            <a:off x="3699374" y="34574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15BF0070-DA16-D3FC-77AA-6C35A8A1368C}"/>
              </a:ext>
            </a:extLst>
          </p:cNvPr>
          <p:cNvSpPr/>
          <p:nvPr/>
        </p:nvSpPr>
        <p:spPr>
          <a:xfrm flipV="1">
            <a:off x="3699374" y="36029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D505AC45-6C1F-1F63-517F-E824E7164437}"/>
              </a:ext>
            </a:extLst>
          </p:cNvPr>
          <p:cNvSpPr/>
          <p:nvPr/>
        </p:nvSpPr>
        <p:spPr>
          <a:xfrm flipV="1">
            <a:off x="3699374" y="374840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0FDE25C6-EF89-E672-15DF-5943FA6D709D}"/>
              </a:ext>
            </a:extLst>
          </p:cNvPr>
          <p:cNvSpPr/>
          <p:nvPr/>
        </p:nvSpPr>
        <p:spPr>
          <a:xfrm flipV="1">
            <a:off x="3699374" y="38938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B1B6AEBD-7021-7EC0-7B8F-60EA4C5B0164}"/>
              </a:ext>
            </a:extLst>
          </p:cNvPr>
          <p:cNvSpPr/>
          <p:nvPr/>
        </p:nvSpPr>
        <p:spPr>
          <a:xfrm flipV="1">
            <a:off x="3699374" y="40393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8FE2C250-342B-0743-2282-7390FD4EDD88}"/>
              </a:ext>
            </a:extLst>
          </p:cNvPr>
          <p:cNvSpPr/>
          <p:nvPr/>
        </p:nvSpPr>
        <p:spPr>
          <a:xfrm flipV="1">
            <a:off x="3699374" y="41848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57753278-CDA8-7B52-2C59-EC1DFC5A88AB}"/>
              </a:ext>
            </a:extLst>
          </p:cNvPr>
          <p:cNvSpPr/>
          <p:nvPr/>
        </p:nvSpPr>
        <p:spPr>
          <a:xfrm flipV="1">
            <a:off x="3699374" y="43303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>
            <a:extLst>
              <a:ext uri="{FF2B5EF4-FFF2-40B4-BE49-F238E27FC236}">
                <a16:creationId xmlns:a16="http://schemas.microsoft.com/office/drawing/2014/main" id="{39D0AC0B-8988-E4D5-4482-9CBCC64C857C}"/>
              </a:ext>
            </a:extLst>
          </p:cNvPr>
          <p:cNvSpPr/>
          <p:nvPr/>
        </p:nvSpPr>
        <p:spPr>
          <a:xfrm flipV="1">
            <a:off x="3699374" y="44757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>
            <a:extLst>
              <a:ext uri="{FF2B5EF4-FFF2-40B4-BE49-F238E27FC236}">
                <a16:creationId xmlns:a16="http://schemas.microsoft.com/office/drawing/2014/main" id="{579014EB-473E-59B9-764A-F03DA320DC69}"/>
              </a:ext>
            </a:extLst>
          </p:cNvPr>
          <p:cNvSpPr/>
          <p:nvPr/>
        </p:nvSpPr>
        <p:spPr>
          <a:xfrm flipV="1">
            <a:off x="3699374" y="46212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BC5CD43-3B91-AA94-4317-F3BDDE973FD2}"/>
              </a:ext>
            </a:extLst>
          </p:cNvPr>
          <p:cNvSpPr/>
          <p:nvPr/>
        </p:nvSpPr>
        <p:spPr>
          <a:xfrm flipV="1">
            <a:off x="3699374" y="47667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F1A0A916-F8FB-AB44-02D9-C830AD8EB7E9}"/>
              </a:ext>
            </a:extLst>
          </p:cNvPr>
          <p:cNvSpPr/>
          <p:nvPr/>
        </p:nvSpPr>
        <p:spPr>
          <a:xfrm flipV="1">
            <a:off x="3699374" y="49122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Oval 829">
            <a:extLst>
              <a:ext uri="{FF2B5EF4-FFF2-40B4-BE49-F238E27FC236}">
                <a16:creationId xmlns:a16="http://schemas.microsoft.com/office/drawing/2014/main" id="{AB4C0FBA-26B0-B65C-A102-5D72512F367D}"/>
              </a:ext>
            </a:extLst>
          </p:cNvPr>
          <p:cNvSpPr/>
          <p:nvPr/>
        </p:nvSpPr>
        <p:spPr>
          <a:xfrm flipV="1">
            <a:off x="3699374" y="50576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Oval 830">
            <a:extLst>
              <a:ext uri="{FF2B5EF4-FFF2-40B4-BE49-F238E27FC236}">
                <a16:creationId xmlns:a16="http://schemas.microsoft.com/office/drawing/2014/main" id="{937F6104-5923-C24D-6D4B-F77FF78ACD2F}"/>
              </a:ext>
            </a:extLst>
          </p:cNvPr>
          <p:cNvSpPr/>
          <p:nvPr/>
        </p:nvSpPr>
        <p:spPr>
          <a:xfrm flipV="1">
            <a:off x="3699374" y="52031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58F4D489-DDB4-D2A8-F1A0-5D4DBED7C1BF}"/>
              </a:ext>
            </a:extLst>
          </p:cNvPr>
          <p:cNvSpPr/>
          <p:nvPr/>
        </p:nvSpPr>
        <p:spPr>
          <a:xfrm flipV="1">
            <a:off x="3699374" y="53486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3" name="Group 1192">
            <a:extLst>
              <a:ext uri="{FF2B5EF4-FFF2-40B4-BE49-F238E27FC236}">
                <a16:creationId xmlns:a16="http://schemas.microsoft.com/office/drawing/2014/main" id="{DA2763DD-07CB-7774-2756-5FB727112EA4}"/>
              </a:ext>
            </a:extLst>
          </p:cNvPr>
          <p:cNvGrpSpPr/>
          <p:nvPr/>
        </p:nvGrpSpPr>
        <p:grpSpPr>
          <a:xfrm>
            <a:off x="9660389" y="1995222"/>
            <a:ext cx="301685" cy="3981776"/>
            <a:chOff x="9828920" y="1529234"/>
            <a:chExt cx="301685" cy="3981776"/>
          </a:xfrm>
        </p:grpSpPr>
        <p:sp>
          <p:nvSpPr>
            <p:cNvPr id="1194" name="TextBox 1193">
              <a:extLst>
                <a:ext uri="{FF2B5EF4-FFF2-40B4-BE49-F238E27FC236}">
                  <a16:creationId xmlns:a16="http://schemas.microsoft.com/office/drawing/2014/main" id="{A3C84AA6-15F5-5853-3CF3-C6EE10F109BF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195" name="TextBox 1194">
              <a:extLst>
                <a:ext uri="{FF2B5EF4-FFF2-40B4-BE49-F238E27FC236}">
                  <a16:creationId xmlns:a16="http://schemas.microsoft.com/office/drawing/2014/main" id="{28B1795D-0D87-43EE-116D-937F63351DD8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96" name="TextBox 1195">
              <a:extLst>
                <a:ext uri="{FF2B5EF4-FFF2-40B4-BE49-F238E27FC236}">
                  <a16:creationId xmlns:a16="http://schemas.microsoft.com/office/drawing/2014/main" id="{138993AE-1FC7-0D8E-FCCA-729BFF0C95C5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197" name="TextBox 1196">
              <a:extLst>
                <a:ext uri="{FF2B5EF4-FFF2-40B4-BE49-F238E27FC236}">
                  <a16:creationId xmlns:a16="http://schemas.microsoft.com/office/drawing/2014/main" id="{576A6116-3A0B-161C-3E0D-6CC49ABAB85C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99" name="TextBox 1198">
              <a:extLst>
                <a:ext uri="{FF2B5EF4-FFF2-40B4-BE49-F238E27FC236}">
                  <a16:creationId xmlns:a16="http://schemas.microsoft.com/office/drawing/2014/main" id="{6D41642E-739E-3F2B-862C-06E3A05D1F9E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00" name="TextBox 1199">
              <a:extLst>
                <a:ext uri="{FF2B5EF4-FFF2-40B4-BE49-F238E27FC236}">
                  <a16:creationId xmlns:a16="http://schemas.microsoft.com/office/drawing/2014/main" id="{BC999AD9-A07F-66AB-20B3-1BD136E88BC5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201" name="TextBox 1200">
              <a:extLst>
                <a:ext uri="{FF2B5EF4-FFF2-40B4-BE49-F238E27FC236}">
                  <a16:creationId xmlns:a16="http://schemas.microsoft.com/office/drawing/2014/main" id="{2B4C01FE-5DDA-4657-2013-C35AF6E46837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202" name="TextBox 1201">
              <a:extLst>
                <a:ext uri="{FF2B5EF4-FFF2-40B4-BE49-F238E27FC236}">
                  <a16:creationId xmlns:a16="http://schemas.microsoft.com/office/drawing/2014/main" id="{799DB05B-A28A-3D9F-7444-8A385E8CA70A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203" name="TextBox 1202">
              <a:extLst>
                <a:ext uri="{FF2B5EF4-FFF2-40B4-BE49-F238E27FC236}">
                  <a16:creationId xmlns:a16="http://schemas.microsoft.com/office/drawing/2014/main" id="{44FB82ED-AB04-7FA6-F104-52F460363066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204" name="TextBox 1203">
              <a:extLst>
                <a:ext uri="{FF2B5EF4-FFF2-40B4-BE49-F238E27FC236}">
                  <a16:creationId xmlns:a16="http://schemas.microsoft.com/office/drawing/2014/main" id="{5242B126-7006-4101-CA30-68CE4F8217D6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sp>
        <p:nvSpPr>
          <p:cNvPr id="1217" name="TextBox 1216">
            <a:extLst>
              <a:ext uri="{FF2B5EF4-FFF2-40B4-BE49-F238E27FC236}">
                <a16:creationId xmlns:a16="http://schemas.microsoft.com/office/drawing/2014/main" id="{21B24172-E89A-12A1-001C-120D56A02A1E}"/>
              </a:ext>
            </a:extLst>
          </p:cNvPr>
          <p:cNvSpPr txBox="1"/>
          <p:nvPr/>
        </p:nvSpPr>
        <p:spPr>
          <a:xfrm>
            <a:off x="9661480" y="1995130"/>
            <a:ext cx="301685" cy="369332"/>
          </a:xfrm>
          <a:prstGeom prst="rect">
            <a:avLst/>
          </a:prstGeom>
          <a:noFill/>
          <a:effectLst>
            <a:glow rad="381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18" name="TextBox 1217">
            <a:extLst>
              <a:ext uri="{FF2B5EF4-FFF2-40B4-BE49-F238E27FC236}">
                <a16:creationId xmlns:a16="http://schemas.microsoft.com/office/drawing/2014/main" id="{13CF1ACE-062E-8C31-FDFA-2668F467E312}"/>
              </a:ext>
            </a:extLst>
          </p:cNvPr>
          <p:cNvSpPr txBox="1"/>
          <p:nvPr/>
        </p:nvSpPr>
        <p:spPr>
          <a:xfrm>
            <a:off x="9661480" y="2396513"/>
            <a:ext cx="301685" cy="369332"/>
          </a:xfrm>
          <a:prstGeom prst="rect">
            <a:avLst/>
          </a:prstGeom>
          <a:noFill/>
          <a:effectLst>
            <a:glow rad="1270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19" name="TextBox 1218">
            <a:extLst>
              <a:ext uri="{FF2B5EF4-FFF2-40B4-BE49-F238E27FC236}">
                <a16:creationId xmlns:a16="http://schemas.microsoft.com/office/drawing/2014/main" id="{A58BC2FE-88C2-E859-60D5-A32664CCFC54}"/>
              </a:ext>
            </a:extLst>
          </p:cNvPr>
          <p:cNvSpPr txBox="1"/>
          <p:nvPr/>
        </p:nvSpPr>
        <p:spPr>
          <a:xfrm>
            <a:off x="9661480" y="2797896"/>
            <a:ext cx="301685" cy="369332"/>
          </a:xfrm>
          <a:prstGeom prst="rect">
            <a:avLst/>
          </a:prstGeom>
          <a:noFill/>
          <a:effectLst>
            <a:glow rad="1905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20" name="TextBox 1219">
            <a:extLst>
              <a:ext uri="{FF2B5EF4-FFF2-40B4-BE49-F238E27FC236}">
                <a16:creationId xmlns:a16="http://schemas.microsoft.com/office/drawing/2014/main" id="{CE56D875-4064-39C8-F65D-F9545D561ABF}"/>
              </a:ext>
            </a:extLst>
          </p:cNvPr>
          <p:cNvSpPr txBox="1"/>
          <p:nvPr/>
        </p:nvSpPr>
        <p:spPr>
          <a:xfrm>
            <a:off x="9661480" y="3199279"/>
            <a:ext cx="301685" cy="369332"/>
          </a:xfrm>
          <a:prstGeom prst="rect">
            <a:avLst/>
          </a:prstGeom>
          <a:noFill/>
          <a:effectLst>
            <a:glow rad="254000">
              <a:srgbClr val="FF0000">
                <a:alpha val="8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21" name="TextBox 1220">
            <a:extLst>
              <a:ext uri="{FF2B5EF4-FFF2-40B4-BE49-F238E27FC236}">
                <a16:creationId xmlns:a16="http://schemas.microsoft.com/office/drawing/2014/main" id="{9D72F874-3F90-DEC9-4C2F-1AA5EFDAC3E7}"/>
              </a:ext>
            </a:extLst>
          </p:cNvPr>
          <p:cNvSpPr txBox="1"/>
          <p:nvPr/>
        </p:nvSpPr>
        <p:spPr>
          <a:xfrm>
            <a:off x="9661480" y="3600662"/>
            <a:ext cx="301685" cy="369332"/>
          </a:xfrm>
          <a:prstGeom prst="rect">
            <a:avLst/>
          </a:prstGeom>
          <a:noFill/>
          <a:effectLst>
            <a:glow rad="63500">
              <a:srgbClr val="FF0000">
                <a:alpha val="65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22" name="TextBox 1221">
            <a:extLst>
              <a:ext uri="{FF2B5EF4-FFF2-40B4-BE49-F238E27FC236}">
                <a16:creationId xmlns:a16="http://schemas.microsoft.com/office/drawing/2014/main" id="{38624C60-5206-A549-E2F8-06825529B00C}"/>
              </a:ext>
            </a:extLst>
          </p:cNvPr>
          <p:cNvSpPr txBox="1"/>
          <p:nvPr/>
        </p:nvSpPr>
        <p:spPr>
          <a:xfrm>
            <a:off x="9661480" y="4002045"/>
            <a:ext cx="301685" cy="369332"/>
          </a:xfrm>
          <a:prstGeom prst="rect">
            <a:avLst/>
          </a:prstGeom>
          <a:noFill/>
          <a:effectLst>
            <a:glow rad="635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23" name="TextBox 1222">
            <a:extLst>
              <a:ext uri="{FF2B5EF4-FFF2-40B4-BE49-F238E27FC236}">
                <a16:creationId xmlns:a16="http://schemas.microsoft.com/office/drawing/2014/main" id="{805F4418-1644-9797-70D0-7F6DD5E99CEF}"/>
              </a:ext>
            </a:extLst>
          </p:cNvPr>
          <p:cNvSpPr txBox="1"/>
          <p:nvPr/>
        </p:nvSpPr>
        <p:spPr>
          <a:xfrm>
            <a:off x="9661480" y="4403428"/>
            <a:ext cx="301685" cy="369332"/>
          </a:xfrm>
          <a:prstGeom prst="rect">
            <a:avLst/>
          </a:prstGeom>
          <a:noFill/>
          <a:effectLst>
            <a:glow rad="762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24" name="TextBox 1223">
            <a:extLst>
              <a:ext uri="{FF2B5EF4-FFF2-40B4-BE49-F238E27FC236}">
                <a16:creationId xmlns:a16="http://schemas.microsoft.com/office/drawing/2014/main" id="{20CDF665-72FA-0B8F-BED4-0589498A2B90}"/>
              </a:ext>
            </a:extLst>
          </p:cNvPr>
          <p:cNvSpPr txBox="1"/>
          <p:nvPr/>
        </p:nvSpPr>
        <p:spPr>
          <a:xfrm>
            <a:off x="9661480" y="4804811"/>
            <a:ext cx="301685" cy="369332"/>
          </a:xfrm>
          <a:prstGeom prst="rect">
            <a:avLst/>
          </a:prstGeom>
          <a:noFill/>
          <a:effectLst>
            <a:glow rad="190500">
              <a:srgbClr val="FF0000">
                <a:alpha val="55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225" name="TextBox 1224">
            <a:extLst>
              <a:ext uri="{FF2B5EF4-FFF2-40B4-BE49-F238E27FC236}">
                <a16:creationId xmlns:a16="http://schemas.microsoft.com/office/drawing/2014/main" id="{EE83A0D5-32EF-DA27-2A6B-1196E19EA13A}"/>
              </a:ext>
            </a:extLst>
          </p:cNvPr>
          <p:cNvSpPr txBox="1"/>
          <p:nvPr/>
        </p:nvSpPr>
        <p:spPr>
          <a:xfrm>
            <a:off x="9661480" y="5206194"/>
            <a:ext cx="301685" cy="369332"/>
          </a:xfrm>
          <a:prstGeom prst="rect">
            <a:avLst/>
          </a:prstGeom>
          <a:noFill/>
          <a:effectLst>
            <a:glow rad="381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26" name="TextBox 1225">
            <a:extLst>
              <a:ext uri="{FF2B5EF4-FFF2-40B4-BE49-F238E27FC236}">
                <a16:creationId xmlns:a16="http://schemas.microsoft.com/office/drawing/2014/main" id="{4C37D2EA-1FFA-6C29-0814-901BDB21647C}"/>
              </a:ext>
            </a:extLst>
          </p:cNvPr>
          <p:cNvSpPr txBox="1"/>
          <p:nvPr/>
        </p:nvSpPr>
        <p:spPr>
          <a:xfrm>
            <a:off x="9661480" y="5607574"/>
            <a:ext cx="301685" cy="369332"/>
          </a:xfrm>
          <a:prstGeom prst="rect">
            <a:avLst/>
          </a:prstGeom>
          <a:noFill/>
          <a:effectLst>
            <a:glow rad="1651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228" name="Oval 1227">
            <a:extLst>
              <a:ext uri="{FF2B5EF4-FFF2-40B4-BE49-F238E27FC236}">
                <a16:creationId xmlns:a16="http://schemas.microsoft.com/office/drawing/2014/main" id="{239AD5D2-E819-F630-00B5-CEA246D00DB1}"/>
              </a:ext>
            </a:extLst>
          </p:cNvPr>
          <p:cNvSpPr/>
          <p:nvPr/>
        </p:nvSpPr>
        <p:spPr>
          <a:xfrm>
            <a:off x="6322788" y="1780527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2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" name="Oval 1228">
            <a:extLst>
              <a:ext uri="{FF2B5EF4-FFF2-40B4-BE49-F238E27FC236}">
                <a16:creationId xmlns:a16="http://schemas.microsoft.com/office/drawing/2014/main" id="{948A2647-7EE0-2B2F-9170-7ADEDAD66901}"/>
              </a:ext>
            </a:extLst>
          </p:cNvPr>
          <p:cNvSpPr/>
          <p:nvPr/>
        </p:nvSpPr>
        <p:spPr>
          <a:xfrm>
            <a:off x="6322788" y="1958573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82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" name="Oval 1229">
            <a:extLst>
              <a:ext uri="{FF2B5EF4-FFF2-40B4-BE49-F238E27FC236}">
                <a16:creationId xmlns:a16="http://schemas.microsoft.com/office/drawing/2014/main" id="{8AB4E53F-B2EC-E301-056F-6F8E71BA5380}"/>
              </a:ext>
            </a:extLst>
          </p:cNvPr>
          <p:cNvSpPr/>
          <p:nvPr/>
        </p:nvSpPr>
        <p:spPr>
          <a:xfrm>
            <a:off x="6322788" y="2136619"/>
            <a:ext cx="279139" cy="279139"/>
          </a:xfrm>
          <a:prstGeom prst="ellipse">
            <a:avLst/>
          </a:prstGeom>
          <a:noFill/>
          <a:effectLst>
            <a:glow rad="139700">
              <a:srgbClr val="FF0000">
                <a:alpha val="47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1" name="Oval 1230">
            <a:extLst>
              <a:ext uri="{FF2B5EF4-FFF2-40B4-BE49-F238E27FC236}">
                <a16:creationId xmlns:a16="http://schemas.microsoft.com/office/drawing/2014/main" id="{EAA06EB7-9B82-FFD6-DAEF-220BA7C67726}"/>
              </a:ext>
            </a:extLst>
          </p:cNvPr>
          <p:cNvSpPr/>
          <p:nvPr/>
        </p:nvSpPr>
        <p:spPr>
          <a:xfrm>
            <a:off x="6322788" y="2314665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2" name="Oval 1231">
            <a:extLst>
              <a:ext uri="{FF2B5EF4-FFF2-40B4-BE49-F238E27FC236}">
                <a16:creationId xmlns:a16="http://schemas.microsoft.com/office/drawing/2014/main" id="{26671891-22BC-CB42-8B6C-5399B28D285F}"/>
              </a:ext>
            </a:extLst>
          </p:cNvPr>
          <p:cNvSpPr/>
          <p:nvPr/>
        </p:nvSpPr>
        <p:spPr>
          <a:xfrm>
            <a:off x="6322788" y="2492711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3" name="Oval 1232">
            <a:extLst>
              <a:ext uri="{FF2B5EF4-FFF2-40B4-BE49-F238E27FC236}">
                <a16:creationId xmlns:a16="http://schemas.microsoft.com/office/drawing/2014/main" id="{710E693C-DD2A-B846-3B6B-010E8B48CDF2}"/>
              </a:ext>
            </a:extLst>
          </p:cNvPr>
          <p:cNvSpPr/>
          <p:nvPr/>
        </p:nvSpPr>
        <p:spPr>
          <a:xfrm>
            <a:off x="6322788" y="2670757"/>
            <a:ext cx="279139" cy="279139"/>
          </a:xfrm>
          <a:prstGeom prst="ellipse">
            <a:avLst/>
          </a:prstGeom>
          <a:noFill/>
          <a:effectLst>
            <a:glow rad="127000">
              <a:srgbClr val="FF0000">
                <a:alpha val="9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4" name="Oval 1233">
            <a:extLst>
              <a:ext uri="{FF2B5EF4-FFF2-40B4-BE49-F238E27FC236}">
                <a16:creationId xmlns:a16="http://schemas.microsoft.com/office/drawing/2014/main" id="{A217065E-371A-1C84-4148-968DFEC69B68}"/>
              </a:ext>
            </a:extLst>
          </p:cNvPr>
          <p:cNvSpPr/>
          <p:nvPr/>
        </p:nvSpPr>
        <p:spPr>
          <a:xfrm>
            <a:off x="6322788" y="2848803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20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5" name="Oval 1234">
            <a:extLst>
              <a:ext uri="{FF2B5EF4-FFF2-40B4-BE49-F238E27FC236}">
                <a16:creationId xmlns:a16="http://schemas.microsoft.com/office/drawing/2014/main" id="{89406CD5-230E-8B77-F1AB-28057B22AF9B}"/>
              </a:ext>
            </a:extLst>
          </p:cNvPr>
          <p:cNvSpPr/>
          <p:nvPr/>
        </p:nvSpPr>
        <p:spPr>
          <a:xfrm>
            <a:off x="6322788" y="3026849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6" name="Oval 1235">
            <a:extLst>
              <a:ext uri="{FF2B5EF4-FFF2-40B4-BE49-F238E27FC236}">
                <a16:creationId xmlns:a16="http://schemas.microsoft.com/office/drawing/2014/main" id="{4531077B-DBD6-0AC6-C722-5AF66752F3BF}"/>
              </a:ext>
            </a:extLst>
          </p:cNvPr>
          <p:cNvSpPr/>
          <p:nvPr/>
        </p:nvSpPr>
        <p:spPr>
          <a:xfrm>
            <a:off x="6322788" y="3204895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84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8" name="Oval 1237">
            <a:extLst>
              <a:ext uri="{FF2B5EF4-FFF2-40B4-BE49-F238E27FC236}">
                <a16:creationId xmlns:a16="http://schemas.microsoft.com/office/drawing/2014/main" id="{E58E1767-90B3-4109-081B-09AFF9F79E34}"/>
              </a:ext>
            </a:extLst>
          </p:cNvPr>
          <p:cNvSpPr/>
          <p:nvPr/>
        </p:nvSpPr>
        <p:spPr>
          <a:xfrm>
            <a:off x="6322788" y="3382941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9" name="Oval 1238">
            <a:extLst>
              <a:ext uri="{FF2B5EF4-FFF2-40B4-BE49-F238E27FC236}">
                <a16:creationId xmlns:a16="http://schemas.microsoft.com/office/drawing/2014/main" id="{9ECB5C31-A3FC-C516-D1E6-09C8E5A45968}"/>
              </a:ext>
            </a:extLst>
          </p:cNvPr>
          <p:cNvSpPr/>
          <p:nvPr/>
        </p:nvSpPr>
        <p:spPr>
          <a:xfrm>
            <a:off x="6322788" y="3560987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84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0" name="Oval 1239">
            <a:extLst>
              <a:ext uri="{FF2B5EF4-FFF2-40B4-BE49-F238E27FC236}">
                <a16:creationId xmlns:a16="http://schemas.microsoft.com/office/drawing/2014/main" id="{D471F2DD-8296-0149-D3BF-B1405D59AB5B}"/>
              </a:ext>
            </a:extLst>
          </p:cNvPr>
          <p:cNvSpPr/>
          <p:nvPr/>
        </p:nvSpPr>
        <p:spPr>
          <a:xfrm>
            <a:off x="6322788" y="3739033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1" name="Oval 1240">
            <a:extLst>
              <a:ext uri="{FF2B5EF4-FFF2-40B4-BE49-F238E27FC236}">
                <a16:creationId xmlns:a16="http://schemas.microsoft.com/office/drawing/2014/main" id="{9E9F71FC-4723-446D-457D-5E0C19253AE5}"/>
              </a:ext>
            </a:extLst>
          </p:cNvPr>
          <p:cNvSpPr/>
          <p:nvPr/>
        </p:nvSpPr>
        <p:spPr>
          <a:xfrm>
            <a:off x="6322788" y="3917079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2" name="Oval 1241">
            <a:extLst>
              <a:ext uri="{FF2B5EF4-FFF2-40B4-BE49-F238E27FC236}">
                <a16:creationId xmlns:a16="http://schemas.microsoft.com/office/drawing/2014/main" id="{C6E26FD7-B30E-755A-4F09-08B5284C1459}"/>
              </a:ext>
            </a:extLst>
          </p:cNvPr>
          <p:cNvSpPr/>
          <p:nvPr/>
        </p:nvSpPr>
        <p:spPr>
          <a:xfrm>
            <a:off x="6322788" y="4095125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84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3" name="Oval 1242">
            <a:extLst>
              <a:ext uri="{FF2B5EF4-FFF2-40B4-BE49-F238E27FC236}">
                <a16:creationId xmlns:a16="http://schemas.microsoft.com/office/drawing/2014/main" id="{61878A3F-A7C0-7C3C-EB6C-C58F25BABAF0}"/>
              </a:ext>
            </a:extLst>
          </p:cNvPr>
          <p:cNvSpPr/>
          <p:nvPr/>
        </p:nvSpPr>
        <p:spPr>
          <a:xfrm>
            <a:off x="6322788" y="4273171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4" name="Oval 1243">
            <a:extLst>
              <a:ext uri="{FF2B5EF4-FFF2-40B4-BE49-F238E27FC236}">
                <a16:creationId xmlns:a16="http://schemas.microsoft.com/office/drawing/2014/main" id="{BED67663-B0E7-FC6D-5DED-2DE610C36DD4}"/>
              </a:ext>
            </a:extLst>
          </p:cNvPr>
          <p:cNvSpPr/>
          <p:nvPr/>
        </p:nvSpPr>
        <p:spPr>
          <a:xfrm>
            <a:off x="6322788" y="4451217"/>
            <a:ext cx="279139" cy="279139"/>
          </a:xfrm>
          <a:prstGeom prst="ellipse">
            <a:avLst/>
          </a:prstGeom>
          <a:noFill/>
          <a:effectLst>
            <a:glow rad="127000">
              <a:srgbClr val="FF0000">
                <a:alpha val="9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5" name="Oval 1244">
            <a:extLst>
              <a:ext uri="{FF2B5EF4-FFF2-40B4-BE49-F238E27FC236}">
                <a16:creationId xmlns:a16="http://schemas.microsoft.com/office/drawing/2014/main" id="{CD466609-80E9-C9A5-3683-CF36F62EBFD7}"/>
              </a:ext>
            </a:extLst>
          </p:cNvPr>
          <p:cNvSpPr/>
          <p:nvPr/>
        </p:nvSpPr>
        <p:spPr>
          <a:xfrm>
            <a:off x="6322788" y="4629263"/>
            <a:ext cx="279139" cy="279139"/>
          </a:xfrm>
          <a:prstGeom prst="ellipse">
            <a:avLst/>
          </a:prstGeom>
          <a:noFill/>
          <a:effectLst>
            <a:glow rad="127000">
              <a:srgbClr val="FF0000">
                <a:alpha val="9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6" name="Oval 1245">
            <a:extLst>
              <a:ext uri="{FF2B5EF4-FFF2-40B4-BE49-F238E27FC236}">
                <a16:creationId xmlns:a16="http://schemas.microsoft.com/office/drawing/2014/main" id="{DA3A6B6E-DA43-96D8-CE35-885E47F5D4F0}"/>
              </a:ext>
            </a:extLst>
          </p:cNvPr>
          <p:cNvSpPr/>
          <p:nvPr/>
        </p:nvSpPr>
        <p:spPr>
          <a:xfrm>
            <a:off x="6322788" y="4807309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84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7" name="Oval 1246">
            <a:extLst>
              <a:ext uri="{FF2B5EF4-FFF2-40B4-BE49-F238E27FC236}">
                <a16:creationId xmlns:a16="http://schemas.microsoft.com/office/drawing/2014/main" id="{DC60A391-97B0-66D8-85BE-F589E7458863}"/>
              </a:ext>
            </a:extLst>
          </p:cNvPr>
          <p:cNvSpPr/>
          <p:nvPr/>
        </p:nvSpPr>
        <p:spPr>
          <a:xfrm>
            <a:off x="6322788" y="4985355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8" name="Oval 1247">
            <a:extLst>
              <a:ext uri="{FF2B5EF4-FFF2-40B4-BE49-F238E27FC236}">
                <a16:creationId xmlns:a16="http://schemas.microsoft.com/office/drawing/2014/main" id="{1FC95482-C746-221F-762B-FD3BFA8ECDCE}"/>
              </a:ext>
            </a:extLst>
          </p:cNvPr>
          <p:cNvSpPr/>
          <p:nvPr/>
        </p:nvSpPr>
        <p:spPr>
          <a:xfrm>
            <a:off x="6322788" y="5163401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" name="Oval 1248">
            <a:extLst>
              <a:ext uri="{FF2B5EF4-FFF2-40B4-BE49-F238E27FC236}">
                <a16:creationId xmlns:a16="http://schemas.microsoft.com/office/drawing/2014/main" id="{9632CEC9-794F-748A-281E-DA49008F95B0}"/>
              </a:ext>
            </a:extLst>
          </p:cNvPr>
          <p:cNvSpPr/>
          <p:nvPr/>
        </p:nvSpPr>
        <p:spPr>
          <a:xfrm>
            <a:off x="6322788" y="5341447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0" name="Oval 1249">
            <a:extLst>
              <a:ext uri="{FF2B5EF4-FFF2-40B4-BE49-F238E27FC236}">
                <a16:creationId xmlns:a16="http://schemas.microsoft.com/office/drawing/2014/main" id="{0E59E54D-5577-72FC-FBBA-0935EC3596A9}"/>
              </a:ext>
            </a:extLst>
          </p:cNvPr>
          <p:cNvSpPr/>
          <p:nvPr/>
        </p:nvSpPr>
        <p:spPr>
          <a:xfrm>
            <a:off x="6322788" y="5519493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84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1" name="Oval 1250">
            <a:extLst>
              <a:ext uri="{FF2B5EF4-FFF2-40B4-BE49-F238E27FC236}">
                <a16:creationId xmlns:a16="http://schemas.microsoft.com/office/drawing/2014/main" id="{E0D16F09-EA85-03B6-EB96-6C75969C62BA}"/>
              </a:ext>
            </a:extLst>
          </p:cNvPr>
          <p:cNvSpPr/>
          <p:nvPr/>
        </p:nvSpPr>
        <p:spPr>
          <a:xfrm>
            <a:off x="6322788" y="5697539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84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2" name="Oval 1251">
            <a:extLst>
              <a:ext uri="{FF2B5EF4-FFF2-40B4-BE49-F238E27FC236}">
                <a16:creationId xmlns:a16="http://schemas.microsoft.com/office/drawing/2014/main" id="{83F436DC-488E-9B9E-D2C6-60D1AA7B492C}"/>
              </a:ext>
            </a:extLst>
          </p:cNvPr>
          <p:cNvSpPr/>
          <p:nvPr/>
        </p:nvSpPr>
        <p:spPr>
          <a:xfrm>
            <a:off x="6322788" y="5875575"/>
            <a:ext cx="279139" cy="279139"/>
          </a:xfrm>
          <a:prstGeom prst="ellipse">
            <a:avLst/>
          </a:prstGeom>
          <a:noFill/>
          <a:effectLst>
            <a:glow rad="127000">
              <a:srgbClr val="FF0000">
                <a:alpha val="9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16" name="Group 2115">
            <a:extLst>
              <a:ext uri="{FF2B5EF4-FFF2-40B4-BE49-F238E27FC236}">
                <a16:creationId xmlns:a16="http://schemas.microsoft.com/office/drawing/2014/main" id="{510E26A8-30DA-87A5-EB37-3ACDAC8447EC}"/>
              </a:ext>
            </a:extLst>
          </p:cNvPr>
          <p:cNvGrpSpPr/>
          <p:nvPr/>
        </p:nvGrpSpPr>
        <p:grpSpPr>
          <a:xfrm>
            <a:off x="941975" y="2577124"/>
            <a:ext cx="2909488" cy="2932693"/>
            <a:chOff x="4989234" y="2430035"/>
            <a:chExt cx="2909488" cy="2932693"/>
          </a:xfrm>
        </p:grpSpPr>
        <p:sp>
          <p:nvSpPr>
            <p:cNvPr id="2117" name="Oval 2116">
              <a:extLst>
                <a:ext uri="{FF2B5EF4-FFF2-40B4-BE49-F238E27FC236}">
                  <a16:creationId xmlns:a16="http://schemas.microsoft.com/office/drawing/2014/main" id="{78AF38AD-B210-1A51-F5A3-5C84BFE74114}"/>
                </a:ext>
              </a:extLst>
            </p:cNvPr>
            <p:cNvSpPr/>
            <p:nvPr/>
          </p:nvSpPr>
          <p:spPr>
            <a:xfrm flipV="1">
              <a:off x="7173134" y="272806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8" name="Oval 2117">
              <a:extLst>
                <a:ext uri="{FF2B5EF4-FFF2-40B4-BE49-F238E27FC236}">
                  <a16:creationId xmlns:a16="http://schemas.microsoft.com/office/drawing/2014/main" id="{74C597EB-8943-7799-5351-6155136947FF}"/>
                </a:ext>
              </a:extLst>
            </p:cNvPr>
            <p:cNvSpPr/>
            <p:nvPr/>
          </p:nvSpPr>
          <p:spPr>
            <a:xfrm flipV="1">
              <a:off x="745692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9" name="Oval 2118">
              <a:extLst>
                <a:ext uri="{FF2B5EF4-FFF2-40B4-BE49-F238E27FC236}">
                  <a16:creationId xmlns:a16="http://schemas.microsoft.com/office/drawing/2014/main" id="{A439203D-71E4-F50A-742E-11BDB2EE184A}"/>
                </a:ext>
              </a:extLst>
            </p:cNvPr>
            <p:cNvSpPr/>
            <p:nvPr/>
          </p:nvSpPr>
          <p:spPr>
            <a:xfrm flipV="1">
              <a:off x="7456925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0" name="Oval 2119">
              <a:extLst>
                <a:ext uri="{FF2B5EF4-FFF2-40B4-BE49-F238E27FC236}">
                  <a16:creationId xmlns:a16="http://schemas.microsoft.com/office/drawing/2014/main" id="{346ED086-96FE-372A-7A8D-5CA02732DD79}"/>
                </a:ext>
              </a:extLst>
            </p:cNvPr>
            <p:cNvSpPr/>
            <p:nvPr/>
          </p:nvSpPr>
          <p:spPr>
            <a:xfrm flipV="1">
              <a:off x="74569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1" name="Oval 2120">
              <a:extLst>
                <a:ext uri="{FF2B5EF4-FFF2-40B4-BE49-F238E27FC236}">
                  <a16:creationId xmlns:a16="http://schemas.microsoft.com/office/drawing/2014/main" id="{27EDD1A9-1A51-6A7E-F946-0FF462306FDD}"/>
                </a:ext>
              </a:extLst>
            </p:cNvPr>
            <p:cNvSpPr/>
            <p:nvPr/>
          </p:nvSpPr>
          <p:spPr>
            <a:xfrm flipV="1">
              <a:off x="74569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2" name="Oval 2121">
              <a:extLst>
                <a:ext uri="{FF2B5EF4-FFF2-40B4-BE49-F238E27FC236}">
                  <a16:creationId xmlns:a16="http://schemas.microsoft.com/office/drawing/2014/main" id="{B7D33A1B-9933-4B3D-C736-0A4A7CA4948E}"/>
                </a:ext>
              </a:extLst>
            </p:cNvPr>
            <p:cNvSpPr/>
            <p:nvPr/>
          </p:nvSpPr>
          <p:spPr>
            <a:xfrm flipV="1">
              <a:off x="73121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3" name="Oval 2122">
              <a:extLst>
                <a:ext uri="{FF2B5EF4-FFF2-40B4-BE49-F238E27FC236}">
                  <a16:creationId xmlns:a16="http://schemas.microsoft.com/office/drawing/2014/main" id="{234166FA-06A8-A5E0-13D1-77C91A7C3D91}"/>
                </a:ext>
              </a:extLst>
            </p:cNvPr>
            <p:cNvSpPr/>
            <p:nvPr/>
          </p:nvSpPr>
          <p:spPr>
            <a:xfrm flipV="1">
              <a:off x="7312185" y="28751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4" name="Oval 2123">
              <a:extLst>
                <a:ext uri="{FF2B5EF4-FFF2-40B4-BE49-F238E27FC236}">
                  <a16:creationId xmlns:a16="http://schemas.microsoft.com/office/drawing/2014/main" id="{06F949E6-56FD-D434-747C-FFC26AE1DE9E}"/>
                </a:ext>
              </a:extLst>
            </p:cNvPr>
            <p:cNvSpPr/>
            <p:nvPr/>
          </p:nvSpPr>
          <p:spPr>
            <a:xfrm flipV="1">
              <a:off x="731218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5" name="Oval 2124">
              <a:extLst>
                <a:ext uri="{FF2B5EF4-FFF2-40B4-BE49-F238E27FC236}">
                  <a16:creationId xmlns:a16="http://schemas.microsoft.com/office/drawing/2014/main" id="{FE85C56C-B90D-3A90-FE18-128C649D526C}"/>
                </a:ext>
              </a:extLst>
            </p:cNvPr>
            <p:cNvSpPr/>
            <p:nvPr/>
          </p:nvSpPr>
          <p:spPr>
            <a:xfrm flipV="1">
              <a:off x="731218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6" name="Oval 2125">
              <a:extLst>
                <a:ext uri="{FF2B5EF4-FFF2-40B4-BE49-F238E27FC236}">
                  <a16:creationId xmlns:a16="http://schemas.microsoft.com/office/drawing/2014/main" id="{636EB737-EECF-6419-034D-9145F2716488}"/>
                </a:ext>
              </a:extLst>
            </p:cNvPr>
            <p:cNvSpPr/>
            <p:nvPr/>
          </p:nvSpPr>
          <p:spPr>
            <a:xfrm flipV="1">
              <a:off x="73121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7" name="Oval 2126">
              <a:extLst>
                <a:ext uri="{FF2B5EF4-FFF2-40B4-BE49-F238E27FC236}">
                  <a16:creationId xmlns:a16="http://schemas.microsoft.com/office/drawing/2014/main" id="{FDD3AFAB-2AED-E142-CED7-A482E5ED0E89}"/>
                </a:ext>
              </a:extLst>
            </p:cNvPr>
            <p:cNvSpPr/>
            <p:nvPr/>
          </p:nvSpPr>
          <p:spPr>
            <a:xfrm flipV="1">
              <a:off x="7167445" y="302067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8" name="Oval 2127">
              <a:extLst>
                <a:ext uri="{FF2B5EF4-FFF2-40B4-BE49-F238E27FC236}">
                  <a16:creationId xmlns:a16="http://schemas.microsoft.com/office/drawing/2014/main" id="{B1E397A5-383E-C278-E65E-A4C71741DC2E}"/>
                </a:ext>
              </a:extLst>
            </p:cNvPr>
            <p:cNvSpPr/>
            <p:nvPr/>
          </p:nvSpPr>
          <p:spPr>
            <a:xfrm flipV="1">
              <a:off x="716744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9" name="Oval 2128">
              <a:extLst>
                <a:ext uri="{FF2B5EF4-FFF2-40B4-BE49-F238E27FC236}">
                  <a16:creationId xmlns:a16="http://schemas.microsoft.com/office/drawing/2014/main" id="{995036C0-F740-BF43-8ED8-7D92C299438E}"/>
                </a:ext>
              </a:extLst>
            </p:cNvPr>
            <p:cNvSpPr/>
            <p:nvPr/>
          </p:nvSpPr>
          <p:spPr>
            <a:xfrm flipV="1">
              <a:off x="716744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0" name="Oval 2129">
              <a:extLst>
                <a:ext uri="{FF2B5EF4-FFF2-40B4-BE49-F238E27FC236}">
                  <a16:creationId xmlns:a16="http://schemas.microsoft.com/office/drawing/2014/main" id="{3BFCF55B-1C5D-A0F4-8A46-DFC16F6F3A01}"/>
                </a:ext>
              </a:extLst>
            </p:cNvPr>
            <p:cNvSpPr/>
            <p:nvPr/>
          </p:nvSpPr>
          <p:spPr>
            <a:xfrm flipV="1">
              <a:off x="71674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1" name="Oval 2130">
              <a:extLst>
                <a:ext uri="{FF2B5EF4-FFF2-40B4-BE49-F238E27FC236}">
                  <a16:creationId xmlns:a16="http://schemas.microsoft.com/office/drawing/2014/main" id="{E0E88A0D-9769-E8C1-072E-7728D3700E85}"/>
                </a:ext>
              </a:extLst>
            </p:cNvPr>
            <p:cNvSpPr/>
            <p:nvPr/>
          </p:nvSpPr>
          <p:spPr>
            <a:xfrm flipV="1">
              <a:off x="70227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2" name="Oval 2131">
              <a:extLst>
                <a:ext uri="{FF2B5EF4-FFF2-40B4-BE49-F238E27FC236}">
                  <a16:creationId xmlns:a16="http://schemas.microsoft.com/office/drawing/2014/main" id="{5EF747AD-BCB2-310D-547F-848BCA98283E}"/>
                </a:ext>
              </a:extLst>
            </p:cNvPr>
            <p:cNvSpPr/>
            <p:nvPr/>
          </p:nvSpPr>
          <p:spPr>
            <a:xfrm flipV="1">
              <a:off x="702270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3" name="Oval 2132">
              <a:extLst>
                <a:ext uri="{FF2B5EF4-FFF2-40B4-BE49-F238E27FC236}">
                  <a16:creationId xmlns:a16="http://schemas.microsoft.com/office/drawing/2014/main" id="{E5DDCB43-8509-3AA2-B2BC-EC9C1AE4BA60}"/>
                </a:ext>
              </a:extLst>
            </p:cNvPr>
            <p:cNvSpPr/>
            <p:nvPr/>
          </p:nvSpPr>
          <p:spPr>
            <a:xfrm flipV="1">
              <a:off x="702270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4" name="Oval 2133">
              <a:extLst>
                <a:ext uri="{FF2B5EF4-FFF2-40B4-BE49-F238E27FC236}">
                  <a16:creationId xmlns:a16="http://schemas.microsoft.com/office/drawing/2014/main" id="{10508CE2-ED4A-21A8-61D2-492BA6725F31}"/>
                </a:ext>
              </a:extLst>
            </p:cNvPr>
            <p:cNvSpPr/>
            <p:nvPr/>
          </p:nvSpPr>
          <p:spPr>
            <a:xfrm flipV="1">
              <a:off x="702270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5" name="Oval 2134">
              <a:extLst>
                <a:ext uri="{FF2B5EF4-FFF2-40B4-BE49-F238E27FC236}">
                  <a16:creationId xmlns:a16="http://schemas.microsoft.com/office/drawing/2014/main" id="{BB9409A1-20BF-BD2E-6872-5C12645A6127}"/>
                </a:ext>
              </a:extLst>
            </p:cNvPr>
            <p:cNvSpPr/>
            <p:nvPr/>
          </p:nvSpPr>
          <p:spPr>
            <a:xfrm flipV="1">
              <a:off x="702270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6" name="Oval 2135">
              <a:extLst>
                <a:ext uri="{FF2B5EF4-FFF2-40B4-BE49-F238E27FC236}">
                  <a16:creationId xmlns:a16="http://schemas.microsoft.com/office/drawing/2014/main" id="{75E7D7B6-2E39-B0BA-4AD1-9A840A640648}"/>
                </a:ext>
              </a:extLst>
            </p:cNvPr>
            <p:cNvSpPr/>
            <p:nvPr/>
          </p:nvSpPr>
          <p:spPr>
            <a:xfrm flipV="1">
              <a:off x="702270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7" name="Oval 2136">
              <a:extLst>
                <a:ext uri="{FF2B5EF4-FFF2-40B4-BE49-F238E27FC236}">
                  <a16:creationId xmlns:a16="http://schemas.microsoft.com/office/drawing/2014/main" id="{8ABD0F07-DD49-0884-1A05-449CC58851DE}"/>
                </a:ext>
              </a:extLst>
            </p:cNvPr>
            <p:cNvSpPr/>
            <p:nvPr/>
          </p:nvSpPr>
          <p:spPr>
            <a:xfrm flipV="1">
              <a:off x="70227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8" name="Oval 2137">
              <a:extLst>
                <a:ext uri="{FF2B5EF4-FFF2-40B4-BE49-F238E27FC236}">
                  <a16:creationId xmlns:a16="http://schemas.microsoft.com/office/drawing/2014/main" id="{760ECA59-D9DE-6204-2150-BBF45A6E86C8}"/>
                </a:ext>
              </a:extLst>
            </p:cNvPr>
            <p:cNvSpPr/>
            <p:nvPr/>
          </p:nvSpPr>
          <p:spPr>
            <a:xfrm flipV="1">
              <a:off x="68779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9" name="Oval 2138">
              <a:extLst>
                <a:ext uri="{FF2B5EF4-FFF2-40B4-BE49-F238E27FC236}">
                  <a16:creationId xmlns:a16="http://schemas.microsoft.com/office/drawing/2014/main" id="{22FC097C-9631-3A05-3539-DDAEBB2891CB}"/>
                </a:ext>
              </a:extLst>
            </p:cNvPr>
            <p:cNvSpPr/>
            <p:nvPr/>
          </p:nvSpPr>
          <p:spPr>
            <a:xfrm flipV="1">
              <a:off x="687796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0" name="Oval 2139">
              <a:extLst>
                <a:ext uri="{FF2B5EF4-FFF2-40B4-BE49-F238E27FC236}">
                  <a16:creationId xmlns:a16="http://schemas.microsoft.com/office/drawing/2014/main" id="{41BCEA29-B73D-7E80-4B64-7E274FDD02BE}"/>
                </a:ext>
              </a:extLst>
            </p:cNvPr>
            <p:cNvSpPr/>
            <p:nvPr/>
          </p:nvSpPr>
          <p:spPr>
            <a:xfrm flipV="1">
              <a:off x="687796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1" name="Oval 2140">
              <a:extLst>
                <a:ext uri="{FF2B5EF4-FFF2-40B4-BE49-F238E27FC236}">
                  <a16:creationId xmlns:a16="http://schemas.microsoft.com/office/drawing/2014/main" id="{DD3B911A-5E81-B0B5-FB44-A40A9597329D}"/>
                </a:ext>
              </a:extLst>
            </p:cNvPr>
            <p:cNvSpPr/>
            <p:nvPr/>
          </p:nvSpPr>
          <p:spPr>
            <a:xfrm flipV="1">
              <a:off x="687796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2" name="Oval 2141">
              <a:extLst>
                <a:ext uri="{FF2B5EF4-FFF2-40B4-BE49-F238E27FC236}">
                  <a16:creationId xmlns:a16="http://schemas.microsoft.com/office/drawing/2014/main" id="{9A4A6975-73B2-AA06-EEF5-CEC50FA4E9CE}"/>
                </a:ext>
              </a:extLst>
            </p:cNvPr>
            <p:cNvSpPr/>
            <p:nvPr/>
          </p:nvSpPr>
          <p:spPr>
            <a:xfrm flipV="1">
              <a:off x="68779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3" name="Oval 2142">
              <a:extLst>
                <a:ext uri="{FF2B5EF4-FFF2-40B4-BE49-F238E27FC236}">
                  <a16:creationId xmlns:a16="http://schemas.microsoft.com/office/drawing/2014/main" id="{9E6AA357-3208-C0F5-9FE9-89709CC4C8DC}"/>
                </a:ext>
              </a:extLst>
            </p:cNvPr>
            <p:cNvSpPr/>
            <p:nvPr/>
          </p:nvSpPr>
          <p:spPr>
            <a:xfrm flipV="1">
              <a:off x="687796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4" name="Oval 2143">
              <a:extLst>
                <a:ext uri="{FF2B5EF4-FFF2-40B4-BE49-F238E27FC236}">
                  <a16:creationId xmlns:a16="http://schemas.microsoft.com/office/drawing/2014/main" id="{992981C1-08BD-4EF1-EEDF-AD2A81563AD7}"/>
                </a:ext>
              </a:extLst>
            </p:cNvPr>
            <p:cNvSpPr/>
            <p:nvPr/>
          </p:nvSpPr>
          <p:spPr>
            <a:xfrm flipV="1">
              <a:off x="67332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5" name="Oval 2144">
              <a:extLst>
                <a:ext uri="{FF2B5EF4-FFF2-40B4-BE49-F238E27FC236}">
                  <a16:creationId xmlns:a16="http://schemas.microsoft.com/office/drawing/2014/main" id="{C41C24E0-3BCC-62BB-77C1-FACB8DE3A93D}"/>
                </a:ext>
              </a:extLst>
            </p:cNvPr>
            <p:cNvSpPr/>
            <p:nvPr/>
          </p:nvSpPr>
          <p:spPr>
            <a:xfrm flipV="1">
              <a:off x="673322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6" name="Oval 2145">
              <a:extLst>
                <a:ext uri="{FF2B5EF4-FFF2-40B4-BE49-F238E27FC236}">
                  <a16:creationId xmlns:a16="http://schemas.microsoft.com/office/drawing/2014/main" id="{01BDE7D8-F904-0A25-C7E4-97EAC913FCCC}"/>
                </a:ext>
              </a:extLst>
            </p:cNvPr>
            <p:cNvSpPr/>
            <p:nvPr/>
          </p:nvSpPr>
          <p:spPr>
            <a:xfrm flipV="1">
              <a:off x="673322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7" name="Oval 2146">
              <a:extLst>
                <a:ext uri="{FF2B5EF4-FFF2-40B4-BE49-F238E27FC236}">
                  <a16:creationId xmlns:a16="http://schemas.microsoft.com/office/drawing/2014/main" id="{D220CE06-CC13-8818-ECD6-A55EB043C8EE}"/>
                </a:ext>
              </a:extLst>
            </p:cNvPr>
            <p:cNvSpPr/>
            <p:nvPr/>
          </p:nvSpPr>
          <p:spPr>
            <a:xfrm flipV="1">
              <a:off x="67332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8" name="Oval 2147">
              <a:extLst>
                <a:ext uri="{FF2B5EF4-FFF2-40B4-BE49-F238E27FC236}">
                  <a16:creationId xmlns:a16="http://schemas.microsoft.com/office/drawing/2014/main" id="{B4E06826-16CE-B49C-9CE5-AB179F510F4F}"/>
                </a:ext>
              </a:extLst>
            </p:cNvPr>
            <p:cNvSpPr/>
            <p:nvPr/>
          </p:nvSpPr>
          <p:spPr>
            <a:xfrm flipV="1">
              <a:off x="673322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9" name="Oval 2148">
              <a:extLst>
                <a:ext uri="{FF2B5EF4-FFF2-40B4-BE49-F238E27FC236}">
                  <a16:creationId xmlns:a16="http://schemas.microsoft.com/office/drawing/2014/main" id="{16904D76-DE97-64B2-3865-B770B5107D27}"/>
                </a:ext>
              </a:extLst>
            </p:cNvPr>
            <p:cNvSpPr/>
            <p:nvPr/>
          </p:nvSpPr>
          <p:spPr>
            <a:xfrm flipV="1">
              <a:off x="658848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0" name="Oval 2149">
              <a:extLst>
                <a:ext uri="{FF2B5EF4-FFF2-40B4-BE49-F238E27FC236}">
                  <a16:creationId xmlns:a16="http://schemas.microsoft.com/office/drawing/2014/main" id="{F705923E-0734-DA93-4454-6931E9CEAC3F}"/>
                </a:ext>
              </a:extLst>
            </p:cNvPr>
            <p:cNvSpPr/>
            <p:nvPr/>
          </p:nvSpPr>
          <p:spPr>
            <a:xfrm flipV="1">
              <a:off x="65884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1" name="Oval 2150">
              <a:extLst>
                <a:ext uri="{FF2B5EF4-FFF2-40B4-BE49-F238E27FC236}">
                  <a16:creationId xmlns:a16="http://schemas.microsoft.com/office/drawing/2014/main" id="{059040C6-8C6C-8414-EC37-7E8E4AD6B7EC}"/>
                </a:ext>
              </a:extLst>
            </p:cNvPr>
            <p:cNvSpPr/>
            <p:nvPr/>
          </p:nvSpPr>
          <p:spPr>
            <a:xfrm flipV="1">
              <a:off x="65884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2" name="Oval 2151">
              <a:extLst>
                <a:ext uri="{FF2B5EF4-FFF2-40B4-BE49-F238E27FC236}">
                  <a16:creationId xmlns:a16="http://schemas.microsoft.com/office/drawing/2014/main" id="{EA5B2072-9DB1-F230-35A9-75A0A611B672}"/>
                </a:ext>
              </a:extLst>
            </p:cNvPr>
            <p:cNvSpPr/>
            <p:nvPr/>
          </p:nvSpPr>
          <p:spPr>
            <a:xfrm flipV="1">
              <a:off x="658848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3" name="Oval 2152">
              <a:extLst>
                <a:ext uri="{FF2B5EF4-FFF2-40B4-BE49-F238E27FC236}">
                  <a16:creationId xmlns:a16="http://schemas.microsoft.com/office/drawing/2014/main" id="{84E24B11-90E7-5C92-4F47-5B4FCAD85B3C}"/>
                </a:ext>
              </a:extLst>
            </p:cNvPr>
            <p:cNvSpPr/>
            <p:nvPr/>
          </p:nvSpPr>
          <p:spPr>
            <a:xfrm flipV="1">
              <a:off x="65884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4" name="Oval 2153">
              <a:extLst>
                <a:ext uri="{FF2B5EF4-FFF2-40B4-BE49-F238E27FC236}">
                  <a16:creationId xmlns:a16="http://schemas.microsoft.com/office/drawing/2014/main" id="{47B20B26-8C16-A6EA-AF09-2B7514BF2AE8}"/>
                </a:ext>
              </a:extLst>
            </p:cNvPr>
            <p:cNvSpPr/>
            <p:nvPr/>
          </p:nvSpPr>
          <p:spPr>
            <a:xfrm flipV="1">
              <a:off x="658848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5" name="Oval 2154">
              <a:extLst>
                <a:ext uri="{FF2B5EF4-FFF2-40B4-BE49-F238E27FC236}">
                  <a16:creationId xmlns:a16="http://schemas.microsoft.com/office/drawing/2014/main" id="{47ADDB3F-1E13-138B-C5C8-A6B8233DDF16}"/>
                </a:ext>
              </a:extLst>
            </p:cNvPr>
            <p:cNvSpPr/>
            <p:nvPr/>
          </p:nvSpPr>
          <p:spPr>
            <a:xfrm flipV="1">
              <a:off x="644374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6" name="Oval 2155">
              <a:extLst>
                <a:ext uri="{FF2B5EF4-FFF2-40B4-BE49-F238E27FC236}">
                  <a16:creationId xmlns:a16="http://schemas.microsoft.com/office/drawing/2014/main" id="{EB5C8EEC-5F5B-B832-F0E6-405E92DAC25F}"/>
                </a:ext>
              </a:extLst>
            </p:cNvPr>
            <p:cNvSpPr/>
            <p:nvPr/>
          </p:nvSpPr>
          <p:spPr>
            <a:xfrm flipV="1">
              <a:off x="64437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7" name="Oval 2156">
              <a:extLst>
                <a:ext uri="{FF2B5EF4-FFF2-40B4-BE49-F238E27FC236}">
                  <a16:creationId xmlns:a16="http://schemas.microsoft.com/office/drawing/2014/main" id="{2F8B1B91-4A55-37F7-E365-D957C9565132}"/>
                </a:ext>
              </a:extLst>
            </p:cNvPr>
            <p:cNvSpPr/>
            <p:nvPr/>
          </p:nvSpPr>
          <p:spPr>
            <a:xfrm flipV="1">
              <a:off x="644374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8" name="Oval 2157">
              <a:extLst>
                <a:ext uri="{FF2B5EF4-FFF2-40B4-BE49-F238E27FC236}">
                  <a16:creationId xmlns:a16="http://schemas.microsoft.com/office/drawing/2014/main" id="{3908A8AA-50F3-83C9-9CFE-9AC32AC73BD5}"/>
                </a:ext>
              </a:extLst>
            </p:cNvPr>
            <p:cNvSpPr/>
            <p:nvPr/>
          </p:nvSpPr>
          <p:spPr>
            <a:xfrm flipV="1">
              <a:off x="644374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9" name="Oval 2158">
              <a:extLst>
                <a:ext uri="{FF2B5EF4-FFF2-40B4-BE49-F238E27FC236}">
                  <a16:creationId xmlns:a16="http://schemas.microsoft.com/office/drawing/2014/main" id="{58C9CD25-3B4C-28CE-AA8E-A4C385A27CEA}"/>
                </a:ext>
              </a:extLst>
            </p:cNvPr>
            <p:cNvSpPr/>
            <p:nvPr/>
          </p:nvSpPr>
          <p:spPr>
            <a:xfrm flipV="1">
              <a:off x="644374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0" name="Oval 2159">
              <a:extLst>
                <a:ext uri="{FF2B5EF4-FFF2-40B4-BE49-F238E27FC236}">
                  <a16:creationId xmlns:a16="http://schemas.microsoft.com/office/drawing/2014/main" id="{D390AD17-A44D-6BAF-1FC8-9A83BC1699BD}"/>
                </a:ext>
              </a:extLst>
            </p:cNvPr>
            <p:cNvSpPr/>
            <p:nvPr/>
          </p:nvSpPr>
          <p:spPr>
            <a:xfrm flipV="1">
              <a:off x="64437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1" name="Oval 2160">
              <a:extLst>
                <a:ext uri="{FF2B5EF4-FFF2-40B4-BE49-F238E27FC236}">
                  <a16:creationId xmlns:a16="http://schemas.microsoft.com/office/drawing/2014/main" id="{69DE623F-42F8-8F68-E13C-71CFF46C53CE}"/>
                </a:ext>
              </a:extLst>
            </p:cNvPr>
            <p:cNvSpPr/>
            <p:nvPr/>
          </p:nvSpPr>
          <p:spPr>
            <a:xfrm flipV="1">
              <a:off x="629900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2" name="Oval 2161">
              <a:extLst>
                <a:ext uri="{FF2B5EF4-FFF2-40B4-BE49-F238E27FC236}">
                  <a16:creationId xmlns:a16="http://schemas.microsoft.com/office/drawing/2014/main" id="{71CD1198-ED8A-F2FA-753E-EBEA15000AA1}"/>
                </a:ext>
              </a:extLst>
            </p:cNvPr>
            <p:cNvSpPr/>
            <p:nvPr/>
          </p:nvSpPr>
          <p:spPr>
            <a:xfrm flipV="1">
              <a:off x="62990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3" name="Oval 2162">
              <a:extLst>
                <a:ext uri="{FF2B5EF4-FFF2-40B4-BE49-F238E27FC236}">
                  <a16:creationId xmlns:a16="http://schemas.microsoft.com/office/drawing/2014/main" id="{CA1C2C74-40DB-9D7B-FCD8-8A7E0BB5C842}"/>
                </a:ext>
              </a:extLst>
            </p:cNvPr>
            <p:cNvSpPr/>
            <p:nvPr/>
          </p:nvSpPr>
          <p:spPr>
            <a:xfrm flipV="1">
              <a:off x="629900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4" name="Oval 2163">
              <a:extLst>
                <a:ext uri="{FF2B5EF4-FFF2-40B4-BE49-F238E27FC236}">
                  <a16:creationId xmlns:a16="http://schemas.microsoft.com/office/drawing/2014/main" id="{2582257C-9A98-1E57-A9E3-C14C3773C905}"/>
                </a:ext>
              </a:extLst>
            </p:cNvPr>
            <p:cNvSpPr/>
            <p:nvPr/>
          </p:nvSpPr>
          <p:spPr>
            <a:xfrm flipV="1">
              <a:off x="629900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5" name="Oval 2164">
              <a:extLst>
                <a:ext uri="{FF2B5EF4-FFF2-40B4-BE49-F238E27FC236}">
                  <a16:creationId xmlns:a16="http://schemas.microsoft.com/office/drawing/2014/main" id="{77606F1A-5C18-DB4E-5004-6E9DB21E2D5A}"/>
                </a:ext>
              </a:extLst>
            </p:cNvPr>
            <p:cNvSpPr/>
            <p:nvPr/>
          </p:nvSpPr>
          <p:spPr>
            <a:xfrm flipV="1">
              <a:off x="629900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6" name="Oval 2165">
              <a:extLst>
                <a:ext uri="{FF2B5EF4-FFF2-40B4-BE49-F238E27FC236}">
                  <a16:creationId xmlns:a16="http://schemas.microsoft.com/office/drawing/2014/main" id="{28397C89-9CC2-76A4-CB26-9AF93F274F88}"/>
                </a:ext>
              </a:extLst>
            </p:cNvPr>
            <p:cNvSpPr/>
            <p:nvPr/>
          </p:nvSpPr>
          <p:spPr>
            <a:xfrm flipV="1">
              <a:off x="62990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7" name="Oval 2166">
              <a:extLst>
                <a:ext uri="{FF2B5EF4-FFF2-40B4-BE49-F238E27FC236}">
                  <a16:creationId xmlns:a16="http://schemas.microsoft.com/office/drawing/2014/main" id="{0316E2F3-780F-F502-1204-DBFBDBCAF3E4}"/>
                </a:ext>
              </a:extLst>
            </p:cNvPr>
            <p:cNvSpPr/>
            <p:nvPr/>
          </p:nvSpPr>
          <p:spPr>
            <a:xfrm flipV="1">
              <a:off x="615426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8" name="Oval 2167">
              <a:extLst>
                <a:ext uri="{FF2B5EF4-FFF2-40B4-BE49-F238E27FC236}">
                  <a16:creationId xmlns:a16="http://schemas.microsoft.com/office/drawing/2014/main" id="{22419A22-9894-DA83-8F89-2FA74E5DC2CE}"/>
                </a:ext>
              </a:extLst>
            </p:cNvPr>
            <p:cNvSpPr/>
            <p:nvPr/>
          </p:nvSpPr>
          <p:spPr>
            <a:xfrm flipV="1">
              <a:off x="615426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9" name="Oval 2168">
              <a:extLst>
                <a:ext uri="{FF2B5EF4-FFF2-40B4-BE49-F238E27FC236}">
                  <a16:creationId xmlns:a16="http://schemas.microsoft.com/office/drawing/2014/main" id="{881C9370-8709-3800-8775-D5C2852FA8F2}"/>
                </a:ext>
              </a:extLst>
            </p:cNvPr>
            <p:cNvSpPr/>
            <p:nvPr/>
          </p:nvSpPr>
          <p:spPr>
            <a:xfrm flipV="1">
              <a:off x="615426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0" name="Oval 2169">
              <a:extLst>
                <a:ext uri="{FF2B5EF4-FFF2-40B4-BE49-F238E27FC236}">
                  <a16:creationId xmlns:a16="http://schemas.microsoft.com/office/drawing/2014/main" id="{F9D27C0B-CFA0-E3E7-A72A-6DC149FB476C}"/>
                </a:ext>
              </a:extLst>
            </p:cNvPr>
            <p:cNvSpPr/>
            <p:nvPr/>
          </p:nvSpPr>
          <p:spPr>
            <a:xfrm flipV="1">
              <a:off x="61542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1" name="Oval 2170">
              <a:extLst>
                <a:ext uri="{FF2B5EF4-FFF2-40B4-BE49-F238E27FC236}">
                  <a16:creationId xmlns:a16="http://schemas.microsoft.com/office/drawing/2014/main" id="{B6C5FC87-86D0-E85A-8920-A2E7238F4A60}"/>
                </a:ext>
              </a:extLst>
            </p:cNvPr>
            <p:cNvSpPr/>
            <p:nvPr/>
          </p:nvSpPr>
          <p:spPr>
            <a:xfrm flipV="1">
              <a:off x="60095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2" name="Oval 2171">
              <a:extLst>
                <a:ext uri="{FF2B5EF4-FFF2-40B4-BE49-F238E27FC236}">
                  <a16:creationId xmlns:a16="http://schemas.microsoft.com/office/drawing/2014/main" id="{59DE80F3-8109-B9CB-803E-9C6B4A48B4DF}"/>
                </a:ext>
              </a:extLst>
            </p:cNvPr>
            <p:cNvSpPr/>
            <p:nvPr/>
          </p:nvSpPr>
          <p:spPr>
            <a:xfrm flipV="1">
              <a:off x="600952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3" name="Oval 2172">
              <a:extLst>
                <a:ext uri="{FF2B5EF4-FFF2-40B4-BE49-F238E27FC236}">
                  <a16:creationId xmlns:a16="http://schemas.microsoft.com/office/drawing/2014/main" id="{7F23D105-DAA4-D6ED-9F74-A1D397983AEB}"/>
                </a:ext>
              </a:extLst>
            </p:cNvPr>
            <p:cNvSpPr/>
            <p:nvPr/>
          </p:nvSpPr>
          <p:spPr>
            <a:xfrm flipV="1">
              <a:off x="60095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4" name="Oval 2173">
              <a:extLst>
                <a:ext uri="{FF2B5EF4-FFF2-40B4-BE49-F238E27FC236}">
                  <a16:creationId xmlns:a16="http://schemas.microsoft.com/office/drawing/2014/main" id="{2D476F2F-D6C2-D664-EBF0-E90CC0AD77B1}"/>
                </a:ext>
              </a:extLst>
            </p:cNvPr>
            <p:cNvSpPr/>
            <p:nvPr/>
          </p:nvSpPr>
          <p:spPr>
            <a:xfrm flipV="1">
              <a:off x="60095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5" name="Oval 2174">
              <a:extLst>
                <a:ext uri="{FF2B5EF4-FFF2-40B4-BE49-F238E27FC236}">
                  <a16:creationId xmlns:a16="http://schemas.microsoft.com/office/drawing/2014/main" id="{973A6D68-C994-476D-0E1F-1A5154F4FB60}"/>
                </a:ext>
              </a:extLst>
            </p:cNvPr>
            <p:cNvSpPr/>
            <p:nvPr/>
          </p:nvSpPr>
          <p:spPr>
            <a:xfrm flipV="1">
              <a:off x="58647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6" name="Oval 2175">
              <a:extLst>
                <a:ext uri="{FF2B5EF4-FFF2-40B4-BE49-F238E27FC236}">
                  <a16:creationId xmlns:a16="http://schemas.microsoft.com/office/drawing/2014/main" id="{25E326F6-6BCF-304F-632C-B6C8BDF1819D}"/>
                </a:ext>
              </a:extLst>
            </p:cNvPr>
            <p:cNvSpPr/>
            <p:nvPr/>
          </p:nvSpPr>
          <p:spPr>
            <a:xfrm flipV="1">
              <a:off x="58647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7" name="Oval 2176">
              <a:extLst>
                <a:ext uri="{FF2B5EF4-FFF2-40B4-BE49-F238E27FC236}">
                  <a16:creationId xmlns:a16="http://schemas.microsoft.com/office/drawing/2014/main" id="{871B35EE-952D-86C4-AF7F-E6DBAFAF1BF5}"/>
                </a:ext>
              </a:extLst>
            </p:cNvPr>
            <p:cNvSpPr/>
            <p:nvPr/>
          </p:nvSpPr>
          <p:spPr>
            <a:xfrm flipV="1">
              <a:off x="5864785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8" name="Oval 2177">
              <a:extLst>
                <a:ext uri="{FF2B5EF4-FFF2-40B4-BE49-F238E27FC236}">
                  <a16:creationId xmlns:a16="http://schemas.microsoft.com/office/drawing/2014/main" id="{10D668BC-4218-7833-D79C-FD64FD82DD7D}"/>
                </a:ext>
              </a:extLst>
            </p:cNvPr>
            <p:cNvSpPr/>
            <p:nvPr/>
          </p:nvSpPr>
          <p:spPr>
            <a:xfrm flipV="1">
              <a:off x="586478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9" name="Oval 2178">
              <a:extLst>
                <a:ext uri="{FF2B5EF4-FFF2-40B4-BE49-F238E27FC236}">
                  <a16:creationId xmlns:a16="http://schemas.microsoft.com/office/drawing/2014/main" id="{3FA6F044-47CF-942F-9BB6-ECB0A32806F1}"/>
                </a:ext>
              </a:extLst>
            </p:cNvPr>
            <p:cNvSpPr/>
            <p:nvPr/>
          </p:nvSpPr>
          <p:spPr>
            <a:xfrm flipV="1">
              <a:off x="57200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0" name="Oval 2179">
              <a:extLst>
                <a:ext uri="{FF2B5EF4-FFF2-40B4-BE49-F238E27FC236}">
                  <a16:creationId xmlns:a16="http://schemas.microsoft.com/office/drawing/2014/main" id="{39004CBE-0FC0-1968-EAAF-A3504340D0B7}"/>
                </a:ext>
              </a:extLst>
            </p:cNvPr>
            <p:cNvSpPr/>
            <p:nvPr/>
          </p:nvSpPr>
          <p:spPr>
            <a:xfrm flipV="1">
              <a:off x="55753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1" name="Oval 2180">
              <a:extLst>
                <a:ext uri="{FF2B5EF4-FFF2-40B4-BE49-F238E27FC236}">
                  <a16:creationId xmlns:a16="http://schemas.microsoft.com/office/drawing/2014/main" id="{9D9FB5E6-DCD5-AC9B-A3AD-42B056366CF2}"/>
                </a:ext>
              </a:extLst>
            </p:cNvPr>
            <p:cNvSpPr/>
            <p:nvPr/>
          </p:nvSpPr>
          <p:spPr>
            <a:xfrm flipV="1">
              <a:off x="54305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2" name="Oval 2181">
              <a:extLst>
                <a:ext uri="{FF2B5EF4-FFF2-40B4-BE49-F238E27FC236}">
                  <a16:creationId xmlns:a16="http://schemas.microsoft.com/office/drawing/2014/main" id="{A6E227B6-4AD4-2471-D143-B450D970D6DD}"/>
                </a:ext>
              </a:extLst>
            </p:cNvPr>
            <p:cNvSpPr/>
            <p:nvPr/>
          </p:nvSpPr>
          <p:spPr>
            <a:xfrm flipV="1">
              <a:off x="52858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3" name="Oval 2182">
              <a:extLst>
                <a:ext uri="{FF2B5EF4-FFF2-40B4-BE49-F238E27FC236}">
                  <a16:creationId xmlns:a16="http://schemas.microsoft.com/office/drawing/2014/main" id="{61947626-26AE-05C2-5A7D-7C55868E27DD}"/>
                </a:ext>
              </a:extLst>
            </p:cNvPr>
            <p:cNvSpPr/>
            <p:nvPr/>
          </p:nvSpPr>
          <p:spPr>
            <a:xfrm flipV="1">
              <a:off x="51410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4" name="Oval 2183">
              <a:extLst>
                <a:ext uri="{FF2B5EF4-FFF2-40B4-BE49-F238E27FC236}">
                  <a16:creationId xmlns:a16="http://schemas.microsoft.com/office/drawing/2014/main" id="{D393A0D8-C6D2-0B6F-5297-ACBFBBF88F3E}"/>
                </a:ext>
              </a:extLst>
            </p:cNvPr>
            <p:cNvSpPr/>
            <p:nvPr/>
          </p:nvSpPr>
          <p:spPr>
            <a:xfrm flipV="1">
              <a:off x="51410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5" name="Oval 2184">
              <a:extLst>
                <a:ext uri="{FF2B5EF4-FFF2-40B4-BE49-F238E27FC236}">
                  <a16:creationId xmlns:a16="http://schemas.microsoft.com/office/drawing/2014/main" id="{B12C9F9F-96EB-FA0E-903D-C24D4D26342C}"/>
                </a:ext>
              </a:extLst>
            </p:cNvPr>
            <p:cNvSpPr/>
            <p:nvPr/>
          </p:nvSpPr>
          <p:spPr>
            <a:xfrm flipV="1">
              <a:off x="7601656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6" name="Oval 2185">
              <a:extLst>
                <a:ext uri="{FF2B5EF4-FFF2-40B4-BE49-F238E27FC236}">
                  <a16:creationId xmlns:a16="http://schemas.microsoft.com/office/drawing/2014/main" id="{17A3E3DD-A99F-853B-D73F-55AF8E8C59C1}"/>
                </a:ext>
              </a:extLst>
            </p:cNvPr>
            <p:cNvSpPr/>
            <p:nvPr/>
          </p:nvSpPr>
          <p:spPr>
            <a:xfrm flipV="1">
              <a:off x="7601656" y="46209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7" name="Oval 2186">
              <a:extLst>
                <a:ext uri="{FF2B5EF4-FFF2-40B4-BE49-F238E27FC236}">
                  <a16:creationId xmlns:a16="http://schemas.microsoft.com/office/drawing/2014/main" id="{35CA58D2-4BFE-E08B-AA39-0C5427A5F2A9}"/>
                </a:ext>
              </a:extLst>
            </p:cNvPr>
            <p:cNvSpPr/>
            <p:nvPr/>
          </p:nvSpPr>
          <p:spPr>
            <a:xfrm flipV="1">
              <a:off x="7601656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8" name="Oval 2187">
              <a:extLst>
                <a:ext uri="{FF2B5EF4-FFF2-40B4-BE49-F238E27FC236}">
                  <a16:creationId xmlns:a16="http://schemas.microsoft.com/office/drawing/2014/main" id="{8DD4FA0B-719B-52D6-195B-296AD0521FE7}"/>
                </a:ext>
              </a:extLst>
            </p:cNvPr>
            <p:cNvSpPr/>
            <p:nvPr/>
          </p:nvSpPr>
          <p:spPr>
            <a:xfrm flipV="1">
              <a:off x="6148576" y="258092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9" name="Oval 2188">
              <a:extLst>
                <a:ext uri="{FF2B5EF4-FFF2-40B4-BE49-F238E27FC236}">
                  <a16:creationId xmlns:a16="http://schemas.microsoft.com/office/drawing/2014/main" id="{093FA01B-F1EA-9F40-DBFE-81F22A76378C}"/>
                </a:ext>
              </a:extLst>
            </p:cNvPr>
            <p:cNvSpPr/>
            <p:nvPr/>
          </p:nvSpPr>
          <p:spPr>
            <a:xfrm flipV="1">
              <a:off x="6733225" y="35992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0" name="Oval 2189">
              <a:extLst>
                <a:ext uri="{FF2B5EF4-FFF2-40B4-BE49-F238E27FC236}">
                  <a16:creationId xmlns:a16="http://schemas.microsoft.com/office/drawing/2014/main" id="{6569E2E8-4D1B-1BCE-CFC7-A24E43368D0D}"/>
                </a:ext>
              </a:extLst>
            </p:cNvPr>
            <p:cNvSpPr/>
            <p:nvPr/>
          </p:nvSpPr>
          <p:spPr>
            <a:xfrm flipV="1">
              <a:off x="6733225" y="374474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1" name="Oval 2190">
              <a:extLst>
                <a:ext uri="{FF2B5EF4-FFF2-40B4-BE49-F238E27FC236}">
                  <a16:creationId xmlns:a16="http://schemas.microsoft.com/office/drawing/2014/main" id="{FF240F92-F8CD-338B-6F26-A43D03EBB64A}"/>
                </a:ext>
              </a:extLst>
            </p:cNvPr>
            <p:cNvSpPr/>
            <p:nvPr/>
          </p:nvSpPr>
          <p:spPr>
            <a:xfrm flipV="1">
              <a:off x="7601656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2" name="Oval 2191">
              <a:extLst>
                <a:ext uri="{FF2B5EF4-FFF2-40B4-BE49-F238E27FC236}">
                  <a16:creationId xmlns:a16="http://schemas.microsoft.com/office/drawing/2014/main" id="{1254C50E-0581-9EE3-4C0D-8E71B33D2C10}"/>
                </a:ext>
              </a:extLst>
            </p:cNvPr>
            <p:cNvSpPr/>
            <p:nvPr/>
          </p:nvSpPr>
          <p:spPr>
            <a:xfrm flipV="1">
              <a:off x="7601656" y="44754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3" name="Oval 2192">
              <a:extLst>
                <a:ext uri="{FF2B5EF4-FFF2-40B4-BE49-F238E27FC236}">
                  <a16:creationId xmlns:a16="http://schemas.microsoft.com/office/drawing/2014/main" id="{0632F486-07FC-4F4B-9CAE-D9F80BBC2C80}"/>
                </a:ext>
              </a:extLst>
            </p:cNvPr>
            <p:cNvSpPr/>
            <p:nvPr/>
          </p:nvSpPr>
          <p:spPr>
            <a:xfrm flipV="1">
              <a:off x="7161756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4" name="Oval 2193">
              <a:extLst>
                <a:ext uri="{FF2B5EF4-FFF2-40B4-BE49-F238E27FC236}">
                  <a16:creationId xmlns:a16="http://schemas.microsoft.com/office/drawing/2014/main" id="{A45FA531-E1E7-1183-C189-986C6F1B815B}"/>
                </a:ext>
              </a:extLst>
            </p:cNvPr>
            <p:cNvSpPr/>
            <p:nvPr/>
          </p:nvSpPr>
          <p:spPr>
            <a:xfrm flipV="1">
              <a:off x="7601656" y="49085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5" name="Oval 2194">
              <a:extLst>
                <a:ext uri="{FF2B5EF4-FFF2-40B4-BE49-F238E27FC236}">
                  <a16:creationId xmlns:a16="http://schemas.microsoft.com/office/drawing/2014/main" id="{9020EFBC-30C3-EC40-AADB-396975A57D31}"/>
                </a:ext>
              </a:extLst>
            </p:cNvPr>
            <p:cNvSpPr/>
            <p:nvPr/>
          </p:nvSpPr>
          <p:spPr>
            <a:xfrm flipV="1">
              <a:off x="658469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6" name="Oval 2195">
              <a:extLst>
                <a:ext uri="{FF2B5EF4-FFF2-40B4-BE49-F238E27FC236}">
                  <a16:creationId xmlns:a16="http://schemas.microsoft.com/office/drawing/2014/main" id="{124FDAA2-32C6-2D5C-E278-AD127CCEBBD4}"/>
                </a:ext>
              </a:extLst>
            </p:cNvPr>
            <p:cNvSpPr/>
            <p:nvPr/>
          </p:nvSpPr>
          <p:spPr>
            <a:xfrm flipV="1">
              <a:off x="643995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7" name="Oval 2196">
              <a:extLst>
                <a:ext uri="{FF2B5EF4-FFF2-40B4-BE49-F238E27FC236}">
                  <a16:creationId xmlns:a16="http://schemas.microsoft.com/office/drawing/2014/main" id="{C901C3C4-CA8F-7F07-7720-948DCA0C9EFB}"/>
                </a:ext>
              </a:extLst>
            </p:cNvPr>
            <p:cNvSpPr/>
            <p:nvPr/>
          </p:nvSpPr>
          <p:spPr>
            <a:xfrm flipV="1">
              <a:off x="7168393" y="28801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8" name="Oval 2197">
              <a:extLst>
                <a:ext uri="{FF2B5EF4-FFF2-40B4-BE49-F238E27FC236}">
                  <a16:creationId xmlns:a16="http://schemas.microsoft.com/office/drawing/2014/main" id="{F9CBB8F6-54F9-1EF2-01EB-510B709AC5AA}"/>
                </a:ext>
              </a:extLst>
            </p:cNvPr>
            <p:cNvSpPr/>
            <p:nvPr/>
          </p:nvSpPr>
          <p:spPr>
            <a:xfrm flipV="1">
              <a:off x="615805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9" name="Oval 2198">
              <a:extLst>
                <a:ext uri="{FF2B5EF4-FFF2-40B4-BE49-F238E27FC236}">
                  <a16:creationId xmlns:a16="http://schemas.microsoft.com/office/drawing/2014/main" id="{7D7D1BE0-838F-4492-4080-FB85091B04A6}"/>
                </a:ext>
              </a:extLst>
            </p:cNvPr>
            <p:cNvSpPr/>
            <p:nvPr/>
          </p:nvSpPr>
          <p:spPr>
            <a:xfrm flipV="1">
              <a:off x="601331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0" name="Oval 2199">
              <a:extLst>
                <a:ext uri="{FF2B5EF4-FFF2-40B4-BE49-F238E27FC236}">
                  <a16:creationId xmlns:a16="http://schemas.microsoft.com/office/drawing/2014/main" id="{2AE99E08-281E-40DE-93E9-7D7245335937}"/>
                </a:ext>
              </a:extLst>
            </p:cNvPr>
            <p:cNvSpPr/>
            <p:nvPr/>
          </p:nvSpPr>
          <p:spPr>
            <a:xfrm flipV="1">
              <a:off x="61523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1" name="Oval 2200">
              <a:extLst>
                <a:ext uri="{FF2B5EF4-FFF2-40B4-BE49-F238E27FC236}">
                  <a16:creationId xmlns:a16="http://schemas.microsoft.com/office/drawing/2014/main" id="{460619C3-20D2-6495-829A-44A5F6DD2BD8}"/>
                </a:ext>
              </a:extLst>
            </p:cNvPr>
            <p:cNvSpPr/>
            <p:nvPr/>
          </p:nvSpPr>
          <p:spPr>
            <a:xfrm flipV="1">
              <a:off x="60076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2" name="Oval 2201">
              <a:extLst>
                <a:ext uri="{FF2B5EF4-FFF2-40B4-BE49-F238E27FC236}">
                  <a16:creationId xmlns:a16="http://schemas.microsoft.com/office/drawing/2014/main" id="{C2D1EE1E-8721-A720-495B-AF2EFAA8A4DB}"/>
                </a:ext>
              </a:extLst>
            </p:cNvPr>
            <p:cNvSpPr/>
            <p:nvPr/>
          </p:nvSpPr>
          <p:spPr>
            <a:xfrm flipV="1">
              <a:off x="586288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3" name="Oval 2202">
              <a:extLst>
                <a:ext uri="{FF2B5EF4-FFF2-40B4-BE49-F238E27FC236}">
                  <a16:creationId xmlns:a16="http://schemas.microsoft.com/office/drawing/2014/main" id="{122A29D5-8FAE-1EF5-918A-3376D8E63617}"/>
                </a:ext>
              </a:extLst>
            </p:cNvPr>
            <p:cNvSpPr/>
            <p:nvPr/>
          </p:nvSpPr>
          <p:spPr>
            <a:xfrm flipV="1">
              <a:off x="571814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4" name="Oval 2203">
              <a:extLst>
                <a:ext uri="{FF2B5EF4-FFF2-40B4-BE49-F238E27FC236}">
                  <a16:creationId xmlns:a16="http://schemas.microsoft.com/office/drawing/2014/main" id="{E5475D71-81ED-1684-CEFC-3F01906711DC}"/>
                </a:ext>
              </a:extLst>
            </p:cNvPr>
            <p:cNvSpPr/>
            <p:nvPr/>
          </p:nvSpPr>
          <p:spPr>
            <a:xfrm flipV="1">
              <a:off x="557340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5" name="Oval 2204">
              <a:extLst>
                <a:ext uri="{FF2B5EF4-FFF2-40B4-BE49-F238E27FC236}">
                  <a16:creationId xmlns:a16="http://schemas.microsoft.com/office/drawing/2014/main" id="{D3052558-9727-048B-F335-9F07BF79EB83}"/>
                </a:ext>
              </a:extLst>
            </p:cNvPr>
            <p:cNvSpPr/>
            <p:nvPr/>
          </p:nvSpPr>
          <p:spPr>
            <a:xfrm flipV="1">
              <a:off x="54286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6" name="Oval 2205">
              <a:extLst>
                <a:ext uri="{FF2B5EF4-FFF2-40B4-BE49-F238E27FC236}">
                  <a16:creationId xmlns:a16="http://schemas.microsoft.com/office/drawing/2014/main" id="{3A892E7E-10C9-F617-EEA5-EA0DE6001BE1}"/>
                </a:ext>
              </a:extLst>
            </p:cNvPr>
            <p:cNvSpPr/>
            <p:nvPr/>
          </p:nvSpPr>
          <p:spPr>
            <a:xfrm flipV="1">
              <a:off x="52839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7" name="Oval 2206">
              <a:extLst>
                <a:ext uri="{FF2B5EF4-FFF2-40B4-BE49-F238E27FC236}">
                  <a16:creationId xmlns:a16="http://schemas.microsoft.com/office/drawing/2014/main" id="{A34592D1-4D7C-0879-7E1C-E277196FA1E6}"/>
                </a:ext>
              </a:extLst>
            </p:cNvPr>
            <p:cNvSpPr/>
            <p:nvPr/>
          </p:nvSpPr>
          <p:spPr>
            <a:xfrm flipV="1">
              <a:off x="4989370" y="258756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8" name="Oval 2207">
              <a:extLst>
                <a:ext uri="{FF2B5EF4-FFF2-40B4-BE49-F238E27FC236}">
                  <a16:creationId xmlns:a16="http://schemas.microsoft.com/office/drawing/2014/main" id="{186953EB-DFD9-6D2C-DF34-343390FA12D3}"/>
                </a:ext>
              </a:extLst>
            </p:cNvPr>
            <p:cNvSpPr/>
            <p:nvPr/>
          </p:nvSpPr>
          <p:spPr>
            <a:xfrm flipV="1">
              <a:off x="4989234" y="2736358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9" name="Oval 2208">
              <a:extLst>
                <a:ext uri="{FF2B5EF4-FFF2-40B4-BE49-F238E27FC236}">
                  <a16:creationId xmlns:a16="http://schemas.microsoft.com/office/drawing/2014/main" id="{08DBB420-54C7-9C64-B578-D6B73AAD3258}"/>
                </a:ext>
              </a:extLst>
            </p:cNvPr>
            <p:cNvSpPr/>
            <p:nvPr/>
          </p:nvSpPr>
          <p:spPr>
            <a:xfrm flipV="1">
              <a:off x="6730682" y="243003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0" name="Oval 2209">
              <a:extLst>
                <a:ext uri="{FF2B5EF4-FFF2-40B4-BE49-F238E27FC236}">
                  <a16:creationId xmlns:a16="http://schemas.microsoft.com/office/drawing/2014/main" id="{F30D0400-B897-CE8C-CA57-0C79F633A757}"/>
                </a:ext>
              </a:extLst>
            </p:cNvPr>
            <p:cNvSpPr/>
            <p:nvPr/>
          </p:nvSpPr>
          <p:spPr>
            <a:xfrm flipV="1">
              <a:off x="688425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1" name="Oval 2210">
              <a:extLst>
                <a:ext uri="{FF2B5EF4-FFF2-40B4-BE49-F238E27FC236}">
                  <a16:creationId xmlns:a16="http://schemas.microsoft.com/office/drawing/2014/main" id="{33F67F48-346A-FE03-2242-CD0D98598432}"/>
                </a:ext>
              </a:extLst>
            </p:cNvPr>
            <p:cNvSpPr/>
            <p:nvPr/>
          </p:nvSpPr>
          <p:spPr>
            <a:xfrm flipV="1">
              <a:off x="673951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2" name="Oval 2211">
              <a:extLst>
                <a:ext uri="{FF2B5EF4-FFF2-40B4-BE49-F238E27FC236}">
                  <a16:creationId xmlns:a16="http://schemas.microsoft.com/office/drawing/2014/main" id="{BAA51108-898B-CE9B-A4BD-915A3C1AB81C}"/>
                </a:ext>
              </a:extLst>
            </p:cNvPr>
            <p:cNvSpPr/>
            <p:nvPr/>
          </p:nvSpPr>
          <p:spPr>
            <a:xfrm flipV="1">
              <a:off x="659477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3" name="Oval 2212">
              <a:extLst>
                <a:ext uri="{FF2B5EF4-FFF2-40B4-BE49-F238E27FC236}">
                  <a16:creationId xmlns:a16="http://schemas.microsoft.com/office/drawing/2014/main" id="{ACD5E22F-CEC9-1350-781D-75599B4F314D}"/>
                </a:ext>
              </a:extLst>
            </p:cNvPr>
            <p:cNvSpPr/>
            <p:nvPr/>
          </p:nvSpPr>
          <p:spPr>
            <a:xfrm flipV="1">
              <a:off x="645003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4" name="Oval 2213">
              <a:extLst>
                <a:ext uri="{FF2B5EF4-FFF2-40B4-BE49-F238E27FC236}">
                  <a16:creationId xmlns:a16="http://schemas.microsoft.com/office/drawing/2014/main" id="{D824634C-285D-8A5E-E345-00645CF1D673}"/>
                </a:ext>
              </a:extLst>
            </p:cNvPr>
            <p:cNvSpPr/>
            <p:nvPr/>
          </p:nvSpPr>
          <p:spPr>
            <a:xfrm flipV="1">
              <a:off x="630529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5" name="Oval 2214">
              <a:extLst>
                <a:ext uri="{FF2B5EF4-FFF2-40B4-BE49-F238E27FC236}">
                  <a16:creationId xmlns:a16="http://schemas.microsoft.com/office/drawing/2014/main" id="{D9C3E5EA-548F-4A6C-78B1-3FE96E033C2A}"/>
                </a:ext>
              </a:extLst>
            </p:cNvPr>
            <p:cNvSpPr/>
            <p:nvPr/>
          </p:nvSpPr>
          <p:spPr>
            <a:xfrm flipV="1">
              <a:off x="6884257" y="2442083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6" name="Oval 2215">
              <a:extLst>
                <a:ext uri="{FF2B5EF4-FFF2-40B4-BE49-F238E27FC236}">
                  <a16:creationId xmlns:a16="http://schemas.microsoft.com/office/drawing/2014/main" id="{D6FF32F3-BD22-93AA-A0A9-6C6A9656CBAE}"/>
                </a:ext>
              </a:extLst>
            </p:cNvPr>
            <p:cNvSpPr/>
            <p:nvPr/>
          </p:nvSpPr>
          <p:spPr>
            <a:xfrm flipV="1">
              <a:off x="7029628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7" name="Oval 2216">
              <a:extLst>
                <a:ext uri="{FF2B5EF4-FFF2-40B4-BE49-F238E27FC236}">
                  <a16:creationId xmlns:a16="http://schemas.microsoft.com/office/drawing/2014/main" id="{12B1D6C2-F431-12C5-E5BA-BC79C882570C}"/>
                </a:ext>
              </a:extLst>
            </p:cNvPr>
            <p:cNvSpPr/>
            <p:nvPr/>
          </p:nvSpPr>
          <p:spPr>
            <a:xfrm flipV="1">
              <a:off x="5866366" y="243567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8" name="Oval 2217">
              <a:extLst>
                <a:ext uri="{FF2B5EF4-FFF2-40B4-BE49-F238E27FC236}">
                  <a16:creationId xmlns:a16="http://schemas.microsoft.com/office/drawing/2014/main" id="{9458AA13-2D02-0514-5E84-EDB0FFBC8EF4}"/>
                </a:ext>
              </a:extLst>
            </p:cNvPr>
            <p:cNvSpPr/>
            <p:nvPr/>
          </p:nvSpPr>
          <p:spPr>
            <a:xfrm flipV="1">
              <a:off x="5722833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9" name="Oval 2218">
              <a:extLst>
                <a:ext uri="{FF2B5EF4-FFF2-40B4-BE49-F238E27FC236}">
                  <a16:creationId xmlns:a16="http://schemas.microsoft.com/office/drawing/2014/main" id="{96A4BE2B-6606-826F-1618-8A8063861645}"/>
                </a:ext>
              </a:extLst>
            </p:cNvPr>
            <p:cNvSpPr/>
            <p:nvPr/>
          </p:nvSpPr>
          <p:spPr>
            <a:xfrm flipV="1">
              <a:off x="5568035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0" name="Oval 2219">
              <a:extLst>
                <a:ext uri="{FF2B5EF4-FFF2-40B4-BE49-F238E27FC236}">
                  <a16:creationId xmlns:a16="http://schemas.microsoft.com/office/drawing/2014/main" id="{2ED4063B-2E56-A10E-656F-4CB0BC087F6F}"/>
                </a:ext>
              </a:extLst>
            </p:cNvPr>
            <p:cNvSpPr/>
            <p:nvPr/>
          </p:nvSpPr>
          <p:spPr>
            <a:xfrm flipV="1">
              <a:off x="6305296" y="3744461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1" name="Oval 2220">
              <a:extLst>
                <a:ext uri="{FF2B5EF4-FFF2-40B4-BE49-F238E27FC236}">
                  <a16:creationId xmlns:a16="http://schemas.microsoft.com/office/drawing/2014/main" id="{6864524D-D940-4CA5-94D5-C955FD5B5FF9}"/>
                </a:ext>
              </a:extLst>
            </p:cNvPr>
            <p:cNvSpPr/>
            <p:nvPr/>
          </p:nvSpPr>
          <p:spPr>
            <a:xfrm flipV="1">
              <a:off x="6180498" y="376389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2" name="Oval 2221">
              <a:extLst>
                <a:ext uri="{FF2B5EF4-FFF2-40B4-BE49-F238E27FC236}">
                  <a16:creationId xmlns:a16="http://schemas.microsoft.com/office/drawing/2014/main" id="{30B41AF8-F68E-D9F2-AD17-5E9722737A26}"/>
                </a:ext>
              </a:extLst>
            </p:cNvPr>
            <p:cNvSpPr/>
            <p:nvPr/>
          </p:nvSpPr>
          <p:spPr>
            <a:xfrm flipV="1">
              <a:off x="6723141" y="389812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3" name="Oval 2222">
              <a:extLst>
                <a:ext uri="{FF2B5EF4-FFF2-40B4-BE49-F238E27FC236}">
                  <a16:creationId xmlns:a16="http://schemas.microsoft.com/office/drawing/2014/main" id="{AE4A9CAC-0704-7474-1671-97F51BCFA8E6}"/>
                </a:ext>
              </a:extLst>
            </p:cNvPr>
            <p:cNvSpPr/>
            <p:nvPr/>
          </p:nvSpPr>
          <p:spPr>
            <a:xfrm flipV="1">
              <a:off x="7303048" y="301404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4" name="Oval 2223">
              <a:extLst>
                <a:ext uri="{FF2B5EF4-FFF2-40B4-BE49-F238E27FC236}">
                  <a16:creationId xmlns:a16="http://schemas.microsoft.com/office/drawing/2014/main" id="{DA6B8E3F-E2C9-D735-EEAF-DF2E2D8F39C1}"/>
                </a:ext>
              </a:extLst>
            </p:cNvPr>
            <p:cNvSpPr/>
            <p:nvPr/>
          </p:nvSpPr>
          <p:spPr>
            <a:xfrm flipV="1">
              <a:off x="7750189" y="4613316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5" name="Oval 2224">
              <a:extLst>
                <a:ext uri="{FF2B5EF4-FFF2-40B4-BE49-F238E27FC236}">
                  <a16:creationId xmlns:a16="http://schemas.microsoft.com/office/drawing/2014/main" id="{85A954FA-65EC-95CD-FE27-5D795025190E}"/>
                </a:ext>
              </a:extLst>
            </p:cNvPr>
            <p:cNvSpPr/>
            <p:nvPr/>
          </p:nvSpPr>
          <p:spPr>
            <a:xfrm flipV="1">
              <a:off x="7741244" y="446839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6" name="Oval 2225">
              <a:extLst>
                <a:ext uri="{FF2B5EF4-FFF2-40B4-BE49-F238E27FC236}">
                  <a16:creationId xmlns:a16="http://schemas.microsoft.com/office/drawing/2014/main" id="{01DFF2D4-554E-233A-D98A-F3B8380E56E4}"/>
                </a:ext>
              </a:extLst>
            </p:cNvPr>
            <p:cNvSpPr/>
            <p:nvPr/>
          </p:nvSpPr>
          <p:spPr>
            <a:xfrm flipV="1">
              <a:off x="7308035" y="521393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27" name="Picture 2226">
            <a:extLst>
              <a:ext uri="{FF2B5EF4-FFF2-40B4-BE49-F238E27FC236}">
                <a16:creationId xmlns:a16="http://schemas.microsoft.com/office/drawing/2014/main" id="{85EB32D5-0EF3-F78E-6443-D0895B40A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50" y="2382602"/>
            <a:ext cx="3205700" cy="3291840"/>
          </a:xfrm>
          <a:prstGeom prst="rect">
            <a:avLst/>
          </a:prstGeom>
        </p:spPr>
      </p:pic>
      <p:sp>
        <p:nvSpPr>
          <p:cNvPr id="2228" name="Oval 2227">
            <a:extLst>
              <a:ext uri="{FF2B5EF4-FFF2-40B4-BE49-F238E27FC236}">
                <a16:creationId xmlns:a16="http://schemas.microsoft.com/office/drawing/2014/main" id="{D57DCB27-B8BE-E6DE-9C56-76F466737433}"/>
              </a:ext>
            </a:extLst>
          </p:cNvPr>
          <p:cNvSpPr/>
          <p:nvPr/>
        </p:nvSpPr>
        <p:spPr>
          <a:xfrm>
            <a:off x="9661480" y="3215642"/>
            <a:ext cx="301685" cy="35242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7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"/>
                                        <p:tgtEl>
                                          <p:spTgt spid="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"/>
                                        <p:tgtEl>
                                          <p:spTgt spid="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"/>
                                        <p:tgtEl>
                                          <p:spTgt spid="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"/>
                                        <p:tgtEl>
                                          <p:spTgt spid="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5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5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5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7" grpId="0" animBg="1"/>
      <p:bldP spid="1218" grpId="0" animBg="1"/>
      <p:bldP spid="1219" grpId="0" animBg="1"/>
      <p:bldP spid="1220" grpId="0" animBg="1"/>
      <p:bldP spid="1221" grpId="0" animBg="1"/>
      <p:bldP spid="1222" grpId="0" animBg="1"/>
      <p:bldP spid="1223" grpId="0" animBg="1"/>
      <p:bldP spid="1224" grpId="0" animBg="1"/>
      <p:bldP spid="1225" grpId="0" animBg="1"/>
      <p:bldP spid="1226" grpId="0" animBg="1"/>
      <p:bldP spid="1228" grpId="0" animBg="1"/>
      <p:bldP spid="1229" grpId="0" animBg="1"/>
      <p:bldP spid="1230" grpId="0" animBg="1"/>
      <p:bldP spid="1231" grpId="0" animBg="1"/>
      <p:bldP spid="1232" grpId="0" animBg="1"/>
      <p:bldP spid="1233" grpId="0" animBg="1"/>
      <p:bldP spid="1234" grpId="0" animBg="1"/>
      <p:bldP spid="1235" grpId="0" animBg="1"/>
      <p:bldP spid="1236" grpId="0" animBg="1"/>
      <p:bldP spid="1238" grpId="0" animBg="1"/>
      <p:bldP spid="1239" grpId="0" animBg="1"/>
      <p:bldP spid="1240" grpId="0" animBg="1"/>
      <p:bldP spid="1241" grpId="0" animBg="1"/>
      <p:bldP spid="1242" grpId="0" animBg="1"/>
      <p:bldP spid="1243" grpId="0" animBg="1"/>
      <p:bldP spid="1244" grpId="0" animBg="1"/>
      <p:bldP spid="1245" grpId="0" animBg="1"/>
      <p:bldP spid="1246" grpId="0" animBg="1"/>
      <p:bldP spid="1247" grpId="0" animBg="1"/>
      <p:bldP spid="1248" grpId="0" animBg="1"/>
      <p:bldP spid="1249" grpId="0" animBg="1"/>
      <p:bldP spid="1250" grpId="0" animBg="1"/>
      <p:bldP spid="1251" grpId="0" animBg="1"/>
      <p:bldP spid="1252" grpId="0" animBg="1"/>
      <p:bldP spid="22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935A861B-597E-D3EF-2BEB-640326831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39" y="1631594"/>
            <a:ext cx="8686562" cy="44503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B80681-D3C3-0A5D-20E4-BBDBD5D2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Training: </a:t>
            </a:r>
            <a:r>
              <a:rPr lang="fr-FR" dirty="0" err="1"/>
              <a:t>technical</a:t>
            </a:r>
            <a:endParaRPr lang="fr-F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DF7372-A69A-AD76-E5D9-51A75C9CFB3D}"/>
              </a:ext>
            </a:extLst>
          </p:cNvPr>
          <p:cNvSpPr/>
          <p:nvPr/>
        </p:nvSpPr>
        <p:spPr>
          <a:xfrm>
            <a:off x="9512299" y="5000625"/>
            <a:ext cx="269875" cy="330542"/>
          </a:xfrm>
          <a:prstGeom prst="ellipse">
            <a:avLst/>
          </a:prstGeom>
          <a:noFill/>
          <a:ln w="63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A0A522-2F03-47D3-8B93-AC100F721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100" y="2606227"/>
            <a:ext cx="2396086" cy="266231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9F77F20-C882-A487-1328-6BCA7682A3E7}"/>
              </a:ext>
            </a:extLst>
          </p:cNvPr>
          <p:cNvGrpSpPr/>
          <p:nvPr/>
        </p:nvGrpSpPr>
        <p:grpSpPr>
          <a:xfrm>
            <a:off x="10052901" y="4952429"/>
            <a:ext cx="396875" cy="429764"/>
            <a:chOff x="10106025" y="2352675"/>
            <a:chExt cx="396875" cy="42976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85AC3AD-B311-6446-C3A6-1B5CF8B4AD8D}"/>
                </a:ext>
              </a:extLst>
            </p:cNvPr>
            <p:cNvCxnSpPr/>
            <p:nvPr/>
          </p:nvCxnSpPr>
          <p:spPr>
            <a:xfrm>
              <a:off x="10106025" y="2352675"/>
              <a:ext cx="390525" cy="42976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62A671-8C25-6AFB-1291-0E35A7CBB8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06025" y="2352675"/>
              <a:ext cx="396875" cy="42976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730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33C04655-4474-0933-F690-5D22230D6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39" y="1631594"/>
            <a:ext cx="8686562" cy="44503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B80681-D3C3-0A5D-20E4-BBDBD5D2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Training: </a:t>
            </a:r>
            <a:r>
              <a:rPr lang="fr-FR" dirty="0" err="1"/>
              <a:t>technical</a:t>
            </a:r>
            <a:endParaRPr lang="fr-F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DF7372-A69A-AD76-E5D9-51A75C9CFB3D}"/>
              </a:ext>
            </a:extLst>
          </p:cNvPr>
          <p:cNvSpPr/>
          <p:nvPr/>
        </p:nvSpPr>
        <p:spPr>
          <a:xfrm>
            <a:off x="9509125" y="2441575"/>
            <a:ext cx="273050" cy="328507"/>
          </a:xfrm>
          <a:prstGeom prst="ellipse">
            <a:avLst/>
          </a:prstGeom>
          <a:noFill/>
          <a:ln w="63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F77F20-C882-A487-1328-6BCA7682A3E7}"/>
              </a:ext>
            </a:extLst>
          </p:cNvPr>
          <p:cNvGrpSpPr/>
          <p:nvPr/>
        </p:nvGrpSpPr>
        <p:grpSpPr>
          <a:xfrm>
            <a:off x="10106025" y="2352675"/>
            <a:ext cx="396875" cy="429764"/>
            <a:chOff x="10106025" y="2352675"/>
            <a:chExt cx="396875" cy="42976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85AC3AD-B311-6446-C3A6-1B5CF8B4AD8D}"/>
                </a:ext>
              </a:extLst>
            </p:cNvPr>
            <p:cNvCxnSpPr/>
            <p:nvPr/>
          </p:nvCxnSpPr>
          <p:spPr>
            <a:xfrm>
              <a:off x="10106025" y="2352675"/>
              <a:ext cx="390525" cy="42976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62A671-8C25-6AFB-1291-0E35A7CBB8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06025" y="2352675"/>
              <a:ext cx="396875" cy="42976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522E29E-349B-3A4C-44AE-EEE286067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100" y="2603500"/>
            <a:ext cx="2395220" cy="266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6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ED5622EA-2E32-103C-4A86-AC41B075E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39" y="1631594"/>
            <a:ext cx="8686562" cy="44503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B80681-D3C3-0A5D-20E4-BBDBD5D2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Training: </a:t>
            </a:r>
            <a:r>
              <a:rPr lang="fr-FR" dirty="0" err="1"/>
              <a:t>technical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1DEB5E-ACA4-1957-F6C6-E11191C94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100" y="2597150"/>
            <a:ext cx="2660650" cy="267017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3DF7372-A69A-AD76-E5D9-51A75C9CFB3D}"/>
              </a:ext>
            </a:extLst>
          </p:cNvPr>
          <p:cNvSpPr/>
          <p:nvPr/>
        </p:nvSpPr>
        <p:spPr>
          <a:xfrm>
            <a:off x="9509125" y="3171825"/>
            <a:ext cx="273050" cy="339725"/>
          </a:xfrm>
          <a:prstGeom prst="ellipse">
            <a:avLst/>
          </a:prstGeom>
          <a:noFill/>
          <a:ln w="63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19FFC5-CB9B-C721-287E-94E78DB94F9A}"/>
              </a:ext>
            </a:extLst>
          </p:cNvPr>
          <p:cNvGrpSpPr/>
          <p:nvPr/>
        </p:nvGrpSpPr>
        <p:grpSpPr>
          <a:xfrm>
            <a:off x="10039350" y="3114675"/>
            <a:ext cx="457200" cy="314325"/>
            <a:chOff x="10039350" y="3114675"/>
            <a:chExt cx="457200" cy="31432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F6D9815-A006-2580-FE2A-78AF671F8039}"/>
                </a:ext>
              </a:extLst>
            </p:cNvPr>
            <p:cNvCxnSpPr/>
            <p:nvPr/>
          </p:nvCxnSpPr>
          <p:spPr>
            <a:xfrm>
              <a:off x="10039350" y="3219450"/>
              <a:ext cx="152400" cy="20955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31DD83-FCDB-27FB-E2BD-BF0B50B3F8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57300" y="3114675"/>
              <a:ext cx="339250" cy="3143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767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6A89-C831-4D70-7DCF-E3F313BE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 to build a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15CFF-E118-88AE-EBEE-3EBCCE9B4651}"/>
              </a:ext>
            </a:extLst>
          </p:cNvPr>
          <p:cNvSpPr txBox="1"/>
          <p:nvPr/>
        </p:nvSpPr>
        <p:spPr>
          <a:xfrm>
            <a:off x="1814326" y="3676977"/>
            <a:ext cx="1103187" cy="5232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Inputs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37DEE5-E92E-BC0B-8AC9-A9FD6CCB2135}"/>
              </a:ext>
            </a:extLst>
          </p:cNvPr>
          <p:cNvSpPr txBox="1"/>
          <p:nvPr/>
        </p:nvSpPr>
        <p:spPr>
          <a:xfrm>
            <a:off x="9153525" y="3676977"/>
            <a:ext cx="1370888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Outputs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9BAAE2-A6FC-8C27-2212-E33507BD5D29}"/>
              </a:ext>
            </a:extLst>
          </p:cNvPr>
          <p:cNvGrpSpPr/>
          <p:nvPr/>
        </p:nvGrpSpPr>
        <p:grpSpPr>
          <a:xfrm>
            <a:off x="3781425" y="2152650"/>
            <a:ext cx="4629150" cy="3571875"/>
            <a:chOff x="3781425" y="2152650"/>
            <a:chExt cx="4629150" cy="3571875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E9192074-782D-531A-6690-D55CCF10E2D4}"/>
                </a:ext>
              </a:extLst>
            </p:cNvPr>
            <p:cNvSpPr/>
            <p:nvPr/>
          </p:nvSpPr>
          <p:spPr>
            <a:xfrm>
              <a:off x="3781425" y="2152650"/>
              <a:ext cx="4629150" cy="3571875"/>
            </a:xfrm>
            <a:prstGeom prst="right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34C1FF4-ECC3-9285-4A1D-1961128A8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6850" y="3124200"/>
              <a:ext cx="1638300" cy="16383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F253A94-40E1-8373-92CC-B08882199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0399" y="3429000"/>
              <a:ext cx="1176451" cy="1038855"/>
            </a:xfrm>
            <a:prstGeom prst="rect">
              <a:avLst/>
            </a:prstGeom>
          </p:spPr>
        </p:pic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170BA194-FF2A-FC4D-4CD7-5196809374C2}"/>
              </a:ext>
            </a:extLst>
          </p:cNvPr>
          <p:cNvSpPr/>
          <p:nvPr/>
        </p:nvSpPr>
        <p:spPr>
          <a:xfrm>
            <a:off x="5379720" y="3232147"/>
            <a:ext cx="1432560" cy="143256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3364A7-7896-9A67-9122-8317C195C468}"/>
              </a:ext>
            </a:extLst>
          </p:cNvPr>
          <p:cNvCxnSpPr>
            <a:cxnSpLocks/>
            <a:stCxn id="4" idx="3"/>
            <a:endCxn id="10" idx="2"/>
          </p:cNvCxnSpPr>
          <p:nvPr/>
        </p:nvCxnSpPr>
        <p:spPr>
          <a:xfrm>
            <a:off x="2917513" y="3938587"/>
            <a:ext cx="2462207" cy="984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BB34B0-0660-42D1-889E-1EE1BD8C4DBB}"/>
              </a:ext>
            </a:extLst>
          </p:cNvPr>
          <p:cNvCxnSpPr>
            <a:cxnSpLocks/>
            <a:stCxn id="10" idx="6"/>
            <a:endCxn id="5" idx="1"/>
          </p:cNvCxnSpPr>
          <p:nvPr/>
        </p:nvCxnSpPr>
        <p:spPr>
          <a:xfrm flipV="1">
            <a:off x="6812280" y="3938587"/>
            <a:ext cx="2341245" cy="984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41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279</Words>
  <Application>Microsoft Office PowerPoint</Application>
  <PresentationFormat>Widescreen</PresentationFormat>
  <Paragraphs>193</Paragraphs>
  <Slides>25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From biological neurons…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Neurons to build a function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Classification task</vt:lpstr>
      <vt:lpstr>Last Layer: Neurons to Classes</vt:lpstr>
      <vt:lpstr>Last Layer: Neurons to Classes</vt:lpstr>
      <vt:lpstr>1st layer: image to neurons</vt:lpstr>
      <vt:lpstr>PowerPoint Presentation</vt:lpstr>
      <vt:lpstr>1st layer: image to neurons</vt:lpstr>
      <vt:lpstr>Complete Architecture</vt:lpstr>
      <vt:lpstr>PowerPoint Presentation</vt:lpstr>
      <vt:lpstr>Concrete example</vt:lpstr>
      <vt:lpstr>Training: technical</vt:lpstr>
      <vt:lpstr>Training: technical</vt:lpstr>
      <vt:lpstr>Training: technical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biological neurons…</dc:title>
  <dc:creator>Paul Dubois</dc:creator>
  <cp:lastModifiedBy>Paul Dubois</cp:lastModifiedBy>
  <cp:revision>24</cp:revision>
  <dcterms:created xsi:type="dcterms:W3CDTF">2023-08-15T22:14:03Z</dcterms:created>
  <dcterms:modified xsi:type="dcterms:W3CDTF">2023-08-16T00:42:56Z</dcterms:modified>
</cp:coreProperties>
</file>