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28" y="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31729-2FC1-7CCD-468F-CA09C4E06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CC6B2-E6A8-985A-6D9B-3FC2E8E46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FDEB8-38F5-14D1-8FDD-0A367F721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C027D-0CD6-613F-C8C0-D4706CC10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46A5B-8172-B93A-4B0E-CBC784C96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05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AA7E7-D113-EB9D-7C2B-67B50C6F9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4CEE6-A211-B21D-DDB9-47D82A5A2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F4394-E40F-883C-B9C8-DF518DE63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3C04B-6E7C-822B-2C94-C88C603DF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2AC93-590C-6F4A-4954-FEAA5C053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260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F38999-6DAD-F81C-3C50-272D3E9F4B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C8C91-F8E7-C112-7EF4-54645B58C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BDC86-306D-8437-7CB9-21C975495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FDEDB-9BE2-80CA-A81E-189FC143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3639B-5166-AA86-20AF-6B41A772B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66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D61DD-CBA9-4A69-AE66-4CCD1B0A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AF2AB-1353-B822-B4A4-163448C1A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9766E-BA65-F4B5-2CC3-A97ED75AD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FBC1C-2CB8-5CB0-3440-823F69BBE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A61AC-F377-1AE3-D113-1497FDE23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219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0C236-0F8A-957B-4D9C-30FA5D143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683B6-D913-A447-A94E-2BE7CC6B0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0D1EC-E3C3-8FA4-97C8-18EFD08DF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4B4D3-194C-AC64-7422-3293354B7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EA47B-F39F-A1BA-5AC7-5D4158AB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624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DF883-F4A2-DB17-1932-17DC1C3DF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D8A3F-3181-1BEE-7E12-8BA0121F79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8A77B-710D-7213-8782-E4E7997D7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3AC41-CF50-88D2-8F82-5BB2B87FA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92926-5C03-114B-170B-4C33F98CB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A3DAE-5E1C-9E77-C78E-4BB87364F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0814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329F3-544C-089E-6A8F-43150F847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82567-792B-E21F-D6D0-DCAE3E261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FC683-2DF1-5BEF-7EC5-6F8E38043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EEC2E8-7734-B6DE-68EF-84A0513D0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F50BC-9110-2EC9-4400-A322C9D4E2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270DAD-8572-D3FD-9F35-2DE9C9AC4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E86966-44D9-033E-F5D1-93C3BD9EE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3C071A-0D9A-9D84-D490-2221308A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36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B31DF-DD54-75D9-6DBA-64B5467A9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8B1EA6-6D2B-C108-E90F-BF40FADB7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B8108B-8643-25DC-D78B-5D526487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D20F8C-28F9-4736-A0F8-045A45C57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892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533416-58AF-8F72-C1EA-77142FFB3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1FA3F-7230-9C3D-B1FC-69CB87948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99AC3-5AE5-C48D-F9D7-DDDBB1EC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5729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348BB-584E-9AF6-5099-2D7C34724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90C09-EB58-8E6D-5E77-C918F94D8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C9E48-DAF8-1BCC-0C73-A18C31E83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BBCBE-5C90-FA3F-7A46-A0F46999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A83C3-0EE6-42C2-682F-FCDBE073B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C1903-D3B8-84FA-2CCD-DC4DE8D66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75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E2E2D-335D-95BB-1544-7B3082E0E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405C01-17C5-A711-5F1E-3489A5D403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81F53-0EC6-60C9-A992-6F38C825F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1BDC3-C2EC-0C8A-5CB6-334860B96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D92E2-86A4-1D69-C8EE-E9FB193D6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C664E-50EF-89EF-5FB9-2B61CDBFF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436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F5AB7D-336A-1F2E-3C09-54A21DE5E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28021-CFF6-A16D-C4EE-BD24A1694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2A34A-8AB1-1DDF-3C3B-5B97DF6D8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D64CF-DF44-FC8A-DD95-B8485BF4F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50E84-3995-EE4B-2360-D6802F3CD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68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A13C0-5B98-7477-DB84-ACD5468A1F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337B2-7B8C-2780-088B-1E980027AB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</p:spTree>
    <p:extLst>
      <p:ext uri="{BB962C8B-B14F-4D97-AF65-F5344CB8AC3E}">
        <p14:creationId xmlns:p14="http://schemas.microsoft.com/office/powerpoint/2010/main" val="343027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E8C34-9DFB-1128-42B7-690B0123C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world of data</a:t>
            </a:r>
          </a:p>
        </p:txBody>
      </p:sp>
      <p:pic>
        <p:nvPicPr>
          <p:cNvPr id="5" name="Content Placeholder 4" descr="A circular diagram of different types of data&#10;&#10;Description automatically generated">
            <a:extLst>
              <a:ext uri="{FF2B5EF4-FFF2-40B4-BE49-F238E27FC236}">
                <a16:creationId xmlns:a16="http://schemas.microsoft.com/office/drawing/2014/main" id="{704E53A1-A410-D542-DC8B-B162F40E3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313" y="1825625"/>
            <a:ext cx="4179374" cy="4351338"/>
          </a:xfrm>
        </p:spPr>
      </p:pic>
    </p:spTree>
    <p:extLst>
      <p:ext uri="{BB962C8B-B14F-4D97-AF65-F5344CB8AC3E}">
        <p14:creationId xmlns:p14="http://schemas.microsoft.com/office/powerpoint/2010/main" val="867936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omputer code flowing in the air&#10;&#10;Description automatically generated with medium confidence">
            <a:extLst>
              <a:ext uri="{FF2B5EF4-FFF2-40B4-BE49-F238E27FC236}">
                <a16:creationId xmlns:a16="http://schemas.microsoft.com/office/drawing/2014/main" id="{C96CBC50-0309-E5AE-AE5C-DF738BE11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51" r="-1" b="9357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6B1B58-F735-76D5-2619-054F63DCA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solidFill>
                  <a:schemeClr val="bg1"/>
                </a:solidFill>
              </a:rPr>
              <a:t>Massive data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47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10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Data Analysis</vt:lpstr>
      <vt:lpstr>A world of data</vt:lpstr>
      <vt:lpstr>Massive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</dc:title>
  <dc:creator>Paul Dubois</dc:creator>
  <cp:lastModifiedBy>Paul Dubois</cp:lastModifiedBy>
  <cp:revision>4</cp:revision>
  <dcterms:created xsi:type="dcterms:W3CDTF">2023-08-02T21:26:57Z</dcterms:created>
  <dcterms:modified xsi:type="dcterms:W3CDTF">2023-08-02T21:52:30Z</dcterms:modified>
</cp:coreProperties>
</file>