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13" r:id="rId3"/>
    <p:sldId id="312" r:id="rId4"/>
    <p:sldId id="264" r:id="rId5"/>
    <p:sldId id="265" r:id="rId6"/>
    <p:sldId id="266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FDDB0A0-A1EF-4424-AED6-0555A28F97A7}">
          <p14:sldIdLst>
            <p14:sldId id="256"/>
          </p14:sldIdLst>
        </p14:section>
        <p14:section name="Neurones" id="{2060E056-65DF-42C4-8C1D-BF5CA7C6208D}">
          <p14:sldIdLst>
            <p14:sldId id="313"/>
            <p14:sldId id="312"/>
            <p14:sldId id="264"/>
            <p14:sldId id="265"/>
            <p14:sldId id="266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193" autoAdjust="0"/>
  </p:normalViewPr>
  <p:slideViewPr>
    <p:cSldViewPr snapToGrid="0">
      <p:cViewPr varScale="1">
        <p:scale>
          <a:sx n="93" d="100"/>
          <a:sy n="93" d="100"/>
        </p:scale>
        <p:origin x="11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ABF57-3613-475C-B9DA-DBD55D189E8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DB94D-E028-4407-A56E-43559643A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6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F307-606C-DF47-9894-BDD0FE352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5710E-7CA1-2CA7-0308-C0BB726C4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2580-8D24-C39B-8FF3-BECE58A0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F714C-10BF-EC81-0390-0E347D84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F0A4B-6BF8-14DB-1695-0D8A1F6F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1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5009-EAF9-AA09-C384-67917F2E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381C6-77F0-09A5-4CD8-767F9F985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64151-6F1D-B599-B623-D701F156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9A452-7114-5840-82E1-D478526A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EC8DD-4AB4-8BE7-2D08-C4C4BB54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2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5C72E-32D8-ABDE-2693-42DF11C0C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F9EB9-F3C9-BF23-BC3F-B19142C06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EB03B-61D4-9124-AA77-1374838A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A10A1-CC5A-FB9C-D4E2-81E94AF1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AA15-733A-97D7-5674-C016A625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9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5662-E8A5-17BD-4AF4-9076CAFD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5F3C-8351-D6BA-BF25-23ED1AC7C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52170-FEBC-42B8-25C9-1F636307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03F12-B6E3-839E-A267-3CDBC7E0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20B7E-5665-DA9E-7C12-E8013E9C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5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7A5F-FF9E-1FBE-2236-9C974483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00FEA-2848-4D6E-5193-E70522308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1D399-EAEE-8297-2A93-BAA2D5BB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36465-449C-E5FC-D1E6-E895C60A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039B5-E518-9C79-1CD8-590E6D14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2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AC20-806F-039E-FC14-4284AC85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2A1D8-78BB-2A24-2A0F-1045D0BAF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593FD-317B-2C7D-AD3F-92A8E3F9D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43AA5-FB02-B5CE-6508-96B72D53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88DC3-13A9-FB24-3028-6FABC971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15D6D-5ED9-DDFD-224E-F10545E3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0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3B72-925D-5DD1-021D-197810D6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ED1CD-905A-F24A-25E8-92C59075E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5EEC1-D63F-1EC2-2495-978AF3307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96111-C205-3DF7-88C5-BDF28E1D4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B627C-9179-57F1-204A-76EC1005C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1163C-BF1A-81BA-4672-FBF558DF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E3311-D969-C4C4-9E98-C769AF17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69FD5-74EB-2ACB-7001-AA8DCC55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9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5119-12F8-DFC6-D032-F0721C81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C77B5-F036-6776-49C1-158E4DE4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17234-FE26-5B72-CBF1-138D4DBD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7CBDE-8E61-D091-1D38-CEB36AD2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8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FC260-FDE3-86C8-5FFD-FAFA1E65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8E5EE-043A-12F6-042A-20CB1458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53992-C962-2B38-AE78-0B119662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7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1C71-9E16-42E0-D4A6-D4292390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31FD7-CC3A-4226-AB52-53BE7F7E9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3833F-4ADF-9782-B67C-24E4BDA3A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7921D-5054-CDC8-974F-91E664D1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F3F0D-B48B-FA14-FE36-28A9CD17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FCE55-900C-44DE-AA4E-E2B4F671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7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A60B-4E35-1D9C-E580-1F2982BF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39A05-E764-CE71-7F47-061C8E97A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F1D73-B710-ECEC-4D16-344930EF7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D2400-0C37-F280-A815-6C44BE31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BBC44-DE3B-E117-1DCB-1FDCD4AF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7C1A0-B157-3520-6409-05D79993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8770D-FBBC-C7E3-7148-5DC830FF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F7EC9-ED06-FDEC-2BC6-CF56D04CB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D3F5A-981D-FEAE-6228-84AF7522F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36CC5-9F8D-EF00-1E3C-130CB253D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3F7E2-63AB-464E-133F-F9610D869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1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BAF40-8BC7-6068-B3BD-4E3636D89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560881"/>
            <a:ext cx="9795638" cy="1114380"/>
          </a:xfrm>
        </p:spPr>
        <p:txBody>
          <a:bodyPr>
            <a:normAutofit/>
          </a:bodyPr>
          <a:lstStyle/>
          <a:p>
            <a:r>
              <a:rPr lang="en-US" sz="5200" dirty="0"/>
              <a:t>From biological neurons…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A06C7-9DF9-DEEF-6D9C-931833C5E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1839595"/>
            <a:ext cx="9795638" cy="943119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+mj-lt"/>
                <a:ea typeface="+mj-ea"/>
                <a:cs typeface="+mj-cs"/>
              </a:rPr>
              <a:t>…to artificial networks!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B1B723-32F1-A4C6-EE4A-EBFC4BCE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70" y="2957665"/>
            <a:ext cx="3835388" cy="3346376"/>
          </a:xfrm>
          <a:prstGeom prst="rect">
            <a:avLst/>
          </a:prstGeom>
        </p:spPr>
      </p:pic>
      <p:pic>
        <p:nvPicPr>
          <p:cNvPr id="17" name="Picture 16" descr="A network of connected lines and dots&#10;&#10;Description automatically generated">
            <a:extLst>
              <a:ext uri="{FF2B5EF4-FFF2-40B4-BE49-F238E27FC236}">
                <a16:creationId xmlns:a16="http://schemas.microsoft.com/office/drawing/2014/main" id="{0613A740-A7D6-8A08-544C-D6162F299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987" y="2957665"/>
            <a:ext cx="5013297" cy="334637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BC03BC-B708-64B3-433D-C20A0552AC3A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5013058" y="4630853"/>
            <a:ext cx="1576929" cy="0"/>
          </a:xfrm>
          <a:prstGeom prst="straightConnector1">
            <a:avLst/>
          </a:prstGeom>
          <a:ln w="254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4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57</Words>
  <Application>Microsoft Office PowerPoint</Application>
  <PresentationFormat>Widescreen</PresentationFormat>
  <Paragraphs>39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From biological neurons…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biological neurons…</dc:title>
  <dc:creator>Paul Dubois</dc:creator>
  <cp:lastModifiedBy>Paul Dubois</cp:lastModifiedBy>
  <cp:revision>11</cp:revision>
  <dcterms:created xsi:type="dcterms:W3CDTF">2023-08-15T22:14:03Z</dcterms:created>
  <dcterms:modified xsi:type="dcterms:W3CDTF">2023-08-16T00:06:12Z</dcterms:modified>
</cp:coreProperties>
</file>