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  <p:sldId id="271" r:id="rId12"/>
    <p:sldId id="334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1,5: Evaluate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verify that the all-purpose machine has the right parameters, we test on new examples</a:t>
            </a:r>
          </a:p>
          <a:p>
            <a:endParaRPr lang="en-GB" dirty="0"/>
          </a:p>
          <a:p>
            <a:r>
              <a:rPr lang="en-GB" dirty="0"/>
              <a:t>=&gt; Importance of sample data!!!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WhiteBo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4E5EDD22-4B36-B00C-19A2-C43A9F0A9CE2}"/>
              </a:ext>
            </a:extLst>
          </p:cNvPr>
          <p:cNvSpPr/>
          <p:nvPr/>
        </p:nvSpPr>
        <p:spPr>
          <a:xfrm>
            <a:off x="9926320" y="712628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Machine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Step 2: Use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4011732" y="4001382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1: Learning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EA3-FFFA-FB9C-6458-16F9AEE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72951-B173-6665-9223-2328F1D8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460" y="1919288"/>
            <a:ext cx="4069080" cy="406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E1D82-67D8-E5C8-6E7E-A8719EDBF34C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https://pauldubois98.github.io/AI-MythsReality/WhiteBox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077B3E56-9D1E-2902-6649-4664498284CE}"/>
              </a:ext>
            </a:extLst>
          </p:cNvPr>
          <p:cNvSpPr/>
          <p:nvPr/>
        </p:nvSpPr>
        <p:spPr>
          <a:xfrm>
            <a:off x="10160000" y="6031649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217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508</Words>
  <Application>Microsoft Office PowerPoint</Application>
  <PresentationFormat>Widescreen</PresentationFormat>
  <Paragraphs>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  <vt:lpstr>Try it yourself!</vt:lpstr>
      <vt:lpstr>Evaluate Machine</vt:lpstr>
      <vt:lpstr>Machine Learning</vt:lpstr>
      <vt:lpstr>Try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18</cp:revision>
  <dcterms:created xsi:type="dcterms:W3CDTF">2023-08-15T23:46:18Z</dcterms:created>
  <dcterms:modified xsi:type="dcterms:W3CDTF">2023-08-15T23:57:45Z</dcterms:modified>
</cp:coreProperties>
</file>