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331" r:id="rId4"/>
    <p:sldId id="332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Wiki def: Intelligence is the set of processes found in systems, more or less complex, living or not, which make it possible to learn, understand or adapt to new situations.</a:t>
            </a:r>
            <a:endParaRPr lang="fr-FR" dirty="0"/>
          </a:p>
          <a:p>
            <a:r>
              <a:rPr lang="fr-FR" dirty="0"/>
              <a:t>=&gt; Learning, </a:t>
            </a:r>
            <a:r>
              <a:rPr lang="fr-FR" dirty="0" err="1"/>
              <a:t>understanding</a:t>
            </a:r>
            <a:r>
              <a:rPr lang="fr-FR" dirty="0"/>
              <a:t>,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“the set of processes found in systems, more or less complex, living or not, which allow learning, understanding or adaptation to new situations.”</a:t>
            </a:r>
            <a:endParaRPr lang="fr-FR" sz="32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"artificial" intelligence?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3643200"/>
            <a:ext cx="3820630" cy="21456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"the set of theories and techniques implemented in order to achieve machines capable of 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simulating human intelligence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fr-F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119</Words>
  <Application>Microsoft Office PowerPoint</Application>
  <PresentationFormat>Widescreen</PresentationFormat>
  <Paragraphs>13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Artificial Intelligence</vt:lpstr>
      <vt:lpstr>What is intelligence?</vt:lpstr>
      <vt:lpstr>Formal definition</vt:lpstr>
      <vt:lpstr>What is  "artificial" intelligence?</vt:lpstr>
      <vt:lpstr>Formal definition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8</cp:revision>
  <dcterms:created xsi:type="dcterms:W3CDTF">2023-08-15T23:46:18Z</dcterms:created>
  <dcterms:modified xsi:type="dcterms:W3CDTF">2023-08-15T23:52:09Z</dcterms:modified>
</cp:coreProperties>
</file>