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5BE7-0F59-F5D3-A62B-52A3FD65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</p:spPr>
            <p:txBody>
              <a:bodyPr>
                <a:normAutofit lnSpcReduction="10000"/>
              </a:bodyPr>
              <a:lstStyle/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Extract/collect the data:</a:t>
                </a:r>
                <a:r>
                  <a:rPr lang="en-US" altLang="en-US" dirty="0"/>
                  <a:t> From database, web logs, customer feedback, etc. &amp; transform to a standardized format (e.g. int, float, date ,</a:t>
                </a:r>
                <a:r>
                  <a:rPr lang="en-US" altLang="en-US" dirty="0" err="1"/>
                  <a:t>etc</a:t>
                </a:r>
                <a:r>
                  <a:rPr lang="en-US" altLang="en-US" dirty="0"/>
                  <a:t>…)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Clean the data:</a:t>
                </a:r>
                <a:r>
                  <a:rPr lang="en-US" altLang="en-US" dirty="0"/>
                  <a:t> Remove erroneous values from the data; find and replace missing values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Normalize data:</a:t>
                </a:r>
                <a:r>
                  <a:rPr lang="en-US" altLang="en-US" dirty="0"/>
                  <a:t> Scale the values in a practical range (e.g.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Analyze data:</a:t>
                </a:r>
                <a:r>
                  <a:rPr lang="en-US" altLang="en-US" dirty="0"/>
                  <a:t> find patterns and make future predictions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Represent the result:</a:t>
                </a:r>
                <a:r>
                  <a:rPr lang="en-US" altLang="en-US" dirty="0"/>
                  <a:t> Present the result with useful insights in a way the company/user can understand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  <a:blipFill>
                <a:blip r:embed="rId2"/>
                <a:stretch>
                  <a:fillRect l="-1145" t="-2381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8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1F913-FDBA-E797-BF76-4A80D76F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F3766-F8D1-28A6-EBFF-97E3F37A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6A2BF-D79F-0408-477F-D3EBC77E9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Improved decision-making</a:t>
            </a:r>
          </a:p>
          <a:p>
            <a:r>
              <a:rPr lang="en-GB" dirty="0"/>
              <a:t>Cost-effective</a:t>
            </a:r>
          </a:p>
          <a:p>
            <a:r>
              <a:rPr lang="en-GB" dirty="0"/>
              <a:t>Innovation</a:t>
            </a:r>
          </a:p>
          <a:p>
            <a:r>
              <a:rPr lang="en-GB" dirty="0"/>
              <a:t>Competitive advantage</a:t>
            </a:r>
          </a:p>
          <a:p>
            <a:r>
              <a:rPr lang="en-GB" dirty="0"/>
              <a:t>Personalization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C78C46-F27F-BD1C-1746-7E847DFD0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E7249-C6ED-8A5A-164B-666E4BA1EB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Data quality</a:t>
            </a:r>
          </a:p>
          <a:p>
            <a:r>
              <a:rPr lang="en-GB" dirty="0"/>
              <a:t>Privacy concerns</a:t>
            </a:r>
          </a:p>
          <a:p>
            <a:r>
              <a:rPr lang="en-GB" dirty="0"/>
              <a:t>Complexity</a:t>
            </a:r>
          </a:p>
          <a:p>
            <a:r>
              <a:rPr lang="en-GB" dirty="0"/>
              <a:t>Bias</a:t>
            </a:r>
          </a:p>
          <a:p>
            <a:r>
              <a:rPr lang="en-GB" dirty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387</Words>
  <Application>Microsoft Office PowerPoint</Application>
  <PresentationFormat>Widescreen</PresentationFormat>
  <Paragraphs>78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  <vt:lpstr>Typical 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27</cp:revision>
  <dcterms:created xsi:type="dcterms:W3CDTF">2023-08-02T21:26:57Z</dcterms:created>
  <dcterms:modified xsi:type="dcterms:W3CDTF">2023-08-02T23:06:18Z</dcterms:modified>
</cp:coreProperties>
</file>