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56F3-34DB-F1B3-BDBC-B697194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Where is Data Science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180B-A3B5-DA85-DA44-A7BB0A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foresee delays for flight/ship/train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when a mechanical equipment is about to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create personalized promotional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find the best suited time to deliver goods / send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forecast the next years revenue for a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health benefit of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who will win elections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change/update equipment just before they fail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4D335-1936-B105-4300-3357F341B0B4}"/>
              </a:ext>
            </a:extLst>
          </p:cNvPr>
          <p:cNvGrpSpPr/>
          <p:nvPr/>
        </p:nvGrpSpPr>
        <p:grpSpPr>
          <a:xfrm>
            <a:off x="10436931" y="2031512"/>
            <a:ext cx="1324786" cy="1501349"/>
            <a:chOff x="10407946" y="1759397"/>
            <a:chExt cx="1324786" cy="15013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DF87B9-1121-C80E-C053-E051D2A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739" y="1759397"/>
              <a:ext cx="1255200" cy="125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F816F8-A8C4-35F3-1887-AAB6268ABEB2}"/>
                </a:ext>
              </a:extLst>
            </p:cNvPr>
            <p:cNvSpPr txBox="1"/>
            <p:nvPr/>
          </p:nvSpPr>
          <p:spPr>
            <a:xfrm>
              <a:off x="10407946" y="2891414"/>
              <a:ext cx="1324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Consultancy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E159F-4157-CA5D-FF0E-9F025BD8B80B}"/>
              </a:ext>
            </a:extLst>
          </p:cNvPr>
          <p:cNvGrpSpPr/>
          <p:nvPr/>
        </p:nvGrpSpPr>
        <p:grpSpPr>
          <a:xfrm>
            <a:off x="10471724" y="3604046"/>
            <a:ext cx="1255201" cy="1407936"/>
            <a:chOff x="10392666" y="3529144"/>
            <a:chExt cx="1255201" cy="14079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EF5FB9-996D-98D8-DA67-BFB8E781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666" y="3529144"/>
              <a:ext cx="1255201" cy="12552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DAB27-0634-9475-0D75-B87F8B8D86F8}"/>
                </a:ext>
              </a:extLst>
            </p:cNvPr>
            <p:cNvSpPr txBox="1"/>
            <p:nvPr/>
          </p:nvSpPr>
          <p:spPr>
            <a:xfrm>
              <a:off x="10394009" y="4567748"/>
              <a:ext cx="120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Healthcare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EC8E7E-5E6F-7E0B-D12D-A4D92F91FD87}"/>
              </a:ext>
            </a:extLst>
          </p:cNvPr>
          <p:cNvGrpSpPr/>
          <p:nvPr/>
        </p:nvGrpSpPr>
        <p:grpSpPr>
          <a:xfrm>
            <a:off x="10570003" y="548845"/>
            <a:ext cx="1058642" cy="1411482"/>
            <a:chOff x="10541018" y="206036"/>
            <a:chExt cx="1058642" cy="1411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312EA-5571-C964-B059-8783669A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1018" y="206036"/>
              <a:ext cx="1058642" cy="10586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78C41-4DE6-74C2-4A15-A8DB4FD44C4C}"/>
                </a:ext>
              </a:extLst>
            </p:cNvPr>
            <p:cNvSpPr txBox="1"/>
            <p:nvPr/>
          </p:nvSpPr>
          <p:spPr>
            <a:xfrm>
              <a:off x="10614925" y="12481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BB214-1075-74CE-AA3B-3367EE6F7A05}"/>
              </a:ext>
            </a:extLst>
          </p:cNvPr>
          <p:cNvGrpSpPr/>
          <p:nvPr/>
        </p:nvGrpSpPr>
        <p:grpSpPr>
          <a:xfrm>
            <a:off x="10312730" y="5083166"/>
            <a:ext cx="1573188" cy="1272999"/>
            <a:chOff x="10309343" y="5072017"/>
            <a:chExt cx="1573188" cy="1272999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44519FE-2C51-28D2-0798-FD5B6396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085" y="5072017"/>
              <a:ext cx="903667" cy="9036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7301E-439D-8CCC-4107-6A50B7087292}"/>
                </a:ext>
              </a:extLst>
            </p:cNvPr>
            <p:cNvSpPr txBox="1"/>
            <p:nvPr/>
          </p:nvSpPr>
          <p:spPr>
            <a:xfrm>
              <a:off x="10309343" y="5975684"/>
              <a:ext cx="15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0F4-1893-50DD-D671-450D5C8F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analyst?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4B4876-F261-B12C-4C71-37C9DC441CAA}"/>
              </a:ext>
            </a:extLst>
          </p:cNvPr>
          <p:cNvCxnSpPr/>
          <p:nvPr/>
        </p:nvCxnSpPr>
        <p:spPr>
          <a:xfrm flipH="1" flipV="1">
            <a:off x="1608667" y="1583267"/>
            <a:ext cx="29633" cy="45889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E995A-1286-DB75-2DFA-DA17BC83BEE2}"/>
              </a:ext>
            </a:extLst>
          </p:cNvPr>
          <p:cNvCxnSpPr>
            <a:cxnSpLocks/>
          </p:cNvCxnSpPr>
          <p:nvPr/>
        </p:nvCxnSpPr>
        <p:spPr>
          <a:xfrm>
            <a:off x="1244598" y="5617632"/>
            <a:ext cx="7454902" cy="592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5527BE-C4E2-169E-7E17-3468E01D5214}"/>
              </a:ext>
            </a:extLst>
          </p:cNvPr>
          <p:cNvSpPr txBox="1"/>
          <p:nvPr/>
        </p:nvSpPr>
        <p:spPr>
          <a:xfrm>
            <a:off x="376767" y="1553633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4D91A-8F1B-1421-F067-FB8C5A7F2FAD}"/>
              </a:ext>
            </a:extLst>
          </p:cNvPr>
          <p:cNvSpPr txBox="1"/>
          <p:nvPr/>
        </p:nvSpPr>
        <p:spPr>
          <a:xfrm>
            <a:off x="7138749" y="5866603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8E159-BD43-0DBF-E3EA-890D9CBDE419}"/>
              </a:ext>
            </a:extLst>
          </p:cNvPr>
          <p:cNvSpPr txBox="1"/>
          <p:nvPr/>
        </p:nvSpPr>
        <p:spPr>
          <a:xfrm>
            <a:off x="2150534" y="1791494"/>
            <a:ext cx="1292854" cy="369332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4D04E-F9CF-CB7C-E7B6-1466AE31B65D}"/>
              </a:ext>
            </a:extLst>
          </p:cNvPr>
          <p:cNvSpPr txBox="1"/>
          <p:nvPr/>
        </p:nvSpPr>
        <p:spPr>
          <a:xfrm>
            <a:off x="6026426" y="4985836"/>
            <a:ext cx="2056204" cy="369332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Scientists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D7AA9-B7AE-A12E-40BC-6A913D3E3A1E}"/>
              </a:ext>
            </a:extLst>
          </p:cNvPr>
          <p:cNvSpPr txBox="1"/>
          <p:nvPr/>
        </p:nvSpPr>
        <p:spPr>
          <a:xfrm>
            <a:off x="4615529" y="3083350"/>
            <a:ext cx="1358064" cy="369332"/>
          </a:xfrm>
          <a:prstGeom prst="rect">
            <a:avLst/>
          </a:prstGeom>
          <a:solidFill>
            <a:srgbClr val="0070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2521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  <vt:lpstr>Where is Data Science Needed?</vt:lpstr>
      <vt:lpstr>What is a data analyst?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18</cp:revision>
  <dcterms:created xsi:type="dcterms:W3CDTF">2023-08-02T21:26:57Z</dcterms:created>
  <dcterms:modified xsi:type="dcterms:W3CDTF">2023-08-02T22:41:19Z</dcterms:modified>
</cp:coreProperties>
</file>