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29" r:id="rId3"/>
    <p:sldId id="31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D74C97-7C6D-4DC9-93E7-37C9B59AFDC8}">
          <p14:sldIdLst>
            <p14:sldId id="256"/>
          </p14:sldIdLst>
        </p14:section>
        <p14:section name="Maths" id="{EB53FB21-4207-4AAF-AB29-4B48807D277F}">
          <p14:sldIdLst>
            <p14:sldId id="329"/>
            <p14:sldId id="31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4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0.png"/><Relationship Id="rId10" Type="http://schemas.openxmlformats.org/officeDocument/2006/relationships/image" Target="../media/image25.png"/><Relationship Id="rId4" Type="http://schemas.openxmlformats.org/officeDocument/2006/relationships/image" Target="../media/image190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/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60D5AF6E-85FB-C4F3-0666-4E08A1338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8871" y="3862930"/>
                <a:ext cx="737169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/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195068DA-BA5B-9DE4-34DD-BC7D3FB9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4074" y="3862930"/>
                <a:ext cx="737168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/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46AF0A71-F737-284C-87DE-EC5B0639F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433" y="3862930"/>
                <a:ext cx="737168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/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FBA91E67-363D-98DF-CED3-1A5444C7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792" y="3862930"/>
                <a:ext cx="737169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75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animBg="1"/>
      <p:bldP spid="572" grpId="0" animBg="1"/>
      <p:bldP spid="573" grpId="0" animBg="1"/>
      <p:bldP spid="57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22</Paragraphs>
  <Slides>3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Mathematically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7</cp:revision>
  <dcterms:created xsi:type="dcterms:W3CDTF">2023-08-17T11:27:04Z</dcterms:created>
  <dcterms:modified xsi:type="dcterms:W3CDTF">2023-08-17T13:29:10Z</dcterms:modified>
</cp:coreProperties>
</file>