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9" r:id="rId3"/>
    <p:sldId id="336" r:id="rId4"/>
    <p:sldId id="337" r:id="rId5"/>
    <p:sldId id="338" r:id="rId6"/>
    <p:sldId id="320" r:id="rId7"/>
    <p:sldId id="321" r:id="rId8"/>
    <p:sldId id="324" r:id="rId9"/>
    <p:sldId id="322" r:id="rId10"/>
    <p:sldId id="331" r:id="rId11"/>
    <p:sldId id="333" r:id="rId12"/>
    <p:sldId id="3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36"/>
            <p14:sldId id="337"/>
            <p14:sldId id="338"/>
            <p14:sldId id="320"/>
            <p14:sldId id="321"/>
            <p14:sldId id="324"/>
            <p14:sldId id="322"/>
            <p14:sldId id="331"/>
            <p14:sldId id="333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Widescreen</PresentationFormat>
  <Paragraphs>175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21</cp:revision>
  <dcterms:created xsi:type="dcterms:W3CDTF">2023-08-17T11:27:04Z</dcterms:created>
  <dcterms:modified xsi:type="dcterms:W3CDTF">2023-08-17T16:24:29Z</dcterms:modified>
</cp:coreProperties>
</file>