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Analysis</vt:lpstr>
      <vt:lpstr>A world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3</cp:revision>
  <dcterms:created xsi:type="dcterms:W3CDTF">2023-08-02T21:26:57Z</dcterms:created>
  <dcterms:modified xsi:type="dcterms:W3CDTF">2023-08-02T21:52:07Z</dcterms:modified>
</cp:coreProperties>
</file>