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13" r:id="rId3"/>
    <p:sldId id="312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80" autoAdjust="0"/>
  </p:normalViewPr>
  <p:slideViewPr>
    <p:cSldViewPr snapToGrid="0">
      <p:cViewPr varScale="1">
        <p:scale>
          <a:sx n="103" d="100"/>
          <a:sy n="103" d="100"/>
        </p:scale>
        <p:origin x="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Widescreen</PresentationFormat>
  <Paragraphs>29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7</cp:revision>
  <dcterms:created xsi:type="dcterms:W3CDTF">2023-08-15T22:14:03Z</dcterms:created>
  <dcterms:modified xsi:type="dcterms:W3CDTF">2023-08-15T22:47:51Z</dcterms:modified>
</cp:coreProperties>
</file>