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29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20" r:id="rId11"/>
    <p:sldId id="321" r:id="rId12"/>
    <p:sldId id="324" r:id="rId13"/>
    <p:sldId id="343" r:id="rId14"/>
    <p:sldId id="344" r:id="rId15"/>
    <p:sldId id="345" r:id="rId16"/>
    <p:sldId id="346" r:id="rId17"/>
    <p:sldId id="322" r:id="rId18"/>
    <p:sldId id="331" r:id="rId19"/>
    <p:sldId id="333" r:id="rId20"/>
    <p:sldId id="33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DD74C97-7C6D-4DC9-93E7-37C9B59AFDC8}">
          <p14:sldIdLst>
            <p14:sldId id="256"/>
            <p14:sldId id="329"/>
          </p14:sldIdLst>
        </p14:section>
        <p14:section name="Vectors &amp; Matrices" id="{EB53FB21-4207-4AAF-AB29-4B48807D277F}">
          <p14:sldIdLst>
            <p14:sldId id="336"/>
            <p14:sldId id="337"/>
            <p14:sldId id="338"/>
            <p14:sldId id="339"/>
            <p14:sldId id="340"/>
            <p14:sldId id="341"/>
            <p14:sldId id="342"/>
          </p14:sldIdLst>
        </p14:section>
        <p14:section name="Forward" id="{120D5398-E26F-4491-9302-971EEA676B5B}">
          <p14:sldIdLst>
            <p14:sldId id="320"/>
            <p14:sldId id="321"/>
            <p14:sldId id="324"/>
          </p14:sldIdLst>
        </p14:section>
        <p14:section name="Training" id="{FED1EC70-A018-4802-B1C2-5A81BC08DA6F}">
          <p14:sldIdLst>
            <p14:sldId id="343"/>
            <p14:sldId id="344"/>
            <p14:sldId id="345"/>
            <p14:sldId id="346"/>
            <p14:sldId id="322"/>
            <p14:sldId id="331"/>
            <p14:sldId id="333"/>
          </p14:sldIdLst>
        </p14:section>
        <p14:section name="Conclusion" id="{94CF18E3-8DD3-4C49-9D80-7C03BD316E96}">
          <p14:sldIdLst>
            <p14:sldId id="3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AE285-873A-42A3-8603-205198C0F33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233D-85DB-4201-8E07-C76FCCD5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A6A9-66F2-9D97-01DF-82C8627F1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AB089-8A28-D191-E76A-37BB4B964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BAED-CB38-F97B-EABC-EE8A3BE5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0965-FF21-EFF9-89F5-53624959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791D-27A3-5B45-427F-E4656614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0CE5-78EC-9A70-12B3-FAEF7C0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368B2-5ECA-8B8A-4AE7-B4E4E804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C052-274E-7920-488E-00255FA5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0424-BEC3-637A-C570-CF4E1991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EECDA-E277-DA9B-E4A5-EDAD78C2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F2F53-FBE8-0909-EABA-9A7C6CCCE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FE656-F18F-6035-8947-2D4B171B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3336-C4AF-6CD8-51B3-B963C513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4961-2536-5D56-FFE9-43DE6003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FBCC-36F1-C94A-C42E-2FF8576A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48F7-9273-9405-163D-A2DC7BD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DA-2804-9E58-3C72-318CAC6D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9C27-B815-AF60-8AEF-12DFA5D8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18E2-01B4-8499-3C73-33133D2A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D2DF-F894-B66F-D79A-8CA87BB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5E5F-4ED5-06D6-16B2-8BAECF1A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5E7E7-BA98-BD40-9516-AF7828C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B1C4-2745-EA21-33C1-83BCC7D0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8723-393F-01D2-B6D7-5446F8A8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046F-799D-BB96-D4AE-AA06B03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F420-A16F-B7B2-201F-B7C99FBA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3DF8-9EFD-ED82-2C3A-3D04C0E29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26C33-2891-9576-E297-65AECB54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3E1D-6730-FBCC-7369-71B14723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1C5B-6043-2A2D-0345-B1F30230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0C35-5712-A730-0FD6-0F73135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D83B-A8F3-39B2-9665-6F983646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BEB31-F0E8-27C6-C56D-415CE493B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F8627-BE6B-7240-DDA6-562D7BE7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6218A-E05A-BD99-4DA2-37F76D80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033D2-7A57-52B9-12C0-4DE984F91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D5F85-B35D-432C-A3A2-0C56E46E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D6FFF-BAD2-EEC2-9FB1-79691A14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9FC02-15F3-A733-297A-C4DE2AEC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165D-E083-685C-8CC9-2F4BAE40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17106-6717-7450-431B-30F4E4FD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7A49C-596D-64A2-561A-DFCDDE88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1817D-FC28-0E33-30B8-9D3C4F78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C37F6-EBCC-DE95-3127-4E4E3ABC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A2DF6-BB0C-DC22-9B94-B85C6B91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B5A-B23B-9285-9DC4-B9091853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3F24-E3CA-DB07-7C78-FA4F4A3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5F51-4B98-3BC9-7AA4-8E9E2BC1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A53CB-C1A5-C33A-AAB1-C3387BFE2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DB88-E003-4BC8-F59F-A86E2959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26317-6A3E-069F-FA8B-FE3CDC4D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E63F8-FBD9-B044-478C-CC2D2D49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3FF1-634E-5526-01CA-6B3D8371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C9959-62CC-E00B-C468-FC400A871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53DD7-E21B-78CB-27B6-4608A7CD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82CB-3225-016C-B93B-08AE3657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4ECC-DFF2-CC83-5A9A-42E61B64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9E32-3D69-F774-37F9-03FF5198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2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F0A65-A2E9-A915-681B-F51FAFC2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23573-F939-87C6-7988-FA5CC97A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8B87-BCDD-834F-E002-6D3380E3C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7511-2350-356B-5E9C-1E55C449D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11E6-7178-1942-08D4-97A6AF67B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8822-E5FE-4D77-9C5F-982864AA8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562" y="606056"/>
            <a:ext cx="4879177" cy="2903907"/>
          </a:xfrm>
        </p:spPr>
        <p:txBody>
          <a:bodyPr anchor="t"/>
          <a:lstStyle/>
          <a:p>
            <a:pPr algn="l"/>
            <a:r>
              <a:rPr lang="en-US" b="1" dirty="0">
                <a:latin typeface="Posterama (Headings)"/>
              </a:rPr>
              <a:t>Teaching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6D04-3433-E55B-9A2B-C9E152B41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1562" y="3604438"/>
            <a:ext cx="4879178" cy="2647506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1" dirty="0">
                <a:solidFill>
                  <a:schemeClr val="bg1">
                    <a:lumMod val="50000"/>
                  </a:schemeClr>
                </a:solidFill>
                <a:latin typeface="Posterama (Headings)"/>
              </a:rPr>
              <a:t>Are you a good professor?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EF0AA4-C052-7C20-B6FC-FB492906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698" y="372140"/>
            <a:ext cx="5284741" cy="61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9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EF7A-3AFB-6EBE-9389-57BA443C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B973CA6-8649-29F6-FA9A-14EE875074AF}"/>
                  </a:ext>
                </a:extLst>
              </p:cNvPr>
              <p:cNvSpPr/>
              <p:nvPr/>
            </p:nvSpPr>
            <p:spPr>
              <a:xfrm>
                <a:off x="1380088" y="3129242"/>
                <a:ext cx="1619277" cy="16192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(input)</a:t>
                </a: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B973CA6-8649-29F6-FA9A-14EE87507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088" y="3129242"/>
                <a:ext cx="1619277" cy="161927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AB4600E-168E-9951-1853-8681B1F986B3}"/>
              </a:ext>
            </a:extLst>
          </p:cNvPr>
          <p:cNvSpPr txBox="1"/>
          <p:nvPr/>
        </p:nvSpPr>
        <p:spPr>
          <a:xfrm>
            <a:off x="7891247" y="3007856"/>
            <a:ext cx="91080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=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CEFEF9-9309-C1B3-659F-191ED01D4394}"/>
              </a:ext>
            </a:extLst>
          </p:cNvPr>
          <p:cNvCxnSpPr>
            <a:cxnSpLocks/>
          </p:cNvCxnSpPr>
          <p:nvPr/>
        </p:nvCxnSpPr>
        <p:spPr>
          <a:xfrm>
            <a:off x="3296757" y="3938880"/>
            <a:ext cx="2186046" cy="0"/>
          </a:xfrm>
          <a:prstGeom prst="straightConnector1">
            <a:avLst/>
          </a:prstGeom>
          <a:ln w="2540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796A89-9556-1D02-F885-A691A4AE0C56}"/>
              </a:ext>
            </a:extLst>
          </p:cNvPr>
          <p:cNvSpPr txBox="1"/>
          <p:nvPr/>
        </p:nvSpPr>
        <p:spPr>
          <a:xfrm>
            <a:off x="8016268" y="2697055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D88C8EF0-6A24-38D6-7802-F82E75B30224}"/>
                  </a:ext>
                </a:extLst>
              </p:cNvPr>
              <p:cNvSpPr/>
              <p:nvPr/>
            </p:nvSpPr>
            <p:spPr>
              <a:xfrm>
                <a:off x="9099442" y="3125064"/>
                <a:ext cx="1712471" cy="1506246"/>
              </a:xfrm>
              <a:prstGeom prst="triangl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(real)</a:t>
                </a:r>
              </a:p>
            </p:txBody>
          </p:sp>
        </mc:Choice>
        <mc:Fallback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D88C8EF0-6A24-38D6-7802-F82E75B30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442" y="3125064"/>
                <a:ext cx="1712471" cy="1506246"/>
              </a:xfrm>
              <a:prstGeom prst="triangle">
                <a:avLst/>
              </a:prstGeom>
              <a:blipFill>
                <a:blip r:embed="rId3"/>
                <a:stretch>
                  <a:fillRect b="-10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6840E4-4EE7-0270-7DDD-A325B1AF6EC4}"/>
                  </a:ext>
                </a:extLst>
              </p:cNvPr>
              <p:cNvSpPr/>
              <p:nvPr/>
            </p:nvSpPr>
            <p:spPr>
              <a:xfrm>
                <a:off x="5780195" y="3298082"/>
                <a:ext cx="1813660" cy="116021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(prediction)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6840E4-4EE7-0270-7DDD-A325B1AF6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195" y="3298082"/>
                <a:ext cx="1813660" cy="1160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00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3" grpId="0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EF7A-3AFB-6EBE-9389-57BA443C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6A794210-AB60-0959-BAC7-0765F3621028}"/>
                  </a:ext>
                </a:extLst>
              </p:cNvPr>
              <p:cNvSpPr/>
              <p:nvPr/>
            </p:nvSpPr>
            <p:spPr>
              <a:xfrm>
                <a:off x="9099442" y="3125064"/>
                <a:ext cx="1712471" cy="1506246"/>
              </a:xfrm>
              <a:prstGeom prst="triangl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(real)</a:t>
                </a:r>
              </a:p>
            </p:txBody>
          </p:sp>
        </mc:Choice>
        <mc:Fallback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6A794210-AB60-0959-BAC7-0765F3621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442" y="3125064"/>
                <a:ext cx="1712471" cy="1506246"/>
              </a:xfrm>
              <a:prstGeom prst="triangle">
                <a:avLst/>
              </a:prstGeom>
              <a:blipFill>
                <a:blip r:embed="rId2"/>
                <a:stretch>
                  <a:fillRect b="-10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51EBFC-0A63-A864-137A-2C5A0A7A0AE8}"/>
                  </a:ext>
                </a:extLst>
              </p:cNvPr>
              <p:cNvSpPr/>
              <p:nvPr/>
            </p:nvSpPr>
            <p:spPr>
              <a:xfrm>
                <a:off x="5780195" y="3298082"/>
                <a:ext cx="1813660" cy="116021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(prediction)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51EBFC-0A63-A864-137A-2C5A0A7A0A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195" y="3298082"/>
                <a:ext cx="1813660" cy="1160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AB4600E-168E-9951-1853-8681B1F986B3}"/>
              </a:ext>
            </a:extLst>
          </p:cNvPr>
          <p:cNvSpPr txBox="1"/>
          <p:nvPr/>
        </p:nvSpPr>
        <p:spPr>
          <a:xfrm>
            <a:off x="7891247" y="2947163"/>
            <a:ext cx="91080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068108-7DA2-2155-915E-4A152FA33C4C}"/>
              </a:ext>
            </a:extLst>
          </p:cNvPr>
          <p:cNvSpPr txBox="1"/>
          <p:nvPr/>
        </p:nvSpPr>
        <p:spPr>
          <a:xfrm>
            <a:off x="4869394" y="2947163"/>
            <a:ext cx="91080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66CBC-0CDD-000B-9FA1-045B6FD28522}"/>
              </a:ext>
            </a:extLst>
          </p:cNvPr>
          <p:cNvSpPr txBox="1"/>
          <p:nvPr/>
        </p:nvSpPr>
        <p:spPr>
          <a:xfrm>
            <a:off x="10636755" y="2947163"/>
            <a:ext cx="1434090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)²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395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EF7A-3AFB-6EBE-9389-57BA443C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network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4600E-168E-9951-1853-8681B1F986B3}"/>
              </a:ext>
            </a:extLst>
          </p:cNvPr>
          <p:cNvSpPr txBox="1"/>
          <p:nvPr/>
        </p:nvSpPr>
        <p:spPr>
          <a:xfrm>
            <a:off x="7891247" y="2947163"/>
            <a:ext cx="91080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068108-7DA2-2155-915E-4A152FA33C4C}"/>
              </a:ext>
            </a:extLst>
          </p:cNvPr>
          <p:cNvSpPr txBox="1"/>
          <p:nvPr/>
        </p:nvSpPr>
        <p:spPr>
          <a:xfrm>
            <a:off x="4869394" y="2947163"/>
            <a:ext cx="91080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66CBC-0CDD-000B-9FA1-045B6FD28522}"/>
              </a:ext>
            </a:extLst>
          </p:cNvPr>
          <p:cNvSpPr txBox="1"/>
          <p:nvPr/>
        </p:nvSpPr>
        <p:spPr>
          <a:xfrm>
            <a:off x="10636755" y="2947163"/>
            <a:ext cx="1434090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)²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59FAA-6DDF-1BA8-B101-269BEA36E3B0}"/>
                  </a:ext>
                </a:extLst>
              </p:cNvPr>
              <p:cNvSpPr txBox="1"/>
              <p:nvPr/>
            </p:nvSpPr>
            <p:spPr>
              <a:xfrm>
                <a:off x="6319752" y="3216468"/>
                <a:ext cx="103105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40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59FAA-6DDF-1BA8-B101-269BEA36E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752" y="3216468"/>
                <a:ext cx="1031051" cy="1323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86391A-CF1A-5719-E05D-EB432173CD19}"/>
                  </a:ext>
                </a:extLst>
              </p:cNvPr>
              <p:cNvSpPr txBox="1"/>
              <p:nvPr/>
            </p:nvSpPr>
            <p:spPr>
              <a:xfrm>
                <a:off x="9001448" y="3216468"/>
                <a:ext cx="143590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0" b="1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b="1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8000" b="1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86391A-CF1A-5719-E05D-EB432173C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448" y="3216468"/>
                <a:ext cx="1435906" cy="1323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530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EF7A-3AFB-6EBE-9389-57BA443C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network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4600E-168E-9951-1853-8681B1F986B3}"/>
              </a:ext>
            </a:extLst>
          </p:cNvPr>
          <p:cNvSpPr txBox="1"/>
          <p:nvPr/>
        </p:nvSpPr>
        <p:spPr>
          <a:xfrm>
            <a:off x="7891247" y="2947163"/>
            <a:ext cx="91080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068108-7DA2-2155-915E-4A152FA33C4C}"/>
              </a:ext>
            </a:extLst>
          </p:cNvPr>
          <p:cNvSpPr txBox="1"/>
          <p:nvPr/>
        </p:nvSpPr>
        <p:spPr>
          <a:xfrm>
            <a:off x="4869394" y="2947163"/>
            <a:ext cx="91080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66CBC-0CDD-000B-9FA1-045B6FD28522}"/>
              </a:ext>
            </a:extLst>
          </p:cNvPr>
          <p:cNvSpPr txBox="1"/>
          <p:nvPr/>
        </p:nvSpPr>
        <p:spPr>
          <a:xfrm>
            <a:off x="10636755" y="2947163"/>
            <a:ext cx="1434090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)²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79B129-77C1-F75D-A865-C47BB4DF7CE1}"/>
              </a:ext>
            </a:extLst>
          </p:cNvPr>
          <p:cNvCxnSpPr>
            <a:cxnSpLocks/>
          </p:cNvCxnSpPr>
          <p:nvPr/>
        </p:nvCxnSpPr>
        <p:spPr>
          <a:xfrm>
            <a:off x="3298785" y="2338086"/>
            <a:ext cx="0" cy="3229337"/>
          </a:xfrm>
          <a:prstGeom prst="straightConnector1">
            <a:avLst/>
          </a:prstGeom>
          <a:ln w="254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59FAA-6DDF-1BA8-B101-269BEA36E3B0}"/>
                  </a:ext>
                </a:extLst>
              </p:cNvPr>
              <p:cNvSpPr txBox="1"/>
              <p:nvPr/>
            </p:nvSpPr>
            <p:spPr>
              <a:xfrm>
                <a:off x="5306417" y="3383181"/>
                <a:ext cx="3023585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6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6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6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6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59FAA-6DDF-1BA8-B101-269BEA36E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417" y="3383181"/>
                <a:ext cx="3023585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86391A-CF1A-5719-E05D-EB432173CD19}"/>
                  </a:ext>
                </a:extLst>
              </p:cNvPr>
              <p:cNvSpPr txBox="1"/>
              <p:nvPr/>
            </p:nvSpPr>
            <p:spPr>
              <a:xfrm>
                <a:off x="9001448" y="3216468"/>
                <a:ext cx="143590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0" b="1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b="1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8000" b="1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86391A-CF1A-5719-E05D-EB432173C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448" y="3216468"/>
                <a:ext cx="1435906" cy="1323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7A68FF-3EAC-E86D-665A-BB1B831177A4}"/>
              </a:ext>
            </a:extLst>
          </p:cNvPr>
          <p:cNvSpPr/>
          <p:nvPr/>
        </p:nvSpPr>
        <p:spPr>
          <a:xfrm rot="20670947">
            <a:off x="2394358" y="2971361"/>
            <a:ext cx="6962896" cy="1245228"/>
          </a:xfrm>
          <a:prstGeom prst="roundRect">
            <a:avLst/>
          </a:prstGeom>
          <a:solidFill>
            <a:srgbClr val="FF0000">
              <a:alpha val="67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Use gradient descent!</a:t>
            </a:r>
          </a:p>
        </p:txBody>
      </p:sp>
    </p:spTree>
    <p:extLst>
      <p:ext uri="{BB962C8B-B14F-4D97-AF65-F5344CB8AC3E}">
        <p14:creationId xmlns:p14="http://schemas.microsoft.com/office/powerpoint/2010/main" val="2798951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D8785C00-51FF-29F5-4DDD-5AFB01F6F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>
          <a:xfrm>
            <a:off x="1775791" y="1240778"/>
            <a:ext cx="8640418" cy="55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network with random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67336"/>
              </p:ext>
            </p:extLst>
          </p:nvPr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4" idx="3"/>
            <a:endCxn id="61" idx="1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4" idx="3"/>
            <a:endCxn id="60" idx="1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4" idx="3"/>
            <a:endCxn id="62" idx="1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4" idx="3"/>
            <a:endCxn id="63" idx="1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4" idx="3"/>
            <a:endCxn id="65" idx="1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909373"/>
              </p:ext>
            </p:extLst>
          </p:nvPr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8586"/>
              </p:ext>
            </p:extLst>
          </p:nvPr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98216"/>
              </p:ext>
            </p:extLst>
          </p:nvPr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96178"/>
              </p:ext>
            </p:extLst>
          </p:nvPr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48715"/>
              </p:ext>
            </p:extLst>
          </p:nvPr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48530"/>
              </p:ext>
            </p:extLst>
          </p:nvPr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30424"/>
              </p:ext>
            </p:extLst>
          </p:nvPr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92494"/>
              </p:ext>
            </p:extLst>
          </p:nvPr>
        </p:nvGraphicFramePr>
        <p:xfrm>
          <a:off x="5177539" y="268736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40480"/>
              </p:ext>
            </p:extLst>
          </p:nvPr>
        </p:nvGraphicFramePr>
        <p:xfrm>
          <a:off x="5177539" y="353688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6391"/>
              </p:ext>
            </p:extLst>
          </p:nvPr>
        </p:nvGraphicFramePr>
        <p:xfrm>
          <a:off x="5177538" y="311212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98352"/>
              </p:ext>
            </p:extLst>
          </p:nvPr>
        </p:nvGraphicFramePr>
        <p:xfrm>
          <a:off x="5177539" y="396164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418292"/>
              </p:ext>
            </p:extLst>
          </p:nvPr>
        </p:nvGraphicFramePr>
        <p:xfrm>
          <a:off x="5177540" y="438640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5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59" idx="3"/>
            <a:endCxn id="63" idx="1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8965"/>
              </p:ext>
            </p:extLst>
          </p:nvPr>
        </p:nvGraphicFramePr>
        <p:xfrm>
          <a:off x="5443815" y="338737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34265"/>
              </p:ext>
            </p:extLst>
          </p:nvPr>
        </p:nvGraphicFramePr>
        <p:xfrm>
          <a:off x="5443815" y="423688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17203"/>
              </p:ext>
            </p:extLst>
          </p:nvPr>
        </p:nvGraphicFramePr>
        <p:xfrm>
          <a:off x="5443814" y="381213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57002"/>
              </p:ext>
            </p:extLst>
          </p:nvPr>
        </p:nvGraphicFramePr>
        <p:xfrm>
          <a:off x="5443815" y="466164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29620"/>
              </p:ext>
            </p:extLst>
          </p:nvPr>
        </p:nvGraphicFramePr>
        <p:xfrm>
          <a:off x="5443816" y="508640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71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51" idx="3"/>
            <a:endCxn id="61" idx="1"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51" idx="3"/>
            <a:endCxn id="60" idx="1"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51" idx="3"/>
            <a:endCxn id="62" idx="1"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51" idx="3"/>
            <a:endCxn id="63" idx="1"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51" idx="3"/>
            <a:endCxn id="65" idx="1"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84582"/>
              </p:ext>
            </p:extLst>
          </p:nvPr>
        </p:nvGraphicFramePr>
        <p:xfrm>
          <a:off x="5443815" y="3932967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32794"/>
              </p:ext>
            </p:extLst>
          </p:nvPr>
        </p:nvGraphicFramePr>
        <p:xfrm>
          <a:off x="5443815" y="4782485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904946"/>
              </p:ext>
            </p:extLst>
          </p:nvPr>
        </p:nvGraphicFramePr>
        <p:xfrm>
          <a:off x="5443814" y="4357726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89627"/>
              </p:ext>
            </p:extLst>
          </p:nvPr>
        </p:nvGraphicFramePr>
        <p:xfrm>
          <a:off x="5443815" y="5207244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79399"/>
              </p:ext>
            </p:extLst>
          </p:nvPr>
        </p:nvGraphicFramePr>
        <p:xfrm>
          <a:off x="5443816" y="5632004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64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FCE4-485F-FB19-326A-61CCF453D8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65BB8-6725-A370-7631-AA4EAE7C1E9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ABCD7-1C21-3FB3-BCDB-FD2FA349BF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D9C52-A69B-3BAC-F11F-D886BD06A7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143C78-280F-2A83-1911-CD19F581CD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03C78-FD16-2FD2-32A3-54F88FE0FD8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64633C-EC49-991E-79ED-49FC8BA8D86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C88B7-CD0D-53AD-0C05-2FB5BD89CB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DE9AD-1890-7E05-22F1-B8ED95B787A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B195D-0A19-03C0-D221-02DCB163C40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8C2094-2695-443C-B97F-0D4D4C7F41D6}"/>
              </a:ext>
            </a:extLst>
          </p:cNvPr>
          <p:cNvCxnSpPr>
            <a:cxnSpLocks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3CB92-F0CF-9139-C196-CB844CF7B422}"/>
              </a:ext>
            </a:extLst>
          </p:cNvPr>
          <p:cNvCxnSpPr>
            <a:cxnSpLocks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217BE-8114-5A0F-1FC9-BEFA0C076ABA}"/>
              </a:ext>
            </a:extLst>
          </p:cNvPr>
          <p:cNvCxnSpPr>
            <a:cxnSpLocks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8C65-A9A6-5478-CF34-024335932966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A08296-43D7-715E-B47A-F9B53AC13EE9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AC5A1F2-578C-200D-B8F0-0330BCB4E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66712"/>
              </p:ext>
            </p:extLst>
          </p:nvPr>
        </p:nvGraphicFramePr>
        <p:xfrm>
          <a:off x="4657295" y="2903803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C974BE6-DB6E-7D6C-8A83-4AA5F060C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6262"/>
              </p:ext>
            </p:extLst>
          </p:nvPr>
        </p:nvGraphicFramePr>
        <p:xfrm>
          <a:off x="4657295" y="3753321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15120D46-4573-D014-445E-FE99BC457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1260"/>
              </p:ext>
            </p:extLst>
          </p:nvPr>
        </p:nvGraphicFramePr>
        <p:xfrm>
          <a:off x="4657294" y="3328562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14E7D3CA-48FB-F140-E890-6B2AED986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253949"/>
              </p:ext>
            </p:extLst>
          </p:nvPr>
        </p:nvGraphicFramePr>
        <p:xfrm>
          <a:off x="4657295" y="4178080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6D715F57-5D35-D5AD-7E14-D2C33958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60470"/>
              </p:ext>
            </p:extLst>
          </p:nvPr>
        </p:nvGraphicFramePr>
        <p:xfrm>
          <a:off x="4657296" y="4602840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2" name="Table 4">
            <a:extLst>
              <a:ext uri="{FF2B5EF4-FFF2-40B4-BE49-F238E27FC236}">
                <a16:creationId xmlns:a16="http://schemas.microsoft.com/office/drawing/2014/main" id="{A61B4192-7E5E-9776-3FFB-39C29C810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57144"/>
              </p:ext>
            </p:extLst>
          </p:nvPr>
        </p:nvGraphicFramePr>
        <p:xfrm>
          <a:off x="5519007" y="343659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3" name="Table 4">
            <a:extLst>
              <a:ext uri="{FF2B5EF4-FFF2-40B4-BE49-F238E27FC236}">
                <a16:creationId xmlns:a16="http://schemas.microsoft.com/office/drawing/2014/main" id="{FF58A8A1-DD2A-7E4F-6BBD-0664D08F8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01882"/>
              </p:ext>
            </p:extLst>
          </p:nvPr>
        </p:nvGraphicFramePr>
        <p:xfrm>
          <a:off x="5519007" y="428611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4" name="Table 4">
            <a:extLst>
              <a:ext uri="{FF2B5EF4-FFF2-40B4-BE49-F238E27FC236}">
                <a16:creationId xmlns:a16="http://schemas.microsoft.com/office/drawing/2014/main" id="{3DD9ED86-B671-07C2-A5CA-DE1C8B1C4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01134"/>
              </p:ext>
            </p:extLst>
          </p:nvPr>
        </p:nvGraphicFramePr>
        <p:xfrm>
          <a:off x="5519006" y="386135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5" name="Table 4">
            <a:extLst>
              <a:ext uri="{FF2B5EF4-FFF2-40B4-BE49-F238E27FC236}">
                <a16:creationId xmlns:a16="http://schemas.microsoft.com/office/drawing/2014/main" id="{442FB4C9-392A-5DB7-C18E-F6AADC822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542289"/>
              </p:ext>
            </p:extLst>
          </p:nvPr>
        </p:nvGraphicFramePr>
        <p:xfrm>
          <a:off x="5519007" y="471087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6" name="Table 4">
            <a:extLst>
              <a:ext uri="{FF2B5EF4-FFF2-40B4-BE49-F238E27FC236}">
                <a16:creationId xmlns:a16="http://schemas.microsoft.com/office/drawing/2014/main" id="{7E171F99-3157-6E38-227B-57ECC4626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53150"/>
              </p:ext>
            </p:extLst>
          </p:nvPr>
        </p:nvGraphicFramePr>
        <p:xfrm>
          <a:off x="5519008" y="513563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8" name="Table 4">
            <a:extLst>
              <a:ext uri="{FF2B5EF4-FFF2-40B4-BE49-F238E27FC236}">
                <a16:creationId xmlns:a16="http://schemas.microsoft.com/office/drawing/2014/main" id="{08785102-43E2-BE8A-98F9-4AECD4F5B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71944"/>
              </p:ext>
            </p:extLst>
          </p:nvPr>
        </p:nvGraphicFramePr>
        <p:xfrm>
          <a:off x="6380722" y="39644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9" name="Table 4">
            <a:extLst>
              <a:ext uri="{FF2B5EF4-FFF2-40B4-BE49-F238E27FC236}">
                <a16:creationId xmlns:a16="http://schemas.microsoft.com/office/drawing/2014/main" id="{15ED9332-D8CE-1FA4-0594-3A369EA28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85937"/>
              </p:ext>
            </p:extLst>
          </p:nvPr>
        </p:nvGraphicFramePr>
        <p:xfrm>
          <a:off x="6380722" y="48139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0" name="Table 4">
            <a:extLst>
              <a:ext uri="{FF2B5EF4-FFF2-40B4-BE49-F238E27FC236}">
                <a16:creationId xmlns:a16="http://schemas.microsoft.com/office/drawing/2014/main" id="{65DE08A3-42CF-CC61-31C6-949449936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74287"/>
              </p:ext>
            </p:extLst>
          </p:nvPr>
        </p:nvGraphicFramePr>
        <p:xfrm>
          <a:off x="6380721" y="43892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1" name="Table 4">
            <a:extLst>
              <a:ext uri="{FF2B5EF4-FFF2-40B4-BE49-F238E27FC236}">
                <a16:creationId xmlns:a16="http://schemas.microsoft.com/office/drawing/2014/main" id="{FA83BD69-3C11-47D6-D2B8-6B5C286B4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48145"/>
              </p:ext>
            </p:extLst>
          </p:nvPr>
        </p:nvGraphicFramePr>
        <p:xfrm>
          <a:off x="6380722" y="52387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2" name="Table 4">
            <a:extLst>
              <a:ext uri="{FF2B5EF4-FFF2-40B4-BE49-F238E27FC236}">
                <a16:creationId xmlns:a16="http://schemas.microsoft.com/office/drawing/2014/main" id="{4B3DF07E-D333-546F-7434-D7631418A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9142"/>
              </p:ext>
            </p:extLst>
          </p:nvPr>
        </p:nvGraphicFramePr>
        <p:xfrm>
          <a:off x="6380723" y="56635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5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5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FCE4-485F-FB19-326A-61CCF453D8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65BB8-6725-A370-7631-AA4EAE7C1E9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ABCD7-1C21-3FB3-BCDB-FD2FA349BF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D9C52-A69B-3BAC-F11F-D886BD06A7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143C78-280F-2A83-1911-CD19F581CD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03C78-FD16-2FD2-32A3-54F88FE0FD8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64633C-EC49-991E-79ED-49FC8BA8D86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C88B7-CD0D-53AD-0C05-2FB5BD89CB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DE9AD-1890-7E05-22F1-B8ED95B787A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B195D-0A19-03C0-D221-02DCB163C40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8C2094-2695-443C-B97F-0D4D4C7F41D6}"/>
              </a:ext>
            </a:extLst>
          </p:cNvPr>
          <p:cNvCxnSpPr>
            <a:cxnSpLocks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3CB92-F0CF-9139-C196-CB844CF7B422}"/>
              </a:ext>
            </a:extLst>
          </p:cNvPr>
          <p:cNvCxnSpPr>
            <a:cxnSpLocks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217BE-8114-5A0F-1FC9-BEFA0C076ABA}"/>
              </a:ext>
            </a:extLst>
          </p:cNvPr>
          <p:cNvCxnSpPr>
            <a:cxnSpLocks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8C65-A9A6-5478-CF34-024335932966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A08296-43D7-715E-B47A-F9B53AC13EE9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6AE57DA-DBC1-F318-6AC7-B6FBB33C6F8A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2903803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333CBC5-69AC-6668-2A72-28F1F8244034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3753321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4C7A7228-BC2D-638F-D243-0EAA94CCD695}"/>
              </a:ext>
            </a:extLst>
          </p:cNvPr>
          <p:cNvGraphicFramePr>
            <a:graphicFrameLocks noGrp="1"/>
          </p:cNvGraphicFramePr>
          <p:nvPr/>
        </p:nvGraphicFramePr>
        <p:xfrm>
          <a:off x="4657294" y="3328562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1C8F57AC-D715-EDDB-5F42-5341C1A6B422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4178080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18DB93BC-4085-0177-9E45-CF9F30D1EF3E}"/>
              </a:ext>
            </a:extLst>
          </p:cNvPr>
          <p:cNvGraphicFramePr>
            <a:graphicFrameLocks noGrp="1"/>
          </p:cNvGraphicFramePr>
          <p:nvPr/>
        </p:nvGraphicFramePr>
        <p:xfrm>
          <a:off x="4657296" y="4602840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1BA6E3D6-ED0C-DAA7-0650-E916CE1942C1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343659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2B815C82-A9E1-32D6-01EC-D521CBB2ACD7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28611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352DEF5A-2132-35ED-E295-3BE3E2E74D37}"/>
              </a:ext>
            </a:extLst>
          </p:cNvPr>
          <p:cNvGraphicFramePr>
            <a:graphicFrameLocks noGrp="1"/>
          </p:cNvGraphicFramePr>
          <p:nvPr/>
        </p:nvGraphicFramePr>
        <p:xfrm>
          <a:off x="5519006" y="386135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D175723B-65AF-F141-E372-423A1B9CD075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71087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DCA705D0-8F60-4E98-7BB4-9FD921666C93}"/>
              </a:ext>
            </a:extLst>
          </p:cNvPr>
          <p:cNvGraphicFramePr>
            <a:graphicFrameLocks noGrp="1"/>
          </p:cNvGraphicFramePr>
          <p:nvPr/>
        </p:nvGraphicFramePr>
        <p:xfrm>
          <a:off x="5519008" y="513563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2D900264-27CD-9F8C-4658-5A89A94B8948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39644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E42958B0-D97F-50FD-EA60-4589D1BF67F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48139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FD2E79C9-4BF9-F161-262F-C3BE39CF7469}"/>
              </a:ext>
            </a:extLst>
          </p:cNvPr>
          <p:cNvGraphicFramePr>
            <a:graphicFrameLocks noGrp="1"/>
          </p:cNvGraphicFramePr>
          <p:nvPr/>
        </p:nvGraphicFramePr>
        <p:xfrm>
          <a:off x="6380721" y="43892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50C06F34-E827-BB57-C68D-F489B722077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52387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FCC73934-A05C-B0A9-B566-79857FF377C3}"/>
              </a:ext>
            </a:extLst>
          </p:cNvPr>
          <p:cNvGraphicFramePr>
            <a:graphicFrameLocks noGrp="1"/>
          </p:cNvGraphicFramePr>
          <p:nvPr/>
        </p:nvGraphicFramePr>
        <p:xfrm>
          <a:off x="6380723" y="56635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96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EB6172-4667-87B0-3D2A-BB648F37C56E}"/>
              </a:ext>
            </a:extLst>
          </p:cNvPr>
          <p:cNvCxnSpPr>
            <a:cxnSpLocks/>
          </p:cNvCxnSpPr>
          <p:nvPr/>
        </p:nvCxnSpPr>
        <p:spPr>
          <a:xfrm>
            <a:off x="3687097" y="4178080"/>
            <a:ext cx="4267200" cy="0"/>
          </a:xfrm>
          <a:prstGeom prst="straightConnector1">
            <a:avLst/>
          </a:prstGeom>
          <a:ln w="317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107A3C9-C1DA-2DB5-3B7D-FA344EE8C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33607"/>
              </p:ext>
            </p:extLst>
          </p:nvPr>
        </p:nvGraphicFramePr>
        <p:xfrm>
          <a:off x="4686864" y="31741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58BA9E45-E09A-79EE-A5B5-6A2925DC0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168628"/>
              </p:ext>
            </p:extLst>
          </p:nvPr>
        </p:nvGraphicFramePr>
        <p:xfrm>
          <a:off x="4686864" y="40236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371988B1-1B66-99C3-D13E-FD17C2C3E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822986"/>
              </p:ext>
            </p:extLst>
          </p:nvPr>
        </p:nvGraphicFramePr>
        <p:xfrm>
          <a:off x="4686863" y="35989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3FB0EC21-C486-116B-4295-4FA09E080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32644"/>
              </p:ext>
            </p:extLst>
          </p:nvPr>
        </p:nvGraphicFramePr>
        <p:xfrm>
          <a:off x="4686864" y="44484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BA0102A-5C90-5E1B-8C66-55FB1A4D7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93673"/>
              </p:ext>
            </p:extLst>
          </p:nvPr>
        </p:nvGraphicFramePr>
        <p:xfrm>
          <a:off x="4686865" y="48732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E9E58ED4-FC56-6643-5781-E7FF9F7AB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00726"/>
              </p:ext>
            </p:extLst>
          </p:nvPr>
        </p:nvGraphicFramePr>
        <p:xfrm>
          <a:off x="5443816" y="3175156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EEDCA6CB-9120-0BA5-7A9D-1A30A552E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24293"/>
              </p:ext>
            </p:extLst>
          </p:nvPr>
        </p:nvGraphicFramePr>
        <p:xfrm>
          <a:off x="5443816" y="4024674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BDB18008-BE4C-429F-1141-D8BBF26EA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762499"/>
              </p:ext>
            </p:extLst>
          </p:nvPr>
        </p:nvGraphicFramePr>
        <p:xfrm>
          <a:off x="5443815" y="3599915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467D1DE8-AE94-F4D6-5E10-C68859751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023768"/>
              </p:ext>
            </p:extLst>
          </p:nvPr>
        </p:nvGraphicFramePr>
        <p:xfrm>
          <a:off x="5443816" y="444943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737B9679-9044-C0BD-D76A-D52D95D87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442826"/>
              </p:ext>
            </p:extLst>
          </p:nvPr>
        </p:nvGraphicFramePr>
        <p:xfrm>
          <a:off x="5443817" y="4874193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8C6AB1F1-1219-2FEA-C1FC-53CE660AB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573688"/>
              </p:ext>
            </p:extLst>
          </p:nvPr>
        </p:nvGraphicFramePr>
        <p:xfrm>
          <a:off x="6200767" y="318092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C4B8D782-F7A6-D2B9-063E-C15BB8CDF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09017"/>
              </p:ext>
            </p:extLst>
          </p:nvPr>
        </p:nvGraphicFramePr>
        <p:xfrm>
          <a:off x="6200767" y="403043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C990BF53-7B28-C0BA-3002-F6526A121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93529"/>
              </p:ext>
            </p:extLst>
          </p:nvPr>
        </p:nvGraphicFramePr>
        <p:xfrm>
          <a:off x="6200766" y="360568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7C0C7627-4B0B-D6FB-89F4-19CCDC29A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04018"/>
              </p:ext>
            </p:extLst>
          </p:nvPr>
        </p:nvGraphicFramePr>
        <p:xfrm>
          <a:off x="6200767" y="445519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A117BD2F-8BB3-6791-3629-5858E39EF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19521"/>
              </p:ext>
            </p:extLst>
          </p:nvPr>
        </p:nvGraphicFramePr>
        <p:xfrm>
          <a:off x="6200768" y="487995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13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C3081E-BEDE-A594-D297-B3450AC4F6E0}"/>
              </a:ext>
            </a:extLst>
          </p:cNvPr>
          <p:cNvCxnSpPr>
            <a:cxnSpLocks/>
          </p:cNvCxnSpPr>
          <p:nvPr/>
        </p:nvCxnSpPr>
        <p:spPr>
          <a:xfrm>
            <a:off x="3687097" y="4178080"/>
            <a:ext cx="4267200" cy="0"/>
          </a:xfrm>
          <a:prstGeom prst="straightConnector1">
            <a:avLst/>
          </a:prstGeom>
          <a:ln w="317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FCE4-485F-FB19-326A-61CCF453D8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65BB8-6725-A370-7631-AA4EAE7C1E9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ABCD7-1C21-3FB3-BCDB-FD2FA349BF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D9C52-A69B-3BAC-F11F-D886BD06A7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143C78-280F-2A83-1911-CD19F581CD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03C78-FD16-2FD2-32A3-54F88FE0FD8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64633C-EC49-991E-79ED-49FC8BA8D86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C88B7-CD0D-53AD-0C05-2FB5BD89CB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DE9AD-1890-7E05-22F1-B8ED95B787A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B195D-0A19-03C0-D221-02DCB163C40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8C2094-2695-443C-B97F-0D4D4C7F41D6}"/>
              </a:ext>
            </a:extLst>
          </p:cNvPr>
          <p:cNvCxnSpPr>
            <a:cxnSpLocks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3CB92-F0CF-9139-C196-CB844CF7B422}"/>
              </a:ext>
            </a:extLst>
          </p:cNvPr>
          <p:cNvCxnSpPr>
            <a:cxnSpLocks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217BE-8114-5A0F-1FC9-BEFA0C076ABA}"/>
              </a:ext>
            </a:extLst>
          </p:cNvPr>
          <p:cNvCxnSpPr>
            <a:cxnSpLocks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8C65-A9A6-5478-CF34-024335932966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A08296-43D7-715E-B47A-F9B53AC13EE9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6AE57DA-DBC1-F318-6AC7-B6FBB33C6F8A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2903803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333CBC5-69AC-6668-2A72-28F1F8244034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3753321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4C7A7228-BC2D-638F-D243-0EAA94CCD695}"/>
              </a:ext>
            </a:extLst>
          </p:cNvPr>
          <p:cNvGraphicFramePr>
            <a:graphicFrameLocks noGrp="1"/>
          </p:cNvGraphicFramePr>
          <p:nvPr/>
        </p:nvGraphicFramePr>
        <p:xfrm>
          <a:off x="4657294" y="3328562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1C8F57AC-D715-EDDB-5F42-5341C1A6B422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4178080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18DB93BC-4085-0177-9E45-CF9F30D1EF3E}"/>
              </a:ext>
            </a:extLst>
          </p:cNvPr>
          <p:cNvGraphicFramePr>
            <a:graphicFrameLocks noGrp="1"/>
          </p:cNvGraphicFramePr>
          <p:nvPr/>
        </p:nvGraphicFramePr>
        <p:xfrm>
          <a:off x="4657296" y="4602840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1BA6E3D6-ED0C-DAA7-0650-E916CE1942C1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343659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2B815C82-A9E1-32D6-01EC-D521CBB2ACD7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28611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352DEF5A-2132-35ED-E295-3BE3E2E74D37}"/>
              </a:ext>
            </a:extLst>
          </p:cNvPr>
          <p:cNvGraphicFramePr>
            <a:graphicFrameLocks noGrp="1"/>
          </p:cNvGraphicFramePr>
          <p:nvPr/>
        </p:nvGraphicFramePr>
        <p:xfrm>
          <a:off x="5519006" y="386135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D175723B-65AF-F141-E372-423A1B9CD075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71087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DCA705D0-8F60-4E98-7BB4-9FD921666C93}"/>
              </a:ext>
            </a:extLst>
          </p:cNvPr>
          <p:cNvGraphicFramePr>
            <a:graphicFrameLocks noGrp="1"/>
          </p:cNvGraphicFramePr>
          <p:nvPr/>
        </p:nvGraphicFramePr>
        <p:xfrm>
          <a:off x="5519008" y="513563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2D900264-27CD-9F8C-4658-5A89A94B8948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39644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E42958B0-D97F-50FD-EA60-4589D1BF67F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48139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FD2E79C9-4BF9-F161-262F-C3BE39CF7469}"/>
              </a:ext>
            </a:extLst>
          </p:cNvPr>
          <p:cNvGraphicFramePr>
            <a:graphicFrameLocks noGrp="1"/>
          </p:cNvGraphicFramePr>
          <p:nvPr/>
        </p:nvGraphicFramePr>
        <p:xfrm>
          <a:off x="6380721" y="43892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50C06F34-E827-BB57-C68D-F489B722077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52387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FCC73934-A05C-B0A9-B566-79857FF377C3}"/>
              </a:ext>
            </a:extLst>
          </p:cNvPr>
          <p:cNvGraphicFramePr>
            <a:graphicFrameLocks noGrp="1"/>
          </p:cNvGraphicFramePr>
          <p:nvPr/>
        </p:nvGraphicFramePr>
        <p:xfrm>
          <a:off x="6380723" y="56635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EBC0BE12-7400-8345-91A5-87CE5CE66B02}"/>
              </a:ext>
            </a:extLst>
          </p:cNvPr>
          <p:cNvGraphicFramePr>
            <a:graphicFrameLocks noGrp="1"/>
          </p:cNvGraphicFramePr>
          <p:nvPr/>
        </p:nvGraphicFramePr>
        <p:xfrm>
          <a:off x="4686864" y="31741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AC8EDE81-86A3-8D65-DE97-5B6C45110E07}"/>
              </a:ext>
            </a:extLst>
          </p:cNvPr>
          <p:cNvGraphicFramePr>
            <a:graphicFrameLocks noGrp="1"/>
          </p:cNvGraphicFramePr>
          <p:nvPr/>
        </p:nvGraphicFramePr>
        <p:xfrm>
          <a:off x="4686864" y="40236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2CFBAC37-C28D-777F-8E49-39312FCB6D40}"/>
              </a:ext>
            </a:extLst>
          </p:cNvPr>
          <p:cNvGraphicFramePr>
            <a:graphicFrameLocks noGrp="1"/>
          </p:cNvGraphicFramePr>
          <p:nvPr/>
        </p:nvGraphicFramePr>
        <p:xfrm>
          <a:off x="4686863" y="35989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9AB24DFC-484E-4E0C-A771-C90603F03044}"/>
              </a:ext>
            </a:extLst>
          </p:cNvPr>
          <p:cNvGraphicFramePr>
            <a:graphicFrameLocks noGrp="1"/>
          </p:cNvGraphicFramePr>
          <p:nvPr/>
        </p:nvGraphicFramePr>
        <p:xfrm>
          <a:off x="4686864" y="44484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FE0F3277-3777-1733-01F7-B1DE09A843A2}"/>
              </a:ext>
            </a:extLst>
          </p:cNvPr>
          <p:cNvGraphicFramePr>
            <a:graphicFrameLocks noGrp="1"/>
          </p:cNvGraphicFramePr>
          <p:nvPr/>
        </p:nvGraphicFramePr>
        <p:xfrm>
          <a:off x="4686865" y="48732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375B9852-437F-79F2-29D7-62545ACFB12A}"/>
              </a:ext>
            </a:extLst>
          </p:cNvPr>
          <p:cNvGraphicFramePr>
            <a:graphicFrameLocks noGrp="1"/>
          </p:cNvGraphicFramePr>
          <p:nvPr/>
        </p:nvGraphicFramePr>
        <p:xfrm>
          <a:off x="5443816" y="3175156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D9BCBFD5-8447-AE09-F202-E4B809AF29BC}"/>
              </a:ext>
            </a:extLst>
          </p:cNvPr>
          <p:cNvGraphicFramePr>
            <a:graphicFrameLocks noGrp="1"/>
          </p:cNvGraphicFramePr>
          <p:nvPr/>
        </p:nvGraphicFramePr>
        <p:xfrm>
          <a:off x="5443816" y="4024674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AE31DB33-B2B7-D131-4267-C756FC1760FB}"/>
              </a:ext>
            </a:extLst>
          </p:cNvPr>
          <p:cNvGraphicFramePr>
            <a:graphicFrameLocks noGrp="1"/>
          </p:cNvGraphicFramePr>
          <p:nvPr/>
        </p:nvGraphicFramePr>
        <p:xfrm>
          <a:off x="5443815" y="3599915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A8E29367-DFC2-FCD9-FB1E-67EF7BD2A382}"/>
              </a:ext>
            </a:extLst>
          </p:cNvPr>
          <p:cNvGraphicFramePr>
            <a:graphicFrameLocks noGrp="1"/>
          </p:cNvGraphicFramePr>
          <p:nvPr/>
        </p:nvGraphicFramePr>
        <p:xfrm>
          <a:off x="5443816" y="444943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158BE24E-D493-611D-0025-5210E0038459}"/>
              </a:ext>
            </a:extLst>
          </p:cNvPr>
          <p:cNvGraphicFramePr>
            <a:graphicFrameLocks noGrp="1"/>
          </p:cNvGraphicFramePr>
          <p:nvPr/>
        </p:nvGraphicFramePr>
        <p:xfrm>
          <a:off x="5443817" y="4874193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058E77C1-CEB3-73D5-686C-51867852D83C}"/>
              </a:ext>
            </a:extLst>
          </p:cNvPr>
          <p:cNvGraphicFramePr>
            <a:graphicFrameLocks noGrp="1"/>
          </p:cNvGraphicFramePr>
          <p:nvPr/>
        </p:nvGraphicFramePr>
        <p:xfrm>
          <a:off x="6200767" y="318092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2" name="Table 4">
            <a:extLst>
              <a:ext uri="{FF2B5EF4-FFF2-40B4-BE49-F238E27FC236}">
                <a16:creationId xmlns:a16="http://schemas.microsoft.com/office/drawing/2014/main" id="{0E6BD230-EB61-8516-0ED6-04E2561B864C}"/>
              </a:ext>
            </a:extLst>
          </p:cNvPr>
          <p:cNvGraphicFramePr>
            <a:graphicFrameLocks noGrp="1"/>
          </p:cNvGraphicFramePr>
          <p:nvPr/>
        </p:nvGraphicFramePr>
        <p:xfrm>
          <a:off x="6200767" y="403043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3" name="Table 4">
            <a:extLst>
              <a:ext uri="{FF2B5EF4-FFF2-40B4-BE49-F238E27FC236}">
                <a16:creationId xmlns:a16="http://schemas.microsoft.com/office/drawing/2014/main" id="{E4104B4C-9D5A-F042-7E28-1668170C1E5B}"/>
              </a:ext>
            </a:extLst>
          </p:cNvPr>
          <p:cNvGraphicFramePr>
            <a:graphicFrameLocks noGrp="1"/>
          </p:cNvGraphicFramePr>
          <p:nvPr/>
        </p:nvGraphicFramePr>
        <p:xfrm>
          <a:off x="6200766" y="360568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829C965E-273F-A8AE-1FFC-E3CEE46C85EF}"/>
              </a:ext>
            </a:extLst>
          </p:cNvPr>
          <p:cNvGraphicFramePr>
            <a:graphicFrameLocks noGrp="1"/>
          </p:cNvGraphicFramePr>
          <p:nvPr/>
        </p:nvGraphicFramePr>
        <p:xfrm>
          <a:off x="6200767" y="445519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5" name="Table 4">
            <a:extLst>
              <a:ext uri="{FF2B5EF4-FFF2-40B4-BE49-F238E27FC236}">
                <a16:creationId xmlns:a16="http://schemas.microsoft.com/office/drawing/2014/main" id="{7F44EF6C-2F1E-EE98-BEE3-08871D67EAEE}"/>
              </a:ext>
            </a:extLst>
          </p:cNvPr>
          <p:cNvGraphicFramePr>
            <a:graphicFrameLocks noGrp="1"/>
          </p:cNvGraphicFramePr>
          <p:nvPr/>
        </p:nvGraphicFramePr>
        <p:xfrm>
          <a:off x="6200768" y="487995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898F5B-4C43-0217-0682-95E18BEEA712}"/>
                  </a:ext>
                </a:extLst>
              </p:cNvPr>
              <p:cNvSpPr txBox="1"/>
              <p:nvPr/>
            </p:nvSpPr>
            <p:spPr>
              <a:xfrm>
                <a:off x="5471642" y="2263623"/>
                <a:ext cx="596531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898F5B-4C43-0217-0682-95E18BEEA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642" y="2263623"/>
                <a:ext cx="59653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36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</Words>
  <Application>Microsoft Office PowerPoint</Application>
  <PresentationFormat>Widescreen</PresentationFormat>
  <Paragraphs>323</Paragraphs>
  <Slides>20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Posterama (Headings)</vt:lpstr>
      <vt:lpstr>Office Theme</vt:lpstr>
      <vt:lpstr>Teaching Networks</vt:lpstr>
      <vt:lpstr>Mathematically</vt:lpstr>
      <vt:lpstr>Vectors &amp; matrices</vt:lpstr>
      <vt:lpstr>Vectors &amp; matrices</vt:lpstr>
      <vt:lpstr>Vectors &amp; matrices</vt:lpstr>
      <vt:lpstr>Vectors &amp; matrices</vt:lpstr>
      <vt:lpstr>Vectors &amp; matrices</vt:lpstr>
      <vt:lpstr>Vectors &amp; matrices</vt:lpstr>
      <vt:lpstr>Vectors &amp; matrices</vt:lpstr>
      <vt:lpstr>Mathematically: forward</vt:lpstr>
      <vt:lpstr>Mathematically: forward</vt:lpstr>
      <vt:lpstr>Mathematically: forward</vt:lpstr>
      <vt:lpstr>Evaluating a network</vt:lpstr>
      <vt:lpstr>Evaluating a network</vt:lpstr>
      <vt:lpstr>Evaluating a network</vt:lpstr>
      <vt:lpstr>Evaluating a network</vt:lpstr>
      <vt:lpstr>Mathematically: backward</vt:lpstr>
      <vt:lpstr>Mathematically: update</vt:lpstr>
      <vt:lpstr>Learning Rate</vt:lpstr>
      <vt:lpstr>Training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Networks</dc:title>
  <dc:creator>Paul Dubois</dc:creator>
  <cp:lastModifiedBy>Paul Dubois</cp:lastModifiedBy>
  <cp:revision>33</cp:revision>
  <dcterms:created xsi:type="dcterms:W3CDTF">2023-08-17T11:27:04Z</dcterms:created>
  <dcterms:modified xsi:type="dcterms:W3CDTF">2023-08-18T07:44:52Z</dcterms:modified>
</cp:coreProperties>
</file>