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331" r:id="rId4"/>
    <p:sldId id="33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185</Words>
  <Application>Microsoft Office PowerPoint</Application>
  <PresentationFormat>Widescreen</PresentationFormat>
  <Paragraphs>19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9</cp:revision>
  <dcterms:created xsi:type="dcterms:W3CDTF">2023-08-15T23:46:18Z</dcterms:created>
  <dcterms:modified xsi:type="dcterms:W3CDTF">2023-08-15T23:52:37Z</dcterms:modified>
</cp:coreProperties>
</file>