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29" r:id="rId3"/>
    <p:sldId id="319" r:id="rId4"/>
    <p:sldId id="320" r:id="rId5"/>
    <p:sldId id="32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  <p14:sldId id="320"/>
            <p14:sldId id="32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57</Paragraphs>
  <Slides>5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  <vt:lpstr>Mathematically: forward</vt:lpstr>
      <vt:lpstr>Mathematically: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9</cp:revision>
  <dcterms:created xsi:type="dcterms:W3CDTF">2023-08-17T11:27:04Z</dcterms:created>
  <dcterms:modified xsi:type="dcterms:W3CDTF">2023-08-17T13:29:38Z</dcterms:modified>
</cp:coreProperties>
</file>