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4F6E2-2449-9ADA-758A-72B7B827F2A4}"/>
              </a:ext>
            </a:extLst>
          </p:cNvPr>
          <p:cNvGrpSpPr/>
          <p:nvPr/>
        </p:nvGrpSpPr>
        <p:grpSpPr>
          <a:xfrm>
            <a:off x="774779" y="2679698"/>
            <a:ext cx="1108974" cy="2000999"/>
            <a:chOff x="355679" y="2285999"/>
            <a:chExt cx="1108974" cy="200099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1F773A-6E3F-96BA-5C42-C124C3C1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9" y="2285999"/>
              <a:ext cx="1108974" cy="11089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F16442-2FBB-B5EF-EDC4-0242393EF290}"/>
                </a:ext>
              </a:extLst>
            </p:cNvPr>
            <p:cNvSpPr txBox="1"/>
            <p:nvPr/>
          </p:nvSpPr>
          <p:spPr>
            <a:xfrm>
              <a:off x="409068" y="3640667"/>
              <a:ext cx="1002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</a:t>
              </a:r>
            </a:p>
            <a:p>
              <a:r>
                <a:rPr lang="en-US" dirty="0"/>
                <a:t>Learning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12E513-383A-A7DB-1983-D1C79C1735C6}"/>
              </a:ext>
            </a:extLst>
          </p:cNvPr>
          <p:cNvGrpSpPr/>
          <p:nvPr/>
        </p:nvGrpSpPr>
        <p:grpSpPr>
          <a:xfrm>
            <a:off x="2932261" y="2628818"/>
            <a:ext cx="1143000" cy="1741013"/>
            <a:chOff x="2831051" y="2268986"/>
            <a:chExt cx="1143000" cy="1741013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B96C227-8368-7202-DA29-A583936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051" y="2268986"/>
              <a:ext cx="1143000" cy="1143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4EF62-1165-6186-92DE-B5FDEDDC76C5}"/>
                </a:ext>
              </a:extLst>
            </p:cNvPr>
            <p:cNvSpPr txBox="1"/>
            <p:nvPr/>
          </p:nvSpPr>
          <p:spPr>
            <a:xfrm>
              <a:off x="2898791" y="364066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6539-7773-EDD9-2385-FC4EAA8D7924}"/>
              </a:ext>
            </a:extLst>
          </p:cNvPr>
          <p:cNvGrpSpPr/>
          <p:nvPr/>
        </p:nvGrpSpPr>
        <p:grpSpPr>
          <a:xfrm>
            <a:off x="5123769" y="2628818"/>
            <a:ext cx="1414746" cy="1741013"/>
            <a:chOff x="5015044" y="2268986"/>
            <a:chExt cx="1414746" cy="1741013"/>
          </a:xfrm>
        </p:grpSpPr>
        <p:pic>
          <p:nvPicPr>
            <p:cNvPr id="9" name="Picture 8" descr="A black square with a black background with a black square with a black square with white cross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B3A0A06D-84FB-D429-3F9C-0BBE8662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17" y="2268986"/>
              <a:ext cx="1143000" cy="1143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E0A4D-6CF5-63F7-05C0-0FA17DECEBB3}"/>
                </a:ext>
              </a:extLst>
            </p:cNvPr>
            <p:cNvSpPr txBox="1"/>
            <p:nvPr/>
          </p:nvSpPr>
          <p:spPr>
            <a:xfrm>
              <a:off x="5015044" y="3640667"/>
              <a:ext cx="141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Mathematics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C3F604-6188-A74F-1EF5-54FC6CBC6F53}"/>
              </a:ext>
            </a:extLst>
          </p:cNvPr>
          <p:cNvGrpSpPr/>
          <p:nvPr/>
        </p:nvGrpSpPr>
        <p:grpSpPr>
          <a:xfrm>
            <a:off x="7587023" y="2628818"/>
            <a:ext cx="1448986" cy="1741013"/>
            <a:chOff x="7670800" y="2268986"/>
            <a:chExt cx="1448986" cy="1741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E8CE2-A68D-CD01-5686-4B6A5376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980" y="2268986"/>
              <a:ext cx="1354627" cy="1143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8FC5B2-BA8D-B8FE-EAD0-DA66FC981161}"/>
                </a:ext>
              </a:extLst>
            </p:cNvPr>
            <p:cNvSpPr txBox="1"/>
            <p:nvPr/>
          </p:nvSpPr>
          <p:spPr>
            <a:xfrm>
              <a:off x="7670800" y="3640667"/>
              <a:ext cx="144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2C4A14-F48D-A9F5-F620-4CDE86537556}"/>
              </a:ext>
            </a:extLst>
          </p:cNvPr>
          <p:cNvGrpSpPr/>
          <p:nvPr/>
        </p:nvGrpSpPr>
        <p:grpSpPr>
          <a:xfrm>
            <a:off x="10084517" y="2679698"/>
            <a:ext cx="1279315" cy="1741013"/>
            <a:chOff x="10200627" y="2268986"/>
            <a:chExt cx="1279315" cy="17410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6FC923-A756-60D6-E6D5-6E9161D6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1392" y="2268986"/>
              <a:ext cx="1077784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0848DC-1934-7142-88C4-3AE3D4D889F2}"/>
                </a:ext>
              </a:extLst>
            </p:cNvPr>
            <p:cNvSpPr txBox="1"/>
            <p:nvPr/>
          </p:nvSpPr>
          <p:spPr>
            <a:xfrm flipH="1">
              <a:off x="10200627" y="3640667"/>
              <a:ext cx="127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261</Words>
  <Application>Microsoft Office PowerPoint</Application>
  <PresentationFormat>Widescreen</PresentationFormat>
  <Paragraphs>59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  <vt:lpstr>Expertise of data analysts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24</cp:revision>
  <dcterms:created xsi:type="dcterms:W3CDTF">2023-08-02T21:26:57Z</dcterms:created>
  <dcterms:modified xsi:type="dcterms:W3CDTF">2023-08-02T22:54:49Z</dcterms:modified>
</cp:coreProperties>
</file>