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29" r:id="rId3"/>
    <p:sldId id="319" r:id="rId4"/>
    <p:sldId id="320" r:id="rId5"/>
    <p:sldId id="321" r:id="rId6"/>
    <p:sldId id="324" r:id="rId7"/>
    <p:sldId id="322" r:id="rId8"/>
    <p:sldId id="331" r:id="rId9"/>
    <p:sldId id="33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74C97-7C6D-4DC9-93E7-37C9B59AFDC8}">
          <p14:sldIdLst>
            <p14:sldId id="256"/>
          </p14:sldIdLst>
        </p14:section>
        <p14:section name="Maths" id="{EB53FB21-4207-4AAF-AB29-4B48807D277F}">
          <p14:sldIdLst>
            <p14:sldId id="329"/>
            <p14:sldId id="319"/>
            <p14:sldId id="320"/>
            <p14:sldId id="321"/>
            <p14:sldId id="324"/>
            <p14:sldId id="322"/>
            <p14:sldId id="331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Widescreen</PresentationFormat>
  <Paragraphs>131</Paragraphs>
  <Slides>9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Learning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13</cp:revision>
  <dcterms:created xsi:type="dcterms:W3CDTF">2023-08-17T11:27:04Z</dcterms:created>
  <dcterms:modified xsi:type="dcterms:W3CDTF">2023-08-17T13:30:28Z</dcterms:modified>
</cp:coreProperties>
</file>