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  <p:sldId id="268" r:id="rId10"/>
    <p:sldId id="269" r:id="rId11"/>
    <p:sldId id="271" r:id="rId12"/>
    <p:sldId id="334" r:id="rId13"/>
    <p:sldId id="267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1,5: Evaluate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Define inputs / outputs =&gt; we are therefore looking for a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There is an 'ideal' function, which always gives the right answer or the best move; we try to approximate this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We can build “all-purpose machines”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With parameters, which will have to be optimized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Via examples, we look for the right parameters</a:t>
            </a:r>
          </a:p>
          <a:p>
            <a:r>
              <a:rPr lang="en-GB" dirty="0"/>
              <a:t>PB: the model is black-box: we know how to make a machine to do everything, but we don't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verify that the all-purpose machine has the right parameters, we test on new examples</a:t>
            </a:r>
          </a:p>
          <a:p>
            <a:endParaRPr lang="en-GB" dirty="0"/>
          </a:p>
          <a:p>
            <a:r>
              <a:rPr lang="en-GB" dirty="0"/>
              <a:t>=&gt; Importance of sample data!!!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WhiteBo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right settings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hlinkClick r:id="rId3" tooltip="go online"/>
            <a:extLst>
              <a:ext uri="{FF2B5EF4-FFF2-40B4-BE49-F238E27FC236}">
                <a16:creationId xmlns:a16="http://schemas.microsoft.com/office/drawing/2014/main" id="{4E5EDD22-4B36-B00C-19A2-C43A9F0A9CE2}"/>
              </a:ext>
            </a:extLst>
          </p:cNvPr>
          <p:cNvSpPr/>
          <p:nvPr/>
        </p:nvSpPr>
        <p:spPr>
          <a:xfrm>
            <a:off x="9926320" y="712628"/>
            <a:ext cx="1838960" cy="630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Online Tool</a:t>
            </a: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Machine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8E9DD-6169-6D47-7853-4A06991B3A76}"/>
              </a:ext>
            </a:extLst>
          </p:cNvPr>
          <p:cNvGrpSpPr/>
          <p:nvPr/>
        </p:nvGrpSpPr>
        <p:grpSpPr>
          <a:xfrm>
            <a:off x="7048500" y="3087687"/>
            <a:ext cx="4231506" cy="3684588"/>
            <a:chOff x="7429500" y="3173412"/>
            <a:chExt cx="4231506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7429500" y="3631206"/>
              <a:ext cx="4231506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8671" y="3173412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8567068" y="6131779"/>
              <a:ext cx="195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Step 2: Use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911994" y="124539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4011732" y="4001382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1: Learning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DF5FF8D-F75A-FEFC-56A3-14484CE002A3}"/>
              </a:ext>
            </a:extLst>
          </p:cNvPr>
          <p:cNvSpPr/>
          <p:nvPr/>
        </p:nvSpPr>
        <p:spPr>
          <a:xfrm>
            <a:off x="4765267" y="2229641"/>
            <a:ext cx="3616326" cy="3616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Fake!</a:t>
            </a:r>
          </a:p>
        </p:txBody>
      </p: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EA3-FFFA-FB9C-6458-16F9AEE9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72951-B173-6665-9223-2328F1D8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460" y="1919288"/>
            <a:ext cx="4069080" cy="4069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E1D82-67D8-E5C8-6E7E-A8719EDBF34C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https://pauldubois98.github.io/AI-MythsReality/WhiteBox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hlinkClick r:id="rId3" tooltip="go online"/>
            <a:extLst>
              <a:ext uri="{FF2B5EF4-FFF2-40B4-BE49-F238E27FC236}">
                <a16:creationId xmlns:a16="http://schemas.microsoft.com/office/drawing/2014/main" id="{077B3E56-9D1E-2902-6649-4664498284CE}"/>
              </a:ext>
            </a:extLst>
          </p:cNvPr>
          <p:cNvSpPr/>
          <p:nvPr/>
        </p:nvSpPr>
        <p:spPr>
          <a:xfrm>
            <a:off x="10160000" y="6031649"/>
            <a:ext cx="1838960" cy="630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Online Tool</a:t>
            </a:r>
          </a:p>
        </p:txBody>
      </p:sp>
    </p:spTree>
    <p:extLst>
      <p:ext uri="{BB962C8B-B14F-4D97-AF65-F5344CB8AC3E}">
        <p14:creationId xmlns:p14="http://schemas.microsoft.com/office/powerpoint/2010/main" val="22173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3E1D-80B5-F81E-F13A-B076D27C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make </a:t>
            </a:r>
            <a:b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“all-purpose machines”?</a:t>
            </a:r>
            <a:endParaRPr lang="fr-FR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EDBF1-016B-FC95-2CE5-961BDBFA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“parameters” to fine-tuner.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83F35-E541-4BB1-B4EE-43E7C2A4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"find the rules to apply"?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Machine Parameters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523</Words>
  <Application>Microsoft Office PowerPoint</Application>
  <PresentationFormat>Widescreen</PresentationFormat>
  <Paragraphs>78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  <vt:lpstr>How to "find the rules to apply"?</vt:lpstr>
      <vt:lpstr>Find the right settings</vt:lpstr>
      <vt:lpstr>Try it yourself!</vt:lpstr>
      <vt:lpstr>Evaluate Machine</vt:lpstr>
      <vt:lpstr>Machine Learning</vt:lpstr>
      <vt:lpstr>Try it yourself!</vt:lpstr>
      <vt:lpstr>How to make  “all-purpose machines”?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19</cp:revision>
  <dcterms:created xsi:type="dcterms:W3CDTF">2023-08-15T23:46:18Z</dcterms:created>
  <dcterms:modified xsi:type="dcterms:W3CDTF">2023-08-15T23:59:06Z</dcterms:modified>
</cp:coreProperties>
</file>