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13" r:id="rId3"/>
    <p:sldId id="312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DDB0A0-A1EF-4424-AED6-0555A28F97A7}">
          <p14:sldIdLst>
            <p14:sldId id="256"/>
          </p14:sldIdLst>
        </p14:section>
        <p14:section name="Neurones" id="{2060E056-65DF-42C4-8C1D-BF5CA7C6208D}">
          <p14:sldIdLst>
            <p14:sldId id="313"/>
            <p14:sldId id="312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80" autoAdjust="0"/>
  </p:normalViewPr>
  <p:slideViewPr>
    <p:cSldViewPr snapToGrid="0">
      <p:cViewPr varScale="1">
        <p:scale>
          <a:sx n="103" d="100"/>
          <a:sy n="103" d="100"/>
        </p:scale>
        <p:origin x="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ABF57-3613-475C-B9DA-DBD55D189E8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DB94D-E028-4407-A56E-43559643A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68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77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12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1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F307-606C-DF47-9894-BDD0FE352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5710E-7CA1-2CA7-0308-C0BB726C4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2580-8D24-C39B-8FF3-BECE58A0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F714C-10BF-EC81-0390-0E347D84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F0A4B-6BF8-14DB-1695-0D8A1F6F1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1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65009-EAF9-AA09-C384-67917F2E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381C6-77F0-09A5-4CD8-767F9F985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64151-6F1D-B599-B623-D701F156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9A452-7114-5840-82E1-D478526A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EC8DD-4AB4-8BE7-2D08-C4C4BB54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2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5C72E-32D8-ABDE-2693-42DF11C0C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F9EB9-F3C9-BF23-BC3F-B19142C06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EB03B-61D4-9124-AA77-1374838A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A10A1-CC5A-FB9C-D4E2-81E94AF13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AA15-733A-97D7-5674-C016A625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9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5662-E8A5-17BD-4AF4-9076CAFD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25F3C-8351-D6BA-BF25-23ED1AC7C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52170-FEBC-42B8-25C9-1F636307B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03F12-B6E3-839E-A267-3CDBC7E0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20B7E-5665-DA9E-7C12-E8013E9C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5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97A5F-FF9E-1FBE-2236-9C974483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00FEA-2848-4D6E-5193-E70522308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1D399-EAEE-8297-2A93-BAA2D5BB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36465-449C-E5FC-D1E6-E895C60A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039B5-E518-9C79-1CD8-590E6D14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2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AC20-806F-039E-FC14-4284AC850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2A1D8-78BB-2A24-2A0F-1045D0BAF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593FD-317B-2C7D-AD3F-92A8E3F9D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43AA5-FB02-B5CE-6508-96B72D53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88DC3-13A9-FB24-3028-6FABC971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15D6D-5ED9-DDFD-224E-F10545E3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0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B3B72-925D-5DD1-021D-197810D6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ED1CD-905A-F24A-25E8-92C59075E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5EEC1-D63F-1EC2-2495-978AF3307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C96111-C205-3DF7-88C5-BDF28E1D4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B627C-9179-57F1-204A-76EC1005C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61163C-BF1A-81BA-4672-FBF558DF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E3311-D969-C4C4-9E98-C769AF17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F69FD5-74EB-2ACB-7001-AA8DCC55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9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25119-12F8-DFC6-D032-F0721C81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C77B5-F036-6776-49C1-158E4DE4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17234-FE26-5B72-CBF1-138D4DBD4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7CBDE-8E61-D091-1D38-CEB36AD2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8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FFC260-FDE3-86C8-5FFD-FAFA1E65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8E5EE-043A-12F6-042A-20CB1458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53992-C962-2B38-AE78-0B119662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7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F1C71-9E16-42E0-D4A6-D42923903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31FD7-CC3A-4226-AB52-53BE7F7E9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3833F-4ADF-9782-B67C-24E4BDA3A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7921D-5054-CDC8-974F-91E664D1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F3F0D-B48B-FA14-FE36-28A9CD17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FCE55-900C-44DE-AA4E-E2B4F671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7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A60B-4E35-1D9C-E580-1F2982BF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139A05-E764-CE71-7F47-061C8E97A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F1D73-B710-ECEC-4D16-344930EF7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D2400-0C37-F280-A815-6C44BE31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BBC44-DE3B-E117-1DCB-1FDCD4AF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7C1A0-B157-3520-6409-05D79993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8770D-FBBC-C7E3-7148-5DC830FF6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F7EC9-ED06-FDEC-2BC6-CF56D04CB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D3F5A-981D-FEAE-6228-84AF7522F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36CC5-9F8D-EF00-1E3C-130CB253D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3F7E2-63AB-464E-133F-F9610D869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1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BAF40-8BC7-6068-B3BD-4E3636D89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560881"/>
            <a:ext cx="9795638" cy="1114380"/>
          </a:xfrm>
        </p:spPr>
        <p:txBody>
          <a:bodyPr>
            <a:normAutofit/>
          </a:bodyPr>
          <a:lstStyle/>
          <a:p>
            <a:r>
              <a:rPr lang="en-US" sz="5200" dirty="0"/>
              <a:t>From biological neurons…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A06C7-9DF9-DEEF-6D9C-931833C5E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181" y="1839595"/>
            <a:ext cx="9795638" cy="943119"/>
          </a:xfrm>
        </p:spPr>
        <p:txBody>
          <a:bodyPr>
            <a:normAutofit/>
          </a:bodyPr>
          <a:lstStyle/>
          <a:p>
            <a:r>
              <a:rPr lang="en-US" sz="5200" dirty="0">
                <a:latin typeface="+mj-lt"/>
                <a:ea typeface="+mj-ea"/>
                <a:cs typeface="+mj-cs"/>
              </a:rPr>
              <a:t>…to artificial networks!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B1B723-32F1-A4C6-EE4A-EBFC4BCE6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70" y="2957665"/>
            <a:ext cx="3835388" cy="3346376"/>
          </a:xfrm>
          <a:prstGeom prst="rect">
            <a:avLst/>
          </a:prstGeom>
        </p:spPr>
      </p:pic>
      <p:pic>
        <p:nvPicPr>
          <p:cNvPr id="17" name="Picture 16" descr="A network of connected lines and dots&#10;&#10;Description automatically generated">
            <a:extLst>
              <a:ext uri="{FF2B5EF4-FFF2-40B4-BE49-F238E27FC236}">
                <a16:creationId xmlns:a16="http://schemas.microsoft.com/office/drawing/2014/main" id="{0613A740-A7D6-8A08-544C-D6162F299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987" y="2957665"/>
            <a:ext cx="5013297" cy="3346376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BC03BC-B708-64B3-433D-C20A0552AC3A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5013058" y="4630853"/>
            <a:ext cx="1576929" cy="0"/>
          </a:xfrm>
          <a:prstGeom prst="straightConnector1">
            <a:avLst/>
          </a:prstGeom>
          <a:ln w="2540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34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  <a:endParaRPr lang="fr-FR" dirty="0"/>
          </a:p>
        </p:txBody>
      </p:sp>
      <p:pic>
        <p:nvPicPr>
          <p:cNvPr id="6" name="Picture 5" descr="A spider on a web&#10;&#10;Description automatically generated with medium confidence">
            <a:extLst>
              <a:ext uri="{FF2B5EF4-FFF2-40B4-BE49-F238E27FC236}">
                <a16:creationId xmlns:a16="http://schemas.microsoft.com/office/drawing/2014/main" id="{0DD8B82A-6E22-8B1B-3ED3-25750683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23" y="1690688"/>
            <a:ext cx="7234554" cy="4521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745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BDCE9-D17B-1DB4-FAB3-507A25877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68041" y="2117925"/>
            <a:ext cx="8455918" cy="34216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0BE17B-C6A5-E32B-B99A-D2BDD239B32C}"/>
              </a:ext>
            </a:extLst>
          </p:cNvPr>
          <p:cNvCxnSpPr>
            <a:cxnSpLocks/>
          </p:cNvCxnSpPr>
          <p:nvPr/>
        </p:nvCxnSpPr>
        <p:spPr>
          <a:xfrm>
            <a:off x="4572000" y="2881423"/>
            <a:ext cx="407474" cy="7868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E2B5A0-DD30-269C-7F9A-BC1067D71B25}"/>
              </a:ext>
            </a:extLst>
          </p:cNvPr>
          <p:cNvSpPr txBox="1"/>
          <p:nvPr/>
        </p:nvSpPr>
        <p:spPr>
          <a:xfrm>
            <a:off x="456742" y="2034925"/>
            <a:ext cx="118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synapse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DEAFD-2988-C134-D680-8D61E2A04EE3}"/>
              </a:ext>
            </a:extLst>
          </p:cNvPr>
          <p:cNvSpPr txBox="1"/>
          <p:nvPr/>
        </p:nvSpPr>
        <p:spPr>
          <a:xfrm>
            <a:off x="5184794" y="5281654"/>
            <a:ext cx="125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dendrite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F346BA-51D6-073F-8735-2EA1FBC9F311}"/>
              </a:ext>
            </a:extLst>
          </p:cNvPr>
          <p:cNvCxnSpPr>
            <a:cxnSpLocks/>
          </p:cNvCxnSpPr>
          <p:nvPr/>
        </p:nvCxnSpPr>
        <p:spPr>
          <a:xfrm flipV="1">
            <a:off x="6379535" y="5135528"/>
            <a:ext cx="733645" cy="357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76A291-03F7-0C71-BF75-1C87F45F2079}"/>
              </a:ext>
            </a:extLst>
          </p:cNvPr>
          <p:cNvCxnSpPr>
            <a:cxnSpLocks/>
          </p:cNvCxnSpPr>
          <p:nvPr/>
        </p:nvCxnSpPr>
        <p:spPr>
          <a:xfrm>
            <a:off x="1563368" y="2427469"/>
            <a:ext cx="609345" cy="4784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F9DBEC-7780-BB29-A87E-1B792E19B2D2}"/>
              </a:ext>
            </a:extLst>
          </p:cNvPr>
          <p:cNvCxnSpPr>
            <a:cxnSpLocks/>
          </p:cNvCxnSpPr>
          <p:nvPr/>
        </p:nvCxnSpPr>
        <p:spPr>
          <a:xfrm flipH="1">
            <a:off x="8463516" y="1842056"/>
            <a:ext cx="1212112" cy="18261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7BC3B4-5082-E8B0-D584-8A02CF2C127A}"/>
              </a:ext>
            </a:extLst>
          </p:cNvPr>
          <p:cNvCxnSpPr>
            <a:cxnSpLocks/>
          </p:cNvCxnSpPr>
          <p:nvPr/>
        </p:nvCxnSpPr>
        <p:spPr>
          <a:xfrm flipH="1" flipV="1">
            <a:off x="8623005" y="4157330"/>
            <a:ext cx="1342870" cy="10581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59464B-C4F0-8FA3-0538-264A571BE37E}"/>
              </a:ext>
            </a:extLst>
          </p:cNvPr>
          <p:cNvSpPr txBox="1"/>
          <p:nvPr/>
        </p:nvSpPr>
        <p:spPr>
          <a:xfrm>
            <a:off x="3853109" y="2454187"/>
            <a:ext cx="77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axon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3913-79FD-E029-CDCB-3A6C7A65DB4C}"/>
              </a:ext>
            </a:extLst>
          </p:cNvPr>
          <p:cNvSpPr txBox="1"/>
          <p:nvPr/>
        </p:nvSpPr>
        <p:spPr>
          <a:xfrm>
            <a:off x="9667975" y="1411710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kernel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A60886-EE0A-C4C7-458F-4A3A610CA3E0}"/>
              </a:ext>
            </a:extLst>
          </p:cNvPr>
          <p:cNvSpPr txBox="1"/>
          <p:nvPr/>
        </p:nvSpPr>
        <p:spPr>
          <a:xfrm>
            <a:off x="9891851" y="5077891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8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9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6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-2.22222E-6 C 0.00091 -2.22222E-6 0.00208 0.0007 0.00325 0.00139 C 0.0039 0.00162 0.00481 0.00185 0.0056 0.00232 C 0.00599 0.00232 0.00638 0.00278 0.0069 0.00324 C 0.00755 0.00347 0.00911 0.00371 0.00976 0.00417 C 0.0108 0.0044 0.01172 0.00509 0.01289 0.00556 C 0.01328 0.00556 0.01367 0.00579 0.01419 0.00602 C 0.0151 0.00625 0.01536 0.00648 0.01653 0.00695 C 0.01718 0.00695 0.0181 0.00718 0.01888 0.00741 C 0.02135 0.00834 0.02369 0.00949 0.02643 0.01019 C 0.02721 0.01019 0.02799 0.01042 0.02877 0.01065 C 0.02929 0.01065 0.02968 0.01088 0.03034 0.01111 C 0.03086 0.01111 0.03151 0.01134 0.03216 0.01181 C 0.03268 0.01181 0.0332 0.01204 0.03372 0.01227 C 0.03398 0.01227 0.03437 0.0125 0.03476 0.01273 C 0.03541 0.01273 0.03632 0.01297 0.03711 0.0132 C 0.03867 0.01343 0.03802 0.01343 0.03945 0.01412 C 0.04192 0.01459 0.03997 0.01412 0.04284 0.01482 C 0.0431 0.01482 0.04349 0.01505 0.04388 0.01528 C 0.0444 0.01528 0.04505 0.01551 0.0457 0.01574 C 0.04726 0.01667 0.04557 0.01574 0.04856 0.01667 C 0.04882 0.01667 0.04922 0.0169 0.04961 0.01713 C 0.05039 0.01736 0.0513 0.01759 0.05221 0.01806 L 0.05403 0.01898 C 0.05429 0.01898 0.05455 0.01922 0.05481 0.01945 C 0.05534 0.01968 0.05586 0.02014 0.05638 0.02084 C 0.05664 0.02107 0.05677 0.02153 0.05716 0.02176 C 0.05768 0.02199 0.05833 0.02222 0.05898 0.02269 C 0.05937 0.02315 0.05976 0.02384 0.06028 0.02431 C 0.06185 0.0257 0.06106 0.02454 0.06237 0.02616 C 0.06653 0.03148 0.06146 0.025 0.06445 0.0294 C 0.06458 0.02963 0.06497 0.02963 0.06523 0.03009 C 0.06614 0.03125 0.06627 0.03172 0.06757 0.03287 C 0.06771 0.03287 0.0681 0.0331 0.06836 0.03334 C 0.06862 0.03357 0.06875 0.03403 0.06914 0.03426 C 0.06979 0.03472 0.07148 0.03588 0.07148 0.03611 C 0.07213 0.03658 0.07343 0.03843 0.07409 0.03912 C 0.07435 0.03935 0.07474 0.03912 0.07513 0.03959 C 0.07591 0.04005 0.07682 0.04121 0.07773 0.0419 C 0.07929 0.04306 0.08125 0.04375 0.08294 0.04445 C 0.08528 0.0456 0.08476 0.0456 0.08711 0.04676 C 0.08776 0.04699 0.08867 0.04746 0.08945 0.04792 C 0.09023 0.04815 0.09114 0.04884 0.09205 0.04931 C 0.09271 0.04954 0.09336 0.04977 0.09414 0.05023 C 0.09453 0.05047 0.09492 0.0507 0.09544 0.05116 C 0.09583 0.05116 0.09622 0.05139 0.09674 0.05162 C 0.09713 0.05185 0.09752 0.05232 0.09804 0.05255 C 0.09882 0.05278 0.09974 0.05301 0.10065 0.05347 C 0.10651 0.05602 0.10351 0.05486 0.10794 0.05718 C 0.10859 0.05741 0.10924 0.05764 0.11002 0.0581 C 0.11106 0.05857 0.1125 0.05996 0.11341 0.06088 C 0.11445 0.06181 0.11523 0.0625 0.11653 0.0632 C 0.12018 0.06459 0.122 0.06412 0.12643 0.06459 C 0.12682 0.06459 0.12929 0.06459 0.13034 0.06551 C 0.1306 0.06551 0.13073 0.06621 0.13112 0.06644 C 0.13151 0.06667 0.13216 0.0669 0.13268 0.06736 C 0.1332 0.06806 0.13424 0.06945 0.13502 0.07014 C 0.13567 0.07037 0.13632 0.0706 0.13711 0.0713 C 0.13906 0.07222 0.13828 0.07222 0.14049 0.07315 C 0.14231 0.07384 0.14453 0.07384 0.14648 0.07408 C 0.14752 0.07408 0.14869 0.07431 0.14987 0.07454 C 0.15286 0.07523 0.14935 0.07408 0.15247 0.07616 C 0.15299 0.07639 0.15364 0.07662 0.15429 0.07709 C 0.15703 0.08056 0.15534 0.07871 0.1595 0.08172 L 0.1595 0.08195 C 0.16132 0.0838 0.16028 0.0831 0.16263 0.0838 C 0.16458 0.08519 0.16315 0.08426 0.16523 0.08519 C 0.16744 0.08611 0.16692 0.08588 0.16914 0.08704 C 0.1694 0.08704 0.16979 0.08727 0.17018 0.0875 C 0.1707 0.08773 0.172 0.08912 0.17252 0.08959 C 0.17278 0.08982 0.17304 0.09005 0.1733 0.09051 C 0.17356 0.09074 0.17369 0.09144 0.17409 0.0919 C 0.17435 0.09236 0.17617 0.09422 0.17669 0.09537 C 0.17799 0.09769 0.17604 0.09584 0.17825 0.09861 C 0.1832 0.10463 0.17877 0.09908 0.18242 0.10232 C 0.1858 0.10509 0.18151 0.10162 0.18424 0.10371 C 0.1845 0.10394 0.18489 0.10417 0.18528 0.10463 C 0.18541 0.10463 0.1858 0.10463 0.18606 0.10486 C 0.18698 0.10556 0.18698 0.10625 0.18789 0.10787 C 0.18802 0.1081 0.18841 0.10834 0.18867 0.1088 C 0.1888 0.10926 0.18893 0.10972 0.18919 0.11019 C 0.18932 0.11065 0.18971 0.11088 0.18997 0.11158 C 0.19023 0.11227 0.19049 0.11482 0.19075 0.11621 C 0.19049 0.12963 0.19062 0.12755 0.19023 0.13704 C 0.18997 0.1419 0.19023 0.14005 0.18971 0.14306 C 0.18984 0.14977 0.18971 0.15047 0.19023 0.15602 C 0.19023 0.15672 0.19036 0.15741 0.19049 0.15834 C 0.19062 0.15949 0.19101 0.16204 0.19101 0.16227 C 0.19088 0.16551 0.19101 0.16968 0.19075 0.17361 C 0.19062 0.17431 0.1901 0.17477 0.18997 0.17547 C 0.18971 0.1757 0.18958 0.17616 0.18945 0.17685 C 0.18802 0.18102 0.18997 0.17616 0.18789 0.18056 C 0.18763 0.18079 0.1875 0.18125 0.18737 0.18195 C 0.18632 0.18449 0.18659 0.18357 0.18606 0.18658 C 0.18593 0.18797 0.1858 0.18935 0.1858 0.19097 C 0.18554 0.19306 0.18528 0.19722 0.18528 0.19746 C 0.18489 0.20926 0.18489 0.20533 0.18528 0.21968 C 0.18528 0.2213 0.18541 0.22593 0.1858 0.22847 C 0.18619 0.23125 0.18659 0.23449 0.18737 0.2375 C 0.18776 0.23935 0.18828 0.24028 0.18867 0.24236 C 0.18867 0.24306 0.1888 0.24375 0.18893 0.24468 C 0.18906 0.24537 0.18919 0.24607 0.18945 0.24699 C 0.18971 0.24861 0.18958 0.24861 0.18997 0.25047 C 0.19062 0.25347 0.19049 0.25139 0.19101 0.25533 C 0.19101 0.25625 0.19114 0.25741 0.19127 0.25857 C 0.19127 0.25903 0.1914 0.25972 0.19153 0.26042 C 0.19153 0.26134 0.19166 0.26204 0.19179 0.26297 C 0.19192 0.26366 0.19205 0.26435 0.19231 0.26528 C 0.19231 0.26597 0.19231 0.26667 0.19257 0.26759 C 0.19257 0.26806 0.19284 0.26875 0.1931 0.26945 C 0.1931 0.26968 0.19323 0.27037 0.19336 0.27107 C 0.19349 0.27246 0.19388 0.27384 0.19414 0.27547 C 0.19414 0.27593 0.19414 0.27662 0.1944 0.27732 C 0.19453 0.27778 0.19492 0.27801 0.19518 0.27871 C 0.19687 0.28218 0.19531 0.2794 0.19622 0.28102 L 0.1983 0.28496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012282" y="2141015"/>
            <a:ext cx="466454" cy="466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3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-4.44444E-6 C 0.00091 -4.44444E-6 0.00208 0.00047 0.00325 0.00116 C 0.0039 0.00139 0.00481 0.00162 0.00559 0.00209 C 0.00599 0.00209 0.00638 0.00255 0.0069 0.00301 C 0.00755 0.00325 0.00911 0.00348 0.00976 0.00394 C 0.0108 0.00417 0.01171 0.00487 0.01289 0.00533 C 0.01328 0.00533 0.01367 0.00556 0.01419 0.00579 C 0.0151 0.00602 0.01536 0.00625 0.01653 0.00672 C 0.01718 0.00672 0.01809 0.00695 0.01888 0.00718 C 0.02135 0.00811 0.02369 0.00926 0.0263 0.00996 C 0.02708 0.00996 0.02786 0.01019 0.02864 0.01042 C 0.02916 0.01042 0.02955 0.01065 0.0302 0.01112 C 0.03073 0.01112 0.03138 0.01135 0.03203 0.01158 C 0.03255 0.01158 0.03307 0.01181 0.03359 0.01204 C 0.03385 0.01204 0.03424 0.01227 0.03463 0.0125 C 0.03528 0.0125 0.03619 0.01274 0.03698 0.01297 C 0.03854 0.0132 0.03789 0.0132 0.03932 0.01389 C 0.04179 0.01459 0.03984 0.01389 0.0427 0.01482 C 0.04296 0.01482 0.04336 0.01505 0.04375 0.01528 C 0.04427 0.01528 0.04492 0.01551 0.04557 0.01575 C 0.04713 0.01644 0.04544 0.01575 0.04843 0.01644 C 0.04869 0.01644 0.04908 0.01644 0.04948 0.01667 C 0.05026 0.0169 0.05117 0.01713 0.05208 0.01783 L 0.0539 0.01852 C 0.05416 0.01852 0.05442 0.01875 0.05468 0.01899 C 0.0552 0.01922 0.05573 0.01968 0.05625 0.02037 C 0.05651 0.02061 0.05664 0.02107 0.05703 0.0213 C 0.05755 0.02153 0.0582 0.02176 0.05885 0.02246 C 0.05924 0.02292 0.05963 0.02338 0.06015 0.02385 C 0.06171 0.02524 0.06093 0.02408 0.06224 0.0257 C 0.0664 0.03125 0.06132 0.02454 0.06432 0.02894 C 0.06445 0.02917 0.06484 0.0294 0.0651 0.02987 C 0.06601 0.03102 0.06614 0.03149 0.06744 0.03264 C 0.06757 0.03264 0.06796 0.03287 0.06823 0.03287 C 0.06849 0.03311 0.06862 0.03357 0.06901 0.0338 C 0.06966 0.03426 0.07135 0.03542 0.07135 0.03565 C 0.072 0.03612 0.0733 0.03774 0.07395 0.03843 C 0.07421 0.03866 0.07448 0.03843 0.07487 0.03889 C 0.07565 0.03936 0.07656 0.04051 0.07747 0.04121 C 0.07903 0.04237 0.08099 0.04306 0.08268 0.04399 C 0.08502 0.04537 0.0845 0.04537 0.08684 0.04653 C 0.0875 0.04676 0.08841 0.047 0.08919 0.04746 C 0.08997 0.04769 0.09088 0.04838 0.09179 0.04885 C 0.09244 0.04908 0.09309 0.04931 0.09388 0.04954 C 0.09427 0.04977 0.09466 0.04977 0.09518 0.05024 C 0.09557 0.05024 0.09596 0.05047 0.09648 0.0507 C 0.09687 0.05093 0.09726 0.05139 0.09778 0.05162 C 0.09856 0.05186 0.09948 0.05209 0.10039 0.05278 C 0.10625 0.05533 0.10325 0.05417 0.10768 0.05649 C 0.10833 0.05672 0.10898 0.05695 0.10976 0.05741 C 0.1108 0.05787 0.11224 0.05926 0.11315 0.06019 C 0.11419 0.06112 0.11497 0.06181 0.11627 0.0625 C 0.11992 0.06389 0.12174 0.06343 0.12604 0.06389 C 0.12643 0.06389 0.1289 0.06389 0.12994 0.06482 C 0.1302 0.06482 0.13033 0.06551 0.13073 0.06575 C 0.13112 0.06598 0.13177 0.06621 0.13229 0.06644 C 0.13281 0.0669 0.13385 0.06852 0.13463 0.06922 C 0.13528 0.06945 0.13593 0.06968 0.13671 0.07014 C 0.13867 0.0713 0.13789 0.0713 0.1401 0.07223 C 0.14192 0.07292 0.14414 0.07292 0.14609 0.07315 C 0.14713 0.07315 0.14843 0.07338 0.14948 0.07362 C 0.15247 0.07454 0.14895 0.07315 0.15208 0.07524 C 0.1526 0.07547 0.15325 0.0757 0.1539 0.07616 C 0.15664 0.07987 0.15494 0.07778 0.15911 0.08102 L 0.15911 0.08125 C 0.16093 0.08287 0.15989 0.08218 0.16224 0.08287 C 0.16419 0.0838 0.16276 0.08287 0.16484 0.0838 C 0.16705 0.08473 0.16653 0.0845 0.16875 0.08565 C 0.16901 0.08565 0.1694 0.08588 0.16979 0.08612 C 0.17031 0.08635 0.17161 0.08774 0.17213 0.08866 C 0.17239 0.08889 0.17265 0.08912 0.17291 0.08959 C 0.17317 0.08982 0.17317 0.09075 0.17356 0.09121 C 0.17382 0.09167 0.17565 0.09352 0.17617 0.09422 C 0.17747 0.09653 0.17552 0.09468 0.17773 0.09746 C 0.18268 0.10348 0.17825 0.09792 0.1819 0.1007 C 0.18528 0.10394 0.18099 0.1 0.18372 0.10232 C 0.18398 0.10255 0.18437 0.10278 0.18476 0.10325 C 0.18489 0.10325 0.18528 0.10348 0.18554 0.10371 C 0.18645 0.1044 0.18645 0.1051 0.18737 0.10672 C 0.1875 0.10695 0.18789 0.10718 0.18815 0.10764 C 0.18828 0.10811 0.18841 0.10857 0.18867 0.10903 C 0.1888 0.1095 0.18919 0.10973 0.18945 0.11042 C 0.18971 0.11112 0.18997 0.11366 0.19023 0.11505 C 0.18997 0.12848 0.1901 0.12639 0.18971 0.13542 C 0.18945 0.14028 0.18971 0.13843 0.18919 0.14167 C 0.18932 0.14885 0.18919 0.14931 0.18971 0.15417 C 0.18971 0.15487 0.18984 0.15556 0.18997 0.15649 C 0.1901 0.15787 0.19049 0.16065 0.19049 0.16088 C 0.19036 0.16436 0.19049 0.16783 0.19023 0.17176 C 0.1901 0.17246 0.18958 0.17292 0.18945 0.17362 C 0.18919 0.17385 0.18906 0.17431 0.18893 0.175 C 0.1875 0.1794 0.18945 0.17431 0.18737 0.17894 C 0.18711 0.17917 0.18698 0.17963 0.18684 0.18033 C 0.1858 0.18264 0.18606 0.18218 0.18554 0.18473 C 0.18541 0.18612 0.18528 0.1875 0.18528 0.18866 C 0.18502 0.19075 0.18476 0.19561 0.18476 0.19584 C 0.18437 0.20695 0.18437 0.20325 0.18476 0.21737 C 0.18476 0.21899 0.18489 0.22362 0.18528 0.22616 C 0.18567 0.22894 0.18606 0.23241 0.18684 0.23473 C 0.18724 0.23681 0.18776 0.23797 0.18815 0.24005 C 0.18815 0.24075 0.18828 0.24144 0.18841 0.24237 C 0.18854 0.24306 0.18867 0.24375 0.18893 0.24445 C 0.18919 0.24607 0.18906 0.24607 0.18945 0.24792 C 0.1901 0.2507 0.18997 0.24908 0.19049 0.25278 C 0.19049 0.25371 0.19062 0.25487 0.19075 0.25602 C 0.19075 0.25649 0.19088 0.25718 0.19101 0.25787 C 0.19101 0.25857 0.19114 0.2595 0.19127 0.26042 C 0.1914 0.26112 0.19153 0.26181 0.19179 0.26274 C 0.19179 0.2632 0.19179 0.26389 0.19205 0.26505 C 0.19205 0.26551 0.19231 0.26575 0.19257 0.26644 C 0.19257 0.2669 0.1927 0.2676 0.19283 0.26829 C 0.19296 0.26968 0.19336 0.27107 0.19362 0.27269 C 0.19362 0.27315 0.19362 0.27385 0.19388 0.27454 C 0.19401 0.275 0.1944 0.27524 0.19466 0.27593 C 0.19635 0.2794 0.19479 0.27662 0.1957 0.27825 L 0.19804 0.28241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82 0.28889 L 0.19882 0.28889 C 0.20143 0.28912 0.20416 0.28935 0.20677 0.28935 C 0.21484 0.28912 0.21432 0.28889 0.21953 0.28819 C 0.22044 0.28819 0.22148 0.28796 0.22239 0.28796 C 0.22669 0.28726 0.22474 0.2875 0.22825 0.28657 C 0.22929 0.28611 0.2302 0.28611 0.23125 0.28588 C 0.23281 0.28426 0.23164 0.28518 0.23476 0.28449 C 0.23776 0.28356 0.23398 0.28426 0.24023 0.28379 C 0.2427 0.2831 0.24257 0.2831 0.24622 0.2831 C 0.25039 0.2831 0.25455 0.28333 0.25872 0.28333 C 0.25924 0.28356 0.25976 0.28356 0.26028 0.28379 C 0.26132 0.28379 0.26224 0.28379 0.26328 0.28402 C 0.26354 0.28402 0.26393 0.28426 0.26419 0.28449 C 0.26601 0.28495 0.26692 0.28495 0.26849 0.28541 C 0.26888 0.28564 0.26914 0.28588 0.26953 0.28611 C 0.27083 0.2868 0.27018 0.28588 0.27187 0.28726 C 0.27252 0.28773 0.27304 0.28842 0.27382 0.28889 C 0.27487 0.28958 0.27656 0.29074 0.27773 0.29097 C 0.27838 0.2912 0.27903 0.2912 0.27968 0.29143 C 0.28385 0.29213 0.27786 0.29143 0.28684 0.29213 L 0.29114 0.29236 C 0.29257 0.29259 0.2944 0.29305 0.2957 0.29305 C 0.29778 0.29328 0.29987 0.29328 0.30195 0.29351 C 0.30599 0.29328 0.31002 0.29328 0.31406 0.29305 C 0.32044 0.29259 0.31588 0.29259 0.3207 0.29166 C 0.32187 0.29143 0.32317 0.29143 0.32434 0.29143 L 0.32786 0.29074 C 0.32942 0.29027 0.33177 0.28981 0.33333 0.28958 L 0.35013 0.28889 C 0.35065 0.28889 0.35117 0.28865 0.35169 0.28865 C 0.36276 0.28865 0.36093 0.28842 0.36718 0.28935 C 0.3694 0.28981 0.36731 0.28912 0.36953 0.29027 C 0.37005 0.29051 0.37057 0.29074 0.37109 0.29097 C 0.37122 0.2912 0.37148 0.2912 0.37161 0.29143 C 0.372 0.29166 0.37226 0.29213 0.37265 0.29236 C 0.37304 0.29259 0.37343 0.29259 0.37382 0.29282 C 0.37682 0.29375 0.37252 0.29236 0.37591 0.29351 C 0.3763 0.29375 0.37656 0.29398 0.37695 0.29421 C 0.37838 0.2949 0.37851 0.2949 0.37981 0.29514 C 0.3802 0.29537 0.38059 0.29537 0.38099 0.2956 C 0.38268 0.29606 0.38437 0.29629 0.38593 0.29652 C 0.38684 0.29676 0.38789 0.29676 0.3888 0.29699 C 0.39088 0.29861 0.38841 0.29676 0.39062 0.29791 C 0.39088 0.29814 0.39114 0.29861 0.3914 0.29861 C 0.39218 0.29907 0.39296 0.29907 0.39375 0.2993 C 0.39557 0.3 0.39453 0.29976 0.397 0.3 C 0.39739 0.30023 0.39765 0.30046 0.39804 0.30046 C 0.39948 0.30069 0.40234 0.30092 0.40234 0.30092 L 0.40377 0.30092 " pathEditMode="relative" ptsTypes="AAAAAAAAAAAAAAAAAAAAAAAAAAAAAAAAAAAAAAAAAAAAAAAA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34</Words>
  <Application>Microsoft Office PowerPoint</Application>
  <PresentationFormat>Widescreen</PresentationFormat>
  <Paragraphs>23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From biological neurons…</vt:lpstr>
      <vt:lpstr>Biological Neuron</vt:lpstr>
      <vt:lpstr>Biological Neuron</vt:lpstr>
      <vt:lpstr>Synaptic integration</vt:lpstr>
      <vt:lpstr>Synaptic integration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biological neurons…</dc:title>
  <dc:creator>Paul Dubois</dc:creator>
  <cp:lastModifiedBy>Paul Dubois</cp:lastModifiedBy>
  <cp:revision>6</cp:revision>
  <dcterms:created xsi:type="dcterms:W3CDTF">2023-08-15T22:14:03Z</dcterms:created>
  <dcterms:modified xsi:type="dcterms:W3CDTF">2023-08-15T22:47:31Z</dcterms:modified>
</cp:coreProperties>
</file>