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20" r:id="rId11"/>
    <p:sldId id="321" r:id="rId12"/>
    <p:sldId id="324" r:id="rId13"/>
    <p:sldId id="343" r:id="rId14"/>
    <p:sldId id="344" r:id="rId15"/>
    <p:sldId id="322" r:id="rId16"/>
    <p:sldId id="331" r:id="rId17"/>
    <p:sldId id="333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  <p14:sldId id="329"/>
          </p14:sldIdLst>
        </p14:section>
        <p14:section name="Vectors &amp; Matrices" id="{EB53FB21-4207-4AAF-AB29-4B48807D277F}">
          <p14:sldIdLst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Forward" id="{120D5398-E26F-4491-9302-971EEA676B5B}">
          <p14:sldIdLst>
            <p14:sldId id="320"/>
            <p14:sldId id="321"/>
            <p14:sldId id="324"/>
          </p14:sldIdLst>
        </p14:section>
        <p14:section name="Training" id="{FED1EC70-A018-4802-B1C2-5A81BC08DA6F}">
          <p14:sldIdLst>
            <p14:sldId id="343"/>
            <p14:sldId id="344"/>
            <p14:sldId id="322"/>
            <p14:sldId id="331"/>
            <p14:sldId id="333"/>
          </p14:sldIdLst>
        </p14:section>
        <p14:section name="Conclusion" id="{94CF18E3-8DD3-4C49-9D80-7C03BD316E96}">
          <p14:sldIdLst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75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/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(input)</a:t>
                </a: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/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  <a:blipFill>
                <a:blip r:embed="rId3"/>
                <a:stretch>
                  <a:fillRect b="-1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/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3007856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CEFEF9-9309-C1B3-659F-191ED01D4394}"/>
              </a:ext>
            </a:extLst>
          </p:cNvPr>
          <p:cNvCxnSpPr>
            <a:cxnSpLocks/>
          </p:cNvCxnSpPr>
          <p:nvPr/>
        </p:nvCxnSpPr>
        <p:spPr>
          <a:xfrm>
            <a:off x="3296757" y="3938880"/>
            <a:ext cx="2186046" cy="0"/>
          </a:xfrm>
          <a:prstGeom prst="straightConnector1">
            <a:avLst/>
          </a:prstGeom>
          <a:ln w="2540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796A89-9556-1D02-F885-A691A4AE0C56}"/>
              </a:ext>
            </a:extLst>
          </p:cNvPr>
          <p:cNvSpPr txBox="1"/>
          <p:nvPr/>
        </p:nvSpPr>
        <p:spPr>
          <a:xfrm>
            <a:off x="8016268" y="2697055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/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  <a:blipFill>
                <a:blip r:embed="rId2"/>
                <a:stretch>
                  <a:fillRect b="-1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/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3007856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19120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886471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79B129-77C1-F75D-A865-C47BB4DF7CE1}"/>
              </a:ext>
            </a:extLst>
          </p:cNvPr>
          <p:cNvCxnSpPr>
            <a:cxnSpLocks/>
          </p:cNvCxnSpPr>
          <p:nvPr/>
        </p:nvCxnSpPr>
        <p:spPr>
          <a:xfrm>
            <a:off x="3298785" y="2338086"/>
            <a:ext cx="0" cy="3229337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3FC471-EAEC-4840-81DD-806BEC409D80}"/>
              </a:ext>
            </a:extLst>
          </p:cNvPr>
          <p:cNvSpPr/>
          <p:nvPr/>
        </p:nvSpPr>
        <p:spPr>
          <a:xfrm rot="20670947">
            <a:off x="2394358" y="2971361"/>
            <a:ext cx="6962896" cy="1245228"/>
          </a:xfrm>
          <a:prstGeom prst="roundRect">
            <a:avLst/>
          </a:prstGeom>
          <a:solidFill>
            <a:srgbClr val="FF0000">
              <a:alpha val="67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Use gradient descent!</a:t>
            </a:r>
          </a:p>
        </p:txBody>
      </p:sp>
    </p:spTree>
    <p:extLst>
      <p:ext uri="{BB962C8B-B14F-4D97-AF65-F5344CB8AC3E}">
        <p14:creationId xmlns:p14="http://schemas.microsoft.com/office/powerpoint/2010/main" val="17663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3081E-BEDE-A594-D297-B3450AC4F6E0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BC0BE12-7400-8345-91A5-87CE5CE66B02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C8EDE81-86A3-8D65-DE97-5B6C45110E07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CFBAC37-C28D-777F-8E49-39312FCB6D40}"/>
              </a:ext>
            </a:extLst>
          </p:cNvPr>
          <p:cNvGraphicFramePr>
            <a:graphicFrameLocks noGrp="1"/>
          </p:cNvGraphicFramePr>
          <p:nvPr/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9AB24DFC-484E-4E0C-A771-C90603F03044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E0F3277-3777-1733-01F7-B1DE09A843A2}"/>
              </a:ext>
            </a:extLst>
          </p:cNvPr>
          <p:cNvGraphicFramePr>
            <a:graphicFrameLocks noGrp="1"/>
          </p:cNvGraphicFramePr>
          <p:nvPr/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75B9852-437F-79F2-29D7-62545ACFB12A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BCBFD5-8447-AE09-F202-E4B809AF29BC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E31DB33-B2B7-D131-4267-C756FC1760FB}"/>
              </a:ext>
            </a:extLst>
          </p:cNvPr>
          <p:cNvGraphicFramePr>
            <a:graphicFrameLocks noGrp="1"/>
          </p:cNvGraphicFramePr>
          <p:nvPr/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8E29367-DFC2-FCD9-FB1E-67EF7BD2A382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158BE24E-D493-611D-0025-5210E0038459}"/>
              </a:ext>
            </a:extLst>
          </p:cNvPr>
          <p:cNvGraphicFramePr>
            <a:graphicFrameLocks noGrp="1"/>
          </p:cNvGraphicFramePr>
          <p:nvPr/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58E77C1-CEB3-73D5-686C-51867852D83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0E6BD230-EB61-8516-0ED6-04E2561B864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4104B4C-9D5A-F042-7E28-1668170C1E5B}"/>
              </a:ext>
            </a:extLst>
          </p:cNvPr>
          <p:cNvGraphicFramePr>
            <a:graphicFrameLocks noGrp="1"/>
          </p:cNvGraphicFramePr>
          <p:nvPr/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29C965E-273F-A8AE-1FFC-E3CEE46C85EF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F44EF6C-2F1E-EE98-BEE3-08871D67EAEE}"/>
              </a:ext>
            </a:extLst>
          </p:cNvPr>
          <p:cNvGraphicFramePr>
            <a:graphicFrameLocks noGrp="1"/>
          </p:cNvGraphicFramePr>
          <p:nvPr/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/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313</Paragraphs>
  <Slides>18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Evaluating a network</vt:lpstr>
      <vt:lpstr>Evaluating a network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29</cp:revision>
  <dcterms:created xsi:type="dcterms:W3CDTF">2023-08-17T11:27:04Z</dcterms:created>
  <dcterms:modified xsi:type="dcterms:W3CDTF">2023-08-17T17:05:44Z</dcterms:modified>
</cp:coreProperties>
</file>