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8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91B657-BBE1-C50C-BEE9-AA349B9EEE42}"/>
              </a:ext>
            </a:extLst>
          </p:cNvPr>
          <p:cNvSpPr/>
          <p:nvPr/>
        </p:nvSpPr>
        <p:spPr>
          <a:xfrm>
            <a:off x="1886053" y="1858701"/>
            <a:ext cx="1396678" cy="1396678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B88608-8E9E-53AC-1B55-0E704B28C2F4}"/>
              </a:ext>
            </a:extLst>
          </p:cNvPr>
          <p:cNvSpPr/>
          <p:nvPr/>
        </p:nvSpPr>
        <p:spPr>
          <a:xfrm>
            <a:off x="6898005" y="470475"/>
            <a:ext cx="1287682" cy="1287682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5FA137-B1B0-08E4-C34E-F563407FCD1D}"/>
              </a:ext>
            </a:extLst>
          </p:cNvPr>
          <p:cNvSpPr/>
          <p:nvPr/>
        </p:nvSpPr>
        <p:spPr>
          <a:xfrm>
            <a:off x="1732345" y="4068038"/>
            <a:ext cx="912560" cy="912560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E40612-DEF7-D032-7F5C-0E3E2457B54C}"/>
              </a:ext>
            </a:extLst>
          </p:cNvPr>
          <p:cNvSpPr/>
          <p:nvPr/>
        </p:nvSpPr>
        <p:spPr>
          <a:xfrm>
            <a:off x="9095265" y="1957576"/>
            <a:ext cx="1800371" cy="1800371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2D494D-C30D-5BBA-5195-FBAB3B309E0D}"/>
              </a:ext>
            </a:extLst>
          </p:cNvPr>
          <p:cNvSpPr/>
          <p:nvPr/>
        </p:nvSpPr>
        <p:spPr>
          <a:xfrm>
            <a:off x="9749235" y="4177607"/>
            <a:ext cx="1033249" cy="1033249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Voice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562F2B-0B86-BEF3-AB9F-1573F3CEBC1C}"/>
              </a:ext>
            </a:extLst>
          </p:cNvPr>
          <p:cNvSpPr/>
          <p:nvPr/>
        </p:nvSpPr>
        <p:spPr>
          <a:xfrm>
            <a:off x="2520478" y="5115535"/>
            <a:ext cx="1524507" cy="1566915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messages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FA88FD-1C5D-8A62-62AB-A0A127447AF5}"/>
              </a:ext>
            </a:extLst>
          </p:cNvPr>
          <p:cNvSpPr/>
          <p:nvPr/>
        </p:nvSpPr>
        <p:spPr>
          <a:xfrm>
            <a:off x="8349891" y="5328213"/>
            <a:ext cx="1235140" cy="1259845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code flowing in the air&#10;&#10;Description automatically generated with medium confidence">
            <a:extLst>
              <a:ext uri="{FF2B5EF4-FFF2-40B4-BE49-F238E27FC236}">
                <a16:creationId xmlns:a16="http://schemas.microsoft.com/office/drawing/2014/main" id="{C96CBC50-0309-E5AE-AE5C-DF738BE11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1" r="-1" b="935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1B58-F735-76D5-2619-054F63DC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Massive data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4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Analysis 101</vt:lpstr>
      <vt:lpstr>A world of data</vt:lpstr>
      <vt:lpstr>Massive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6</cp:revision>
  <dcterms:created xsi:type="dcterms:W3CDTF">2023-08-02T21:26:57Z</dcterms:created>
  <dcterms:modified xsi:type="dcterms:W3CDTF">2023-08-02T21:57:47Z</dcterms:modified>
</cp:coreProperties>
</file>