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5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2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3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4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Bierstadt</vt:lpstr>
      <vt:lpstr>GestaltVTI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</cp:revision>
  <dcterms:created xsi:type="dcterms:W3CDTF">2023-08-17T11:27:04Z</dcterms:created>
  <dcterms:modified xsi:type="dcterms:W3CDTF">2023-08-17T12:41:45Z</dcterms:modified>
</cp:coreProperties>
</file>