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22" r:id="rId14"/>
    <p:sldId id="331" r:id="rId15"/>
    <p:sldId id="333" r:id="rId16"/>
    <p:sldId id="3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  <p14:sldId id="329"/>
          </p14:sldIdLst>
        </p14:section>
        <p14:section name="Vectors &amp; Matrices" id="{EB53FB21-4207-4AAF-AB29-4B48807D277F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Forward" id="{120D5398-E26F-4491-9302-971EEA676B5B}">
          <p14:sldIdLst>
            <p14:sldId id="320"/>
            <p14:sldId id="321"/>
            <p14:sldId id="324"/>
          </p14:sldIdLst>
        </p14:section>
        <p14:section name="Training" id="{FED1EC70-A018-4802-B1C2-5A81BC08DA6F}">
          <p14:sldIdLst>
            <p14:sldId id="322"/>
            <p14:sldId id="331"/>
            <p14:sldId id="333"/>
          </p14:sldIdLst>
        </p14:section>
        <p14:section name="Conclusion" id="{94CF18E3-8DD3-4C49-9D80-7C03BD316E96}">
          <p14:sldIdLst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295</Paragraphs>
  <Slides>16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26</cp:revision>
  <dcterms:created xsi:type="dcterms:W3CDTF">2023-08-17T11:27:04Z</dcterms:created>
  <dcterms:modified xsi:type="dcterms:W3CDTF">2023-08-17T16:27:47Z</dcterms:modified>
</cp:coreProperties>
</file>