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237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578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90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145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0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8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83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1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24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83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294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4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10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computer screen with many colorful squares&#10;&#10;Description automatically generated with medium confidence">
            <a:extLst>
              <a:ext uri="{FF2B5EF4-FFF2-40B4-BE49-F238E27FC236}">
                <a16:creationId xmlns:a16="http://schemas.microsoft.com/office/drawing/2014/main" id="{B139154D-6C49-B0B0-C580-E4F73CC2D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078" y="0"/>
            <a:ext cx="2468879" cy="2468880"/>
          </a:xfrm>
          <a:prstGeom prst="rect">
            <a:avLst/>
          </a:prstGeom>
        </p:spPr>
      </p:pic>
      <p:pic>
        <p:nvPicPr>
          <p:cNvPr id="19" name="Picture 18" descr="A colorful network of dots and lines&#10;&#10;Description automatically generated">
            <a:extLst>
              <a:ext uri="{FF2B5EF4-FFF2-40B4-BE49-F238E27FC236}">
                <a16:creationId xmlns:a16="http://schemas.microsoft.com/office/drawing/2014/main" id="{167BAEFF-134B-3089-52B7-B1E9203BFC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933" y="5088383"/>
            <a:ext cx="2468880" cy="2468880"/>
          </a:xfrm>
          <a:prstGeom prst="rect">
            <a:avLst/>
          </a:prstGeom>
        </p:spPr>
      </p:pic>
      <p:pic>
        <p:nvPicPr>
          <p:cNvPr id="23" name="Picture 22" descr="A computer monitor with graphics on it&#10;&#10;Description automatically generated">
            <a:extLst>
              <a:ext uri="{FF2B5EF4-FFF2-40B4-BE49-F238E27FC236}">
                <a16:creationId xmlns:a16="http://schemas.microsoft.com/office/drawing/2014/main" id="{C6A4E14B-85F9-0204-FD4A-13321F93C8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754" y="2544192"/>
            <a:ext cx="2468879" cy="2468880"/>
          </a:xfrm>
          <a:prstGeom prst="rect">
            <a:avLst/>
          </a:prstGeom>
        </p:spPr>
      </p:pic>
      <p:pic>
        <p:nvPicPr>
          <p:cNvPr id="21" name="Picture 20" descr="A computer with connected circles and dots&#10;&#10;Description automatically generated">
            <a:extLst>
              <a:ext uri="{FF2B5EF4-FFF2-40B4-BE49-F238E27FC236}">
                <a16:creationId xmlns:a16="http://schemas.microsoft.com/office/drawing/2014/main" id="{1AF07C44-68D3-1F7D-C92F-C71FDD8BA4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" y="2546488"/>
            <a:ext cx="2468880" cy="2468880"/>
          </a:xfrm>
          <a:prstGeom prst="rect">
            <a:avLst/>
          </a:prstGeom>
        </p:spPr>
      </p:pic>
      <p:pic>
        <p:nvPicPr>
          <p:cNvPr id="11" name="Picture 10" descr="A snake wrapped around a computer&#10;&#10;Description automatically generated">
            <a:extLst>
              <a:ext uri="{FF2B5EF4-FFF2-40B4-BE49-F238E27FC236}">
                <a16:creationId xmlns:a16="http://schemas.microsoft.com/office/drawing/2014/main" id="{BFA8DF0C-1819-7DF3-A8CD-ADE93F5C3D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" y="0"/>
            <a:ext cx="2468880" cy="2468880"/>
          </a:xfrm>
          <a:prstGeom prst="rect">
            <a:avLst/>
          </a:prstGeom>
        </p:spPr>
      </p:pic>
      <p:pic>
        <p:nvPicPr>
          <p:cNvPr id="17" name="Picture 16" descr="A group of dice falling&#10;&#10;Description automatically generated">
            <a:extLst>
              <a:ext uri="{FF2B5EF4-FFF2-40B4-BE49-F238E27FC236}">
                <a16:creationId xmlns:a16="http://schemas.microsoft.com/office/drawing/2014/main" id="{BA08951F-39C0-32BC-BE51-E72E097B3F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10" y="5092976"/>
            <a:ext cx="2468880" cy="2468880"/>
          </a:xfrm>
          <a:prstGeom prst="rect">
            <a:avLst/>
          </a:prstGeom>
          <a:effectLst>
            <a:softEdge rad="317500"/>
          </a:effectLst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699AE65C-AAD7-A802-642E-ED9B534C5BB7}"/>
              </a:ext>
            </a:extLst>
          </p:cNvPr>
          <p:cNvGrpSpPr/>
          <p:nvPr/>
        </p:nvGrpSpPr>
        <p:grpSpPr>
          <a:xfrm>
            <a:off x="2303097" y="698500"/>
            <a:ext cx="6085622" cy="6162678"/>
            <a:chOff x="2303097" y="698500"/>
            <a:chExt cx="6085622" cy="6162678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FD40516-579F-24E2-24FB-75F12D49E41C}"/>
                </a:ext>
              </a:extLst>
            </p:cNvPr>
            <p:cNvSpPr/>
            <p:nvPr/>
          </p:nvSpPr>
          <p:spPr>
            <a:xfrm>
              <a:off x="2381118" y="4508639"/>
              <a:ext cx="2262603" cy="807516"/>
            </a:xfrm>
            <a:custGeom>
              <a:avLst/>
              <a:gdLst>
                <a:gd name="connsiteX0" fmla="*/ 1884249 w 1884249"/>
                <a:gd name="connsiteY0" fmla="*/ 586019 h 671737"/>
                <a:gd name="connsiteX1" fmla="*/ 1020094 w 1884249"/>
                <a:gd name="connsiteY1" fmla="*/ 53231 h 671737"/>
                <a:gd name="connsiteX2" fmla="*/ 0 w 1884249"/>
                <a:gd name="connsiteY2" fmla="*/ 85718 h 671737"/>
                <a:gd name="connsiteX3" fmla="*/ 864156 w 1884249"/>
                <a:gd name="connsiteY3" fmla="*/ 618507 h 671737"/>
                <a:gd name="connsiteX4" fmla="*/ 1884249 w 1884249"/>
                <a:gd name="connsiteY4" fmla="*/ 586019 h 671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4249" h="671737">
                  <a:moveTo>
                    <a:pt x="1884249" y="586019"/>
                  </a:moveTo>
                  <a:cubicBezTo>
                    <a:pt x="1884249" y="586019"/>
                    <a:pt x="1539887" y="189677"/>
                    <a:pt x="1020094" y="53231"/>
                  </a:cubicBezTo>
                  <a:cubicBezTo>
                    <a:pt x="500301" y="-83214"/>
                    <a:pt x="0" y="85718"/>
                    <a:pt x="0" y="85718"/>
                  </a:cubicBezTo>
                  <a:cubicBezTo>
                    <a:pt x="0" y="85718"/>
                    <a:pt x="344363" y="482060"/>
                    <a:pt x="864156" y="618507"/>
                  </a:cubicBezTo>
                  <a:cubicBezTo>
                    <a:pt x="1383949" y="754952"/>
                    <a:pt x="1884249" y="586019"/>
                    <a:pt x="1884249" y="58601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4889" cap="flat">
              <a:noFill/>
              <a:prstDash val="solid"/>
              <a:miter/>
            </a:ln>
          </p:spPr>
          <p:txBody>
            <a:bodyPr rot="0" spcFirstLastPara="0" vert="horz" wrap="square" lIns="80189" tIns="40094" rIns="80189" bIns="4009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579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4E0B1F9-64DD-2F6B-17C2-0F5238075ACF}"/>
                </a:ext>
              </a:extLst>
            </p:cNvPr>
            <p:cNvSpPr/>
            <p:nvPr/>
          </p:nvSpPr>
          <p:spPr>
            <a:xfrm>
              <a:off x="2303097" y="2846456"/>
              <a:ext cx="1654041" cy="1655878"/>
            </a:xfrm>
            <a:custGeom>
              <a:avLst/>
              <a:gdLst>
                <a:gd name="connsiteX0" fmla="*/ 1377451 w 1377451"/>
                <a:gd name="connsiteY0" fmla="*/ 1377451 h 1377451"/>
                <a:gd name="connsiteX1" fmla="*/ 896643 w 1377451"/>
                <a:gd name="connsiteY1" fmla="*/ 480809 h 1377451"/>
                <a:gd name="connsiteX2" fmla="*/ 0 w 1377451"/>
                <a:gd name="connsiteY2" fmla="*/ 0 h 1377451"/>
                <a:gd name="connsiteX3" fmla="*/ 480808 w 1377451"/>
                <a:gd name="connsiteY3" fmla="*/ 896643 h 1377451"/>
                <a:gd name="connsiteX4" fmla="*/ 1377451 w 1377451"/>
                <a:gd name="connsiteY4" fmla="*/ 1377451 h 1377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451" h="1377451">
                  <a:moveTo>
                    <a:pt x="1377451" y="1377451"/>
                  </a:moveTo>
                  <a:cubicBezTo>
                    <a:pt x="1377451" y="1377451"/>
                    <a:pt x="1273493" y="864156"/>
                    <a:pt x="896643" y="480809"/>
                  </a:cubicBezTo>
                  <a:cubicBezTo>
                    <a:pt x="513295" y="103958"/>
                    <a:pt x="0" y="0"/>
                    <a:pt x="0" y="0"/>
                  </a:cubicBezTo>
                  <a:cubicBezTo>
                    <a:pt x="0" y="0"/>
                    <a:pt x="103959" y="513296"/>
                    <a:pt x="480808" y="896643"/>
                  </a:cubicBezTo>
                  <a:cubicBezTo>
                    <a:pt x="864156" y="1273493"/>
                    <a:pt x="1377451" y="1377451"/>
                    <a:pt x="1377451" y="137745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4889" cap="flat">
              <a:noFill/>
              <a:prstDash val="solid"/>
              <a:miter/>
            </a:ln>
          </p:spPr>
          <p:txBody>
            <a:bodyPr rot="0" spcFirstLastPara="0" vert="horz" wrap="square" lIns="80189" tIns="40094" rIns="80189" bIns="4009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579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FE94486-E3F4-A748-F416-F9134372E398}"/>
                </a:ext>
              </a:extLst>
            </p:cNvPr>
            <p:cNvSpPr/>
            <p:nvPr/>
          </p:nvSpPr>
          <p:spPr>
            <a:xfrm>
              <a:off x="3034988" y="1299928"/>
              <a:ext cx="806621" cy="2265116"/>
            </a:xfrm>
            <a:custGeom>
              <a:avLst/>
              <a:gdLst>
                <a:gd name="connsiteX0" fmla="*/ 586019 w 671737"/>
                <a:gd name="connsiteY0" fmla="*/ 1884249 h 1884249"/>
                <a:gd name="connsiteX1" fmla="*/ 618506 w 671737"/>
                <a:gd name="connsiteY1" fmla="*/ 864156 h 1884249"/>
                <a:gd name="connsiteX2" fmla="*/ 85719 w 671737"/>
                <a:gd name="connsiteY2" fmla="*/ 0 h 1884249"/>
                <a:gd name="connsiteX3" fmla="*/ 53231 w 671737"/>
                <a:gd name="connsiteY3" fmla="*/ 1020094 h 1884249"/>
                <a:gd name="connsiteX4" fmla="*/ 586019 w 671737"/>
                <a:gd name="connsiteY4" fmla="*/ 1884249 h 1884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1737" h="1884249">
                  <a:moveTo>
                    <a:pt x="586019" y="1884249"/>
                  </a:moveTo>
                  <a:cubicBezTo>
                    <a:pt x="586019" y="1884249"/>
                    <a:pt x="754952" y="1383949"/>
                    <a:pt x="618506" y="864156"/>
                  </a:cubicBezTo>
                  <a:cubicBezTo>
                    <a:pt x="482061" y="344363"/>
                    <a:pt x="85719" y="0"/>
                    <a:pt x="85719" y="0"/>
                  </a:cubicBezTo>
                  <a:cubicBezTo>
                    <a:pt x="85719" y="0"/>
                    <a:pt x="-83214" y="500301"/>
                    <a:pt x="53231" y="1020094"/>
                  </a:cubicBezTo>
                  <a:cubicBezTo>
                    <a:pt x="189677" y="1539887"/>
                    <a:pt x="586019" y="1884249"/>
                    <a:pt x="586019" y="188424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4889" cap="flat">
              <a:noFill/>
              <a:prstDash val="solid"/>
              <a:miter/>
            </a:ln>
          </p:spPr>
          <p:txBody>
            <a:bodyPr rot="0" spcFirstLastPara="0" vert="horz" wrap="square" lIns="80189" tIns="40094" rIns="80189" bIns="4009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579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54EBF02-3CB5-6C7B-EDA9-CE25F20DD717}"/>
                </a:ext>
              </a:extLst>
            </p:cNvPr>
            <p:cNvSpPr/>
            <p:nvPr/>
          </p:nvSpPr>
          <p:spPr>
            <a:xfrm>
              <a:off x="3971238" y="698500"/>
              <a:ext cx="806621" cy="2265116"/>
            </a:xfrm>
            <a:custGeom>
              <a:avLst/>
              <a:gdLst>
                <a:gd name="connsiteX0" fmla="*/ 618506 w 671737"/>
                <a:gd name="connsiteY0" fmla="*/ 1020094 h 1884249"/>
                <a:gd name="connsiteX1" fmla="*/ 586019 w 671737"/>
                <a:gd name="connsiteY1" fmla="*/ 0 h 1884249"/>
                <a:gd name="connsiteX2" fmla="*/ 53231 w 671737"/>
                <a:gd name="connsiteY2" fmla="*/ 864156 h 1884249"/>
                <a:gd name="connsiteX3" fmla="*/ 85719 w 671737"/>
                <a:gd name="connsiteY3" fmla="*/ 1884249 h 1884249"/>
                <a:gd name="connsiteX4" fmla="*/ 618506 w 671737"/>
                <a:gd name="connsiteY4" fmla="*/ 1020094 h 1884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1737" h="1884249">
                  <a:moveTo>
                    <a:pt x="618506" y="1020094"/>
                  </a:moveTo>
                  <a:cubicBezTo>
                    <a:pt x="754952" y="500301"/>
                    <a:pt x="586019" y="0"/>
                    <a:pt x="586019" y="0"/>
                  </a:cubicBezTo>
                  <a:cubicBezTo>
                    <a:pt x="586019" y="0"/>
                    <a:pt x="189677" y="344363"/>
                    <a:pt x="53231" y="864156"/>
                  </a:cubicBezTo>
                  <a:cubicBezTo>
                    <a:pt x="-83214" y="1383949"/>
                    <a:pt x="85719" y="1884249"/>
                    <a:pt x="85719" y="1884249"/>
                  </a:cubicBezTo>
                  <a:cubicBezTo>
                    <a:pt x="85719" y="1884249"/>
                    <a:pt x="475563" y="1539887"/>
                    <a:pt x="618506" y="102009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4889" cap="flat">
              <a:noFill/>
              <a:prstDash val="solid"/>
              <a:miter/>
            </a:ln>
          </p:spPr>
          <p:txBody>
            <a:bodyPr rot="0" spcFirstLastPara="0" vert="horz" wrap="square" lIns="80189" tIns="40094" rIns="80189" bIns="4009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579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35C9E09-AFF0-AF94-790D-64088A3BF687}"/>
                </a:ext>
              </a:extLst>
            </p:cNvPr>
            <p:cNvSpPr/>
            <p:nvPr/>
          </p:nvSpPr>
          <p:spPr>
            <a:xfrm>
              <a:off x="6734678" y="2846456"/>
              <a:ext cx="1654041" cy="1655878"/>
            </a:xfrm>
            <a:custGeom>
              <a:avLst/>
              <a:gdLst>
                <a:gd name="connsiteX0" fmla="*/ 1377451 w 1377451"/>
                <a:gd name="connsiteY0" fmla="*/ 0 h 1377451"/>
                <a:gd name="connsiteX1" fmla="*/ 480808 w 1377451"/>
                <a:gd name="connsiteY1" fmla="*/ 480809 h 1377451"/>
                <a:gd name="connsiteX2" fmla="*/ 0 w 1377451"/>
                <a:gd name="connsiteY2" fmla="*/ 1377451 h 1377451"/>
                <a:gd name="connsiteX3" fmla="*/ 896643 w 1377451"/>
                <a:gd name="connsiteY3" fmla="*/ 896643 h 1377451"/>
                <a:gd name="connsiteX4" fmla="*/ 1377451 w 1377451"/>
                <a:gd name="connsiteY4" fmla="*/ 0 h 1377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451" h="1377451">
                  <a:moveTo>
                    <a:pt x="1377451" y="0"/>
                  </a:moveTo>
                  <a:cubicBezTo>
                    <a:pt x="1377451" y="0"/>
                    <a:pt x="864155" y="103958"/>
                    <a:pt x="480808" y="480809"/>
                  </a:cubicBezTo>
                  <a:cubicBezTo>
                    <a:pt x="97461" y="864156"/>
                    <a:pt x="0" y="1377451"/>
                    <a:pt x="0" y="1377451"/>
                  </a:cubicBezTo>
                  <a:cubicBezTo>
                    <a:pt x="0" y="1377451"/>
                    <a:pt x="513295" y="1273493"/>
                    <a:pt x="896643" y="896643"/>
                  </a:cubicBezTo>
                  <a:cubicBezTo>
                    <a:pt x="1273493" y="513296"/>
                    <a:pt x="1377451" y="0"/>
                    <a:pt x="1377451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4889" cap="flat">
              <a:noFill/>
              <a:prstDash val="solid"/>
              <a:miter/>
            </a:ln>
          </p:spPr>
          <p:txBody>
            <a:bodyPr rot="0" spcFirstLastPara="0" vert="horz" wrap="square" lIns="80189" tIns="40094" rIns="80189" bIns="4009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579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AD82C71-5A2B-1900-F4EF-F1AC3B2E776D}"/>
                </a:ext>
              </a:extLst>
            </p:cNvPr>
            <p:cNvSpPr/>
            <p:nvPr/>
          </p:nvSpPr>
          <p:spPr>
            <a:xfrm>
              <a:off x="6858007" y="1299928"/>
              <a:ext cx="806621" cy="2265116"/>
            </a:xfrm>
            <a:custGeom>
              <a:avLst/>
              <a:gdLst>
                <a:gd name="connsiteX0" fmla="*/ 618507 w 671737"/>
                <a:gd name="connsiteY0" fmla="*/ 1020094 h 1884249"/>
                <a:gd name="connsiteX1" fmla="*/ 586019 w 671737"/>
                <a:gd name="connsiteY1" fmla="*/ 0 h 1884249"/>
                <a:gd name="connsiteX2" fmla="*/ 53231 w 671737"/>
                <a:gd name="connsiteY2" fmla="*/ 864156 h 1884249"/>
                <a:gd name="connsiteX3" fmla="*/ 85718 w 671737"/>
                <a:gd name="connsiteY3" fmla="*/ 1884249 h 1884249"/>
                <a:gd name="connsiteX4" fmla="*/ 618507 w 671737"/>
                <a:gd name="connsiteY4" fmla="*/ 1020094 h 1884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1737" h="1884249">
                  <a:moveTo>
                    <a:pt x="618507" y="1020094"/>
                  </a:moveTo>
                  <a:cubicBezTo>
                    <a:pt x="754952" y="500301"/>
                    <a:pt x="586019" y="0"/>
                    <a:pt x="586019" y="0"/>
                  </a:cubicBezTo>
                  <a:cubicBezTo>
                    <a:pt x="586019" y="0"/>
                    <a:pt x="189677" y="344363"/>
                    <a:pt x="53231" y="864156"/>
                  </a:cubicBezTo>
                  <a:cubicBezTo>
                    <a:pt x="-83214" y="1383949"/>
                    <a:pt x="85718" y="1884249"/>
                    <a:pt x="85718" y="1884249"/>
                  </a:cubicBezTo>
                  <a:cubicBezTo>
                    <a:pt x="85718" y="1884249"/>
                    <a:pt x="475563" y="1539887"/>
                    <a:pt x="618507" y="102009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4889" cap="flat">
              <a:noFill/>
              <a:prstDash val="solid"/>
              <a:miter/>
            </a:ln>
          </p:spPr>
          <p:txBody>
            <a:bodyPr rot="0" spcFirstLastPara="0" vert="horz" wrap="square" lIns="80189" tIns="40094" rIns="80189" bIns="4009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579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E4E6FC6-9602-F316-50C7-7E764335075A}"/>
                </a:ext>
              </a:extLst>
            </p:cNvPr>
            <p:cNvSpPr/>
            <p:nvPr/>
          </p:nvSpPr>
          <p:spPr>
            <a:xfrm>
              <a:off x="5921758" y="698500"/>
              <a:ext cx="806621" cy="2265116"/>
            </a:xfrm>
            <a:custGeom>
              <a:avLst/>
              <a:gdLst>
                <a:gd name="connsiteX0" fmla="*/ 586019 w 671737"/>
                <a:gd name="connsiteY0" fmla="*/ 1884249 h 1884249"/>
                <a:gd name="connsiteX1" fmla="*/ 618506 w 671737"/>
                <a:gd name="connsiteY1" fmla="*/ 864156 h 1884249"/>
                <a:gd name="connsiteX2" fmla="*/ 85719 w 671737"/>
                <a:gd name="connsiteY2" fmla="*/ 0 h 1884249"/>
                <a:gd name="connsiteX3" fmla="*/ 53232 w 671737"/>
                <a:gd name="connsiteY3" fmla="*/ 1020094 h 1884249"/>
                <a:gd name="connsiteX4" fmla="*/ 586019 w 671737"/>
                <a:gd name="connsiteY4" fmla="*/ 1884249 h 1884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1737" h="1884249">
                  <a:moveTo>
                    <a:pt x="586019" y="1884249"/>
                  </a:moveTo>
                  <a:cubicBezTo>
                    <a:pt x="586019" y="1884249"/>
                    <a:pt x="754952" y="1383949"/>
                    <a:pt x="618506" y="864156"/>
                  </a:cubicBezTo>
                  <a:cubicBezTo>
                    <a:pt x="482061" y="344363"/>
                    <a:pt x="85719" y="0"/>
                    <a:pt x="85719" y="0"/>
                  </a:cubicBezTo>
                  <a:cubicBezTo>
                    <a:pt x="85719" y="0"/>
                    <a:pt x="-83214" y="500301"/>
                    <a:pt x="53232" y="1020094"/>
                  </a:cubicBezTo>
                  <a:cubicBezTo>
                    <a:pt x="189677" y="1539887"/>
                    <a:pt x="586019" y="1884249"/>
                    <a:pt x="586019" y="188424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4889" cap="flat">
              <a:noFill/>
              <a:prstDash val="solid"/>
              <a:miter/>
            </a:ln>
          </p:spPr>
          <p:txBody>
            <a:bodyPr rot="0" spcFirstLastPara="0" vert="horz" wrap="square" lIns="80189" tIns="40094" rIns="80189" bIns="4009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579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A1A823-0D7D-E8D8-E8BD-9E326446C45F}"/>
                </a:ext>
              </a:extLst>
            </p:cNvPr>
            <p:cNvSpPr/>
            <p:nvPr/>
          </p:nvSpPr>
          <p:spPr>
            <a:xfrm>
              <a:off x="3200336" y="5401637"/>
              <a:ext cx="4306747" cy="1459541"/>
            </a:xfrm>
            <a:custGeom>
              <a:avLst/>
              <a:gdLst>
                <a:gd name="connsiteX0" fmla="*/ 2709421 w 3586570"/>
                <a:gd name="connsiteY0" fmla="*/ 57588 h 1214127"/>
                <a:gd name="connsiteX1" fmla="*/ 1786788 w 3586570"/>
                <a:gd name="connsiteY1" fmla="*/ 57588 h 1214127"/>
                <a:gd name="connsiteX2" fmla="*/ 864156 w 3586570"/>
                <a:gd name="connsiteY2" fmla="*/ 51090 h 1214127"/>
                <a:gd name="connsiteX3" fmla="*/ 0 w 3586570"/>
                <a:gd name="connsiteY3" fmla="*/ 583878 h 1214127"/>
                <a:gd name="connsiteX4" fmla="*/ 1020094 w 3586570"/>
                <a:gd name="connsiteY4" fmla="*/ 616365 h 1214127"/>
                <a:gd name="connsiteX5" fmla="*/ 1266995 w 3586570"/>
                <a:gd name="connsiteY5" fmla="*/ 525402 h 1214127"/>
                <a:gd name="connsiteX6" fmla="*/ 870653 w 3586570"/>
                <a:gd name="connsiteY6" fmla="*/ 856770 h 1214127"/>
                <a:gd name="connsiteX7" fmla="*/ 1020094 w 3586570"/>
                <a:gd name="connsiteY7" fmla="*/ 1214127 h 1214127"/>
                <a:gd name="connsiteX8" fmla="*/ 1656840 w 3586570"/>
                <a:gd name="connsiteY8" fmla="*/ 648852 h 1214127"/>
                <a:gd name="connsiteX9" fmla="*/ 1793286 w 3586570"/>
                <a:gd name="connsiteY9" fmla="*/ 466925 h 1214127"/>
                <a:gd name="connsiteX10" fmla="*/ 1929731 w 3586570"/>
                <a:gd name="connsiteY10" fmla="*/ 648852 h 1214127"/>
                <a:gd name="connsiteX11" fmla="*/ 2566478 w 3586570"/>
                <a:gd name="connsiteY11" fmla="*/ 1214127 h 1214127"/>
                <a:gd name="connsiteX12" fmla="*/ 2715918 w 3586570"/>
                <a:gd name="connsiteY12" fmla="*/ 856770 h 1214127"/>
                <a:gd name="connsiteX13" fmla="*/ 2319576 w 3586570"/>
                <a:gd name="connsiteY13" fmla="*/ 525402 h 1214127"/>
                <a:gd name="connsiteX14" fmla="*/ 2566478 w 3586570"/>
                <a:gd name="connsiteY14" fmla="*/ 616365 h 1214127"/>
                <a:gd name="connsiteX15" fmla="*/ 3586571 w 3586570"/>
                <a:gd name="connsiteY15" fmla="*/ 583878 h 1214127"/>
                <a:gd name="connsiteX16" fmla="*/ 2709421 w 3586570"/>
                <a:gd name="connsiteY16" fmla="*/ 57588 h 1214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586570" h="1214127">
                  <a:moveTo>
                    <a:pt x="2709421" y="57588"/>
                  </a:moveTo>
                  <a:cubicBezTo>
                    <a:pt x="2326073" y="-46371"/>
                    <a:pt x="1955721" y="18603"/>
                    <a:pt x="1786788" y="57588"/>
                  </a:cubicBezTo>
                  <a:cubicBezTo>
                    <a:pt x="1617856" y="18603"/>
                    <a:pt x="1247503" y="-46371"/>
                    <a:pt x="864156" y="51090"/>
                  </a:cubicBezTo>
                  <a:cubicBezTo>
                    <a:pt x="344363" y="187536"/>
                    <a:pt x="0" y="583878"/>
                    <a:pt x="0" y="583878"/>
                  </a:cubicBezTo>
                  <a:cubicBezTo>
                    <a:pt x="0" y="583878"/>
                    <a:pt x="500301" y="752811"/>
                    <a:pt x="1020094" y="616365"/>
                  </a:cubicBezTo>
                  <a:cubicBezTo>
                    <a:pt x="1104560" y="590376"/>
                    <a:pt x="1189026" y="564386"/>
                    <a:pt x="1266995" y="525402"/>
                  </a:cubicBezTo>
                  <a:cubicBezTo>
                    <a:pt x="1169534" y="661847"/>
                    <a:pt x="1072073" y="772303"/>
                    <a:pt x="870653" y="856770"/>
                  </a:cubicBezTo>
                  <a:lnTo>
                    <a:pt x="1020094" y="1214127"/>
                  </a:lnTo>
                  <a:cubicBezTo>
                    <a:pt x="1370954" y="1064687"/>
                    <a:pt x="1520394" y="843774"/>
                    <a:pt x="1656840" y="648852"/>
                  </a:cubicBezTo>
                  <a:cubicBezTo>
                    <a:pt x="1702322" y="583878"/>
                    <a:pt x="1741306" y="525402"/>
                    <a:pt x="1793286" y="466925"/>
                  </a:cubicBezTo>
                  <a:cubicBezTo>
                    <a:pt x="1838767" y="525402"/>
                    <a:pt x="1884249" y="583878"/>
                    <a:pt x="1929731" y="648852"/>
                  </a:cubicBezTo>
                  <a:cubicBezTo>
                    <a:pt x="2059680" y="843774"/>
                    <a:pt x="2209120" y="1064687"/>
                    <a:pt x="2566478" y="1214127"/>
                  </a:cubicBezTo>
                  <a:lnTo>
                    <a:pt x="2715918" y="856770"/>
                  </a:lnTo>
                  <a:cubicBezTo>
                    <a:pt x="2514498" y="772303"/>
                    <a:pt x="2417037" y="661847"/>
                    <a:pt x="2319576" y="525402"/>
                  </a:cubicBezTo>
                  <a:cubicBezTo>
                    <a:pt x="2397545" y="557889"/>
                    <a:pt x="2475514" y="590376"/>
                    <a:pt x="2566478" y="616365"/>
                  </a:cubicBezTo>
                  <a:cubicBezTo>
                    <a:pt x="3086271" y="752811"/>
                    <a:pt x="3586571" y="583878"/>
                    <a:pt x="3586571" y="583878"/>
                  </a:cubicBezTo>
                  <a:cubicBezTo>
                    <a:pt x="3586571" y="583878"/>
                    <a:pt x="3229213" y="194033"/>
                    <a:pt x="2709421" y="5758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4889" cap="flat">
              <a:noFill/>
              <a:prstDash val="solid"/>
              <a:miter/>
            </a:ln>
          </p:spPr>
          <p:txBody>
            <a:bodyPr rot="0" spcFirstLastPara="0" vert="horz" wrap="square" lIns="80189" tIns="40094" rIns="80189" bIns="4009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579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10834068-1D17-724D-278F-79C831CAC564}"/>
                </a:ext>
              </a:extLst>
            </p:cNvPr>
            <p:cNvSpPr/>
            <p:nvPr/>
          </p:nvSpPr>
          <p:spPr>
            <a:xfrm flipH="1">
              <a:off x="6048092" y="4508639"/>
              <a:ext cx="2262603" cy="807516"/>
            </a:xfrm>
            <a:custGeom>
              <a:avLst/>
              <a:gdLst>
                <a:gd name="connsiteX0" fmla="*/ 1884249 w 1884249"/>
                <a:gd name="connsiteY0" fmla="*/ 586019 h 671737"/>
                <a:gd name="connsiteX1" fmla="*/ 1020094 w 1884249"/>
                <a:gd name="connsiteY1" fmla="*/ 53231 h 671737"/>
                <a:gd name="connsiteX2" fmla="*/ 0 w 1884249"/>
                <a:gd name="connsiteY2" fmla="*/ 85718 h 671737"/>
                <a:gd name="connsiteX3" fmla="*/ 864156 w 1884249"/>
                <a:gd name="connsiteY3" fmla="*/ 618507 h 671737"/>
                <a:gd name="connsiteX4" fmla="*/ 1884249 w 1884249"/>
                <a:gd name="connsiteY4" fmla="*/ 586019 h 671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4249" h="671737">
                  <a:moveTo>
                    <a:pt x="1884249" y="586019"/>
                  </a:moveTo>
                  <a:cubicBezTo>
                    <a:pt x="1884249" y="586019"/>
                    <a:pt x="1539887" y="189677"/>
                    <a:pt x="1020094" y="53231"/>
                  </a:cubicBezTo>
                  <a:cubicBezTo>
                    <a:pt x="500301" y="-83214"/>
                    <a:pt x="0" y="85718"/>
                    <a:pt x="0" y="85718"/>
                  </a:cubicBezTo>
                  <a:cubicBezTo>
                    <a:pt x="0" y="85718"/>
                    <a:pt x="344363" y="482060"/>
                    <a:pt x="864156" y="618507"/>
                  </a:cubicBezTo>
                  <a:cubicBezTo>
                    <a:pt x="1383949" y="754952"/>
                    <a:pt x="1884249" y="586019"/>
                    <a:pt x="1884249" y="58601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4889" cap="flat">
              <a:noFill/>
              <a:prstDash val="solid"/>
              <a:miter/>
            </a:ln>
          </p:spPr>
          <p:txBody>
            <a:bodyPr rot="0" spcFirstLastPara="0" vert="horz" wrap="square" lIns="80189" tIns="40094" rIns="80189" bIns="4009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579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E9A955C-EFC1-2E25-7255-91400749DAB9}"/>
              </a:ext>
            </a:extLst>
          </p:cNvPr>
          <p:cNvSpPr txBox="1"/>
          <p:nvPr/>
        </p:nvSpPr>
        <p:spPr>
          <a:xfrm>
            <a:off x="2784579" y="816453"/>
            <a:ext cx="4865179" cy="721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702"/>
              </a:spcAft>
            </a:pPr>
            <a:r>
              <a:rPr lang="en-US" sz="4000" kern="100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DIPLOMA CERTIFICATE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8B293E-E67B-03CD-7323-AF5A79BD2579}"/>
              </a:ext>
            </a:extLst>
          </p:cNvPr>
          <p:cNvSpPr txBox="1"/>
          <p:nvPr/>
        </p:nvSpPr>
        <p:spPr>
          <a:xfrm>
            <a:off x="3685627" y="2826107"/>
            <a:ext cx="3063083" cy="595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702"/>
              </a:spcAft>
            </a:pPr>
            <a:r>
              <a:rPr lang="en-US" sz="3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certifies that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DCC5DB-1A81-B986-3834-06864B16B3EE}"/>
              </a:ext>
            </a:extLst>
          </p:cNvPr>
          <p:cNvSpPr txBox="1"/>
          <p:nvPr/>
        </p:nvSpPr>
        <p:spPr>
          <a:xfrm>
            <a:off x="3338064" y="4307631"/>
            <a:ext cx="37582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now a data analyst.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FD2FAA-776C-AFA9-879E-EA1A6022C9BE}"/>
              </a:ext>
            </a:extLst>
          </p:cNvPr>
          <p:cNvSpPr txBox="1"/>
          <p:nvPr/>
        </p:nvSpPr>
        <p:spPr>
          <a:xfrm>
            <a:off x="2626587" y="5015671"/>
            <a:ext cx="5181162" cy="407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702"/>
              </a:spcAft>
            </a:pPr>
            <a:r>
              <a:rPr lang="en-US" sz="2000" dirty="0"/>
              <a:t>After successfully following IronHack bootcamp.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37B52E-4F9D-E535-0452-2D52C9B48A8D}"/>
              </a:ext>
            </a:extLst>
          </p:cNvPr>
          <p:cNvSpPr txBox="1"/>
          <p:nvPr/>
        </p:nvSpPr>
        <p:spPr>
          <a:xfrm>
            <a:off x="3164234" y="6906047"/>
            <a:ext cx="4105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en-US" sz="2400" b="1" kern="10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2400" b="1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September 2023, Barcelona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5FA1A4-2FCC-2344-9300-5630689240E6}"/>
              </a:ext>
            </a:extLst>
          </p:cNvPr>
          <p:cNvSpPr txBox="1"/>
          <p:nvPr/>
        </p:nvSpPr>
        <p:spPr>
          <a:xfrm>
            <a:off x="1170384" y="3480114"/>
            <a:ext cx="80935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kern="100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Fiona Abad Muñoz</a:t>
            </a:r>
          </a:p>
        </p:txBody>
      </p:sp>
    </p:spTree>
    <p:extLst>
      <p:ext uri="{BB962C8B-B14F-4D97-AF65-F5344CB8AC3E}">
        <p14:creationId xmlns:p14="http://schemas.microsoft.com/office/powerpoint/2010/main" val="1220178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25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Dubois</dc:creator>
  <cp:lastModifiedBy>Paul Dubois</cp:lastModifiedBy>
  <cp:revision>9</cp:revision>
  <dcterms:created xsi:type="dcterms:W3CDTF">2023-09-07T15:07:21Z</dcterms:created>
  <dcterms:modified xsi:type="dcterms:W3CDTF">2023-09-07T16:01:23Z</dcterms:modified>
</cp:coreProperties>
</file>