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22" r:id="rId14"/>
    <p:sldId id="331" r:id="rId15"/>
    <p:sldId id="333" r:id="rId16"/>
    <p:sldId id="3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37"/>
            <p14:sldId id="338"/>
            <p14:sldId id="339"/>
            <p14:sldId id="340"/>
            <p14:sldId id="341"/>
            <p14:sldId id="342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295</Paragraphs>
  <Slides>16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25</cp:revision>
  <dcterms:created xsi:type="dcterms:W3CDTF">2023-08-17T11:27:04Z</dcterms:created>
  <dcterms:modified xsi:type="dcterms:W3CDTF">2023-08-17T16:25:50Z</dcterms:modified>
</cp:coreProperties>
</file>