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0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729-2FC1-7CCD-468F-CA09C4E0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C6B2-E6A8-985A-6D9B-3FC2E8E4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DEB8-38F5-14D1-8FDD-0A367F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27D-0CD6-613F-C8C0-D4706CC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A5B-8172-B93A-4B0E-CBC784C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7E7-D113-EB9D-7C2B-67B50C6F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CEE6-A211-B21D-DDB9-47D82A5A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4394-E40F-883C-B9C8-DF518DE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C04B-6E7C-822B-2C94-C88C603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AC93-590C-6F4A-4954-FEAA5C0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8999-6DAD-F81C-3C50-272D3E9F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8C91-F8E7-C112-7EF4-54645B58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DC86-306D-8437-7CB9-21C9754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DEDB-9BE2-80CA-A81E-189FC14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639B-5166-AA86-20AF-6B41A77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1DD-CBA9-4A69-AE66-4CCD1B0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2AB-1353-B822-B4A4-163448C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66E-BA65-F4B5-2CC3-A97ED75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BC1C-2CB8-5CB0-3440-823F69B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61AC-F377-1AE3-D113-1497FDE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236-0F8A-957B-4D9C-30FA5D1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3B6-D913-A447-A94E-2BE7CC6B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1EC-E3C3-8FA4-97C8-18EFD08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4D3-194C-AC64-7422-3293354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A47B-F39F-A1BA-5AC7-5D4158A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F883-F4A2-DB17-1932-17DC1C3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A3F-3181-1BEE-7E12-8BA0121F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A77B-710D-7213-8782-E4E7997D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AC41-CF50-88D2-8F82-5BB2B87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2926-5C03-114B-170B-4C33F98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3DAE-5E1C-9E77-C78E-4BB87364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29F3-544C-089E-6A8F-43150F8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2567-792B-E21F-D6D0-DCAE3E2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C683-2DF1-5BEF-7EC5-6F8E380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C2E8-7734-B6DE-68EF-84A0513D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50BC-9110-2EC9-4400-A322C9D4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70DAD-8572-D3FD-9F35-2DE9C9AC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6966-44D9-033E-F5D1-93C3BD9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071A-0D9A-9D84-D490-222130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1DF-DD54-75D9-6DBA-64B546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B1EA6-6D2B-C108-E90F-BF40FAD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108B-8643-25DC-D78B-5D52648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0F8C-28F9-4736-A0F8-045A45C5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33416-58AF-8F72-C1EA-77142FF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FA3F-7230-9C3D-B1FC-69CB87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9AC3-5AE5-C48D-F9D7-DDDBB1E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8BB-584E-9AF6-5099-2D7C347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C09-EB58-8E6D-5E77-C918F94D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9E48-DAF8-1BCC-0C73-A18C31E8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BCBE-5C90-FA3F-7A46-A0F4699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3-0EE6-42C2-682F-FCDBE07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903-D3B8-84FA-2CCD-DC4DE8D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E2D-335D-95BB-1544-7B3082E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05C01-17C5-A711-5F1E-3489A5D4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1F53-0EC6-60C9-A992-6F38C82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BDC3-C2EC-0C8A-5CB6-334860B9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92E2-86A4-1D69-C8EE-E9FB193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664E-50EF-89EF-5FB9-2B61CDBF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5AB7D-336A-1F2E-3C09-54A21DE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8021-CFF6-A16D-C4EE-BD24A169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A34A-8AB1-1DDF-3C3B-5B97DF6D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64CF-DF44-FC8A-DD95-B8485BF4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0E84-3995-EE4B-2360-D6802F3C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13C0-5B98-7477-DB84-ACD5468A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37B2-7B8C-2780-088B-1E980027A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4302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C34-9DFB-1128-42B7-690B012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of data</a:t>
            </a:r>
          </a:p>
        </p:txBody>
      </p:sp>
      <p:pic>
        <p:nvPicPr>
          <p:cNvPr id="5" name="Content Placeholder 4" descr="A circular diagram of different types of data&#10;&#10;Description automatically generated">
            <a:extLst>
              <a:ext uri="{FF2B5EF4-FFF2-40B4-BE49-F238E27FC236}">
                <a16:creationId xmlns:a16="http://schemas.microsoft.com/office/drawing/2014/main" id="{704E53A1-A410-D542-DC8B-B162F40E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13" y="1825625"/>
            <a:ext cx="4179374" cy="435133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91B657-BBE1-C50C-BEE9-AA349B9EEE42}"/>
              </a:ext>
            </a:extLst>
          </p:cNvPr>
          <p:cNvSpPr/>
          <p:nvPr/>
        </p:nvSpPr>
        <p:spPr>
          <a:xfrm>
            <a:off x="1886053" y="1858701"/>
            <a:ext cx="1396678" cy="1396678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B88608-8E9E-53AC-1B55-0E704B28C2F4}"/>
              </a:ext>
            </a:extLst>
          </p:cNvPr>
          <p:cNvSpPr/>
          <p:nvPr/>
        </p:nvSpPr>
        <p:spPr>
          <a:xfrm>
            <a:off x="7276111" y="470475"/>
            <a:ext cx="1287682" cy="1287682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5FA137-B1B0-08E4-C34E-F563407FCD1D}"/>
              </a:ext>
            </a:extLst>
          </p:cNvPr>
          <p:cNvSpPr/>
          <p:nvPr/>
        </p:nvSpPr>
        <p:spPr>
          <a:xfrm>
            <a:off x="1732345" y="4068038"/>
            <a:ext cx="912560" cy="912560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E40612-DEF7-D032-7F5C-0E3E2457B54C}"/>
              </a:ext>
            </a:extLst>
          </p:cNvPr>
          <p:cNvSpPr/>
          <p:nvPr/>
        </p:nvSpPr>
        <p:spPr>
          <a:xfrm>
            <a:off x="9095265" y="1957576"/>
            <a:ext cx="1800371" cy="1800371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2D494D-C30D-5BBA-5195-FBAB3B309E0D}"/>
              </a:ext>
            </a:extLst>
          </p:cNvPr>
          <p:cNvSpPr/>
          <p:nvPr/>
        </p:nvSpPr>
        <p:spPr>
          <a:xfrm>
            <a:off x="9749235" y="4177607"/>
            <a:ext cx="1033249" cy="1033249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Voice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562F2B-0B86-BEF3-AB9F-1573F3CEBC1C}"/>
              </a:ext>
            </a:extLst>
          </p:cNvPr>
          <p:cNvSpPr/>
          <p:nvPr/>
        </p:nvSpPr>
        <p:spPr>
          <a:xfrm>
            <a:off x="2520478" y="5115535"/>
            <a:ext cx="1524507" cy="1566915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messages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FA88FD-1C5D-8A62-62AB-A0A127447AF5}"/>
              </a:ext>
            </a:extLst>
          </p:cNvPr>
          <p:cNvSpPr/>
          <p:nvPr/>
        </p:nvSpPr>
        <p:spPr>
          <a:xfrm>
            <a:off x="8349891" y="5328213"/>
            <a:ext cx="1235140" cy="1259845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A71044-C41C-051A-43CC-74B52DCD4970}"/>
              </a:ext>
            </a:extLst>
          </p:cNvPr>
          <p:cNvSpPr/>
          <p:nvPr/>
        </p:nvSpPr>
        <p:spPr>
          <a:xfrm>
            <a:off x="5202690" y="322654"/>
            <a:ext cx="997484" cy="997484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8679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code flowing in the air&#10;&#10;Description automatically generated with medium confidence">
            <a:extLst>
              <a:ext uri="{FF2B5EF4-FFF2-40B4-BE49-F238E27FC236}">
                <a16:creationId xmlns:a16="http://schemas.microsoft.com/office/drawing/2014/main" id="{C96CBC50-0309-E5AE-AE5C-DF738BE11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1" r="-1" b="935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B1B58-F735-76D5-2619-054F63DC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Massive data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4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Analysis 101</vt:lpstr>
      <vt:lpstr>A world of data</vt:lpstr>
      <vt:lpstr>Massive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Paul Dubois</dc:creator>
  <cp:lastModifiedBy>Paul Dubois</cp:lastModifiedBy>
  <cp:revision>7</cp:revision>
  <dcterms:created xsi:type="dcterms:W3CDTF">2023-08-02T21:26:57Z</dcterms:created>
  <dcterms:modified xsi:type="dcterms:W3CDTF">2023-08-02T21:59:04Z</dcterms:modified>
</cp:coreProperties>
</file>