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20" r:id="rId10"/>
    <p:sldId id="321" r:id="rId11"/>
    <p:sldId id="324" r:id="rId12"/>
    <p:sldId id="322" r:id="rId13"/>
    <p:sldId id="331" r:id="rId14"/>
    <p:sldId id="333" r:id="rId15"/>
    <p:sldId id="33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36"/>
            <p14:sldId id="337"/>
            <p14:sldId id="338"/>
            <p14:sldId id="339"/>
            <p14:sldId id="340"/>
            <p14:sldId id="341"/>
            <p14:sldId id="320"/>
            <p14:sldId id="321"/>
            <p14:sldId id="324"/>
            <p14:sldId id="322"/>
            <p14:sldId id="331"/>
            <p14:sldId id="333"/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Microsoft Office PowerPoint</Application>
  <PresentationFormat>Widescreen</PresentationFormat>
  <Paragraphs>253</Paragraphs>
  <Slides>15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24</cp:revision>
  <dcterms:created xsi:type="dcterms:W3CDTF">2023-08-17T11:27:04Z</dcterms:created>
  <dcterms:modified xsi:type="dcterms:W3CDTF">2023-08-17T16:25:31Z</dcterms:modified>
</cp:coreProperties>
</file>