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87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07116-63CC-42F6-AD79-635724C361B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E3D16-EEEC-4061-8E35-8889E81A8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8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Wiki def: Intelligence is the set of processes found in systems, more or less complex, living or not, which make it possible to learn, understand or adapt to new situations.</a:t>
            </a:r>
            <a:endParaRPr lang="fr-FR" dirty="0"/>
          </a:p>
          <a:p>
            <a:r>
              <a:rPr lang="fr-FR" dirty="0"/>
              <a:t>=&gt; Learning, </a:t>
            </a:r>
            <a:r>
              <a:rPr lang="fr-FR" dirty="0" err="1"/>
              <a:t>understanding</a:t>
            </a:r>
            <a:r>
              <a:rPr lang="fr-FR" dirty="0"/>
              <a:t>, and adaptation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0786-157F-A5C9-D937-7F79C0791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61ABF-001F-D36E-DAF9-1836D0995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8D24C-3670-9DE7-E28B-9643238E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2C48E-7289-97B0-F894-FCFE7D6A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8D958-3E6F-3343-8751-961C3D3D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2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0BF6-8F68-9064-2521-317C89A3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1AC16-E767-EB53-9E16-E4C99263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407D-210B-9BB7-FF23-FE54B27F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6378-84C7-820B-639D-76373F08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B347-3052-7F02-A7F9-D92F7A82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F98EC-7066-9FF7-36DE-C8E15366C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D7FC7-A5B6-2B59-AC16-7369F285E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0396E-2184-2005-90AB-E2783C96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F1EF9-D381-88B7-728C-7A01D06A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C495-63A3-BBE6-B153-3608F1D8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6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8391-1C78-CEE9-3826-1513A4B0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8AD7-8453-AE80-654E-2132FC471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DFA3-FA24-86F1-CB87-8C52DDD4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B926B-BC9F-C030-4FC6-2D2C625D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DB2CD-5B44-5EAA-781E-5FC35BB7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6B75-DCEA-910A-A06E-5CC1C56E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959CC-62AA-FBF6-96B5-0510F1F67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46C1E-17E7-45DA-8EF0-60C4B41F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54A07-D8DF-3C10-CD6F-7B6936F9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1DB46-044A-35E7-F952-B9DBC39F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5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4851-2679-FFB9-0A14-366E9284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2738-EBCA-D4FC-F28B-4919FC96D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2BEBB-E012-02AF-BF19-9CE35B071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E6C6-9EF6-E449-504C-AF232CEB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2E059-F540-EEAB-8C07-CCB86D0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06C5C-71B6-BD38-1AEB-F39B8EF7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DEF6-BA10-E95C-2C9A-CACA314D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25C83-3A00-37D9-E6AE-2AD374CB0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E2346-E48E-FD45-D11D-7008B2EAC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20412-AFC2-8686-0E7E-722CD1030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90D75-C767-F6EC-5573-7FA1BDAA8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A5BAA-59C3-4FD8-C286-F9D633EC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60ABC-EE5D-90BF-E15A-A990FE4F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20057-FA39-8E06-FEEE-0F1F0DED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2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EA0B-D0EA-56BC-93CD-E75F3284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8477E-4AB0-C66A-B987-898B3575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3AB5D-5574-95B7-3CB4-860CE59A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DCBB5-9FEE-BDFF-22E7-10D9F3B5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74A57-E005-D64C-6073-F61B7376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19D92-DA35-D240-012D-4D5624F0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82A18-6516-C7C9-2562-A57B00B8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6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B411-9485-ABC7-396C-9973C5A9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B76B-6107-7410-8173-B6C416A05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0AE14-8BF2-FCC6-F069-1E355CFB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B6A77-0A88-FDBA-9403-B89A2C9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5DF5C-F100-878C-DB07-AC2CC122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0AF9B-B29A-5667-EC1A-F67295FD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13BC-DF7E-3360-173C-AADEDB7D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65D9A-9D05-1354-0A97-BCCF6159C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1E91F-4849-5DB7-023F-E4CFCF0E2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D4CA-A78A-AB36-C08D-4C647CC1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086F8-5DAB-BFAE-CBD2-419DE974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11A87-A735-9B2C-96CC-A4A33B97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8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603CA-EA18-E6A6-57B8-A9197B04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805E6-757D-72A4-67A7-FAC473BE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32B5-20D0-10FF-86CE-4AB25A9DE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C6D6-0920-FF17-A41C-BBDB33E4D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BF3D-F630-2AE1-8175-5CBAD310E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Artificial</a:t>
            </a:r>
            <a:br>
              <a:rPr lang="en-US" sz="5200" dirty="0"/>
            </a:br>
            <a:r>
              <a:rPr lang="en-US" sz="5200" dirty="0"/>
              <a:t>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What is it?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What is 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Artificial Intelligence</vt:lpstr>
      <vt:lpstr>What is intelligence?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3</cp:revision>
  <dcterms:created xsi:type="dcterms:W3CDTF">2023-08-15T23:46:18Z</dcterms:created>
  <dcterms:modified xsi:type="dcterms:W3CDTF">2023-08-15T23:48:59Z</dcterms:modified>
</cp:coreProperties>
</file>