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Sergi</a:t>
            </a:r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Arias</a:t>
            </a: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14</cp:revision>
  <dcterms:created xsi:type="dcterms:W3CDTF">2023-09-07T15:07:21Z</dcterms:created>
  <dcterms:modified xsi:type="dcterms:W3CDTF">2023-09-07T16:03:10Z</dcterms:modified>
</cp:coreProperties>
</file>