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331" r:id="rId4"/>
    <p:sldId id="33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28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07116-63CC-42F6-AD79-635724C361B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E3D16-EEEC-4061-8E35-8889E81A8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78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Wiki def: Intelligence is the set of processes found in systems, more or less complex, living or not, which make it possible to learn, understand or adapt to new situations.</a:t>
            </a:r>
            <a:endParaRPr lang="fr-FR" dirty="0"/>
          </a:p>
          <a:p>
            <a:r>
              <a:rPr lang="fr-FR" dirty="0"/>
              <a:t>=&gt; Learning, </a:t>
            </a:r>
            <a:r>
              <a:rPr lang="fr-FR" dirty="0" err="1"/>
              <a:t>understanding</a:t>
            </a:r>
            <a:r>
              <a:rPr lang="fr-FR" dirty="0"/>
              <a:t>, and adaptation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2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8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0786-157F-A5C9-D937-7F79C0791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61ABF-001F-D36E-DAF9-1836D0995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8D24C-3670-9DE7-E28B-9643238E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2C48E-7289-97B0-F894-FCFE7D6A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8D958-3E6F-3343-8751-961C3D3D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2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0BF6-8F68-9064-2521-317C89A3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1AC16-E767-EB53-9E16-E4C99263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A407D-210B-9BB7-FF23-FE54B27F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86378-84C7-820B-639D-76373F08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8B347-3052-7F02-A7F9-D92F7A82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F98EC-7066-9FF7-36DE-C8E15366C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D7FC7-A5B6-2B59-AC16-7369F285E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0396E-2184-2005-90AB-E2783C96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F1EF9-D381-88B7-728C-7A01D06A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FC495-63A3-BBE6-B153-3608F1D8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6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8391-1C78-CEE9-3826-1513A4B0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8AD7-8453-AE80-654E-2132FC471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9DFA3-FA24-86F1-CB87-8C52DDD4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B926B-BC9F-C030-4FC6-2D2C625D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DB2CD-5B44-5EAA-781E-5FC35BB7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6B75-DCEA-910A-A06E-5CC1C56E1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959CC-62AA-FBF6-96B5-0510F1F67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46C1E-17E7-45DA-8EF0-60C4B41F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54A07-D8DF-3C10-CD6F-7B6936F9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1DB46-044A-35E7-F952-B9DBC39F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5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4851-2679-FFB9-0A14-366E9284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2738-EBCA-D4FC-F28B-4919FC96D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2BEBB-E012-02AF-BF19-9CE35B071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E6C6-9EF6-E449-504C-AF232CEB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2E059-F540-EEAB-8C07-CCB86D04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06C5C-71B6-BD38-1AEB-F39B8EF7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DEF6-BA10-E95C-2C9A-CACA314D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25C83-3A00-37D9-E6AE-2AD374CB0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E2346-E48E-FD45-D11D-7008B2EAC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20412-AFC2-8686-0E7E-722CD1030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90D75-C767-F6EC-5573-7FA1BDAA8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A5BAA-59C3-4FD8-C286-F9D633EC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60ABC-EE5D-90BF-E15A-A990FE4F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20057-FA39-8E06-FEEE-0F1F0DED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2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EA0B-D0EA-56BC-93CD-E75F3284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8477E-4AB0-C66A-B987-898B3575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3AB5D-5574-95B7-3CB4-860CE59A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DCBB5-9FEE-BDFF-22E7-10D9F3B5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74A57-E005-D64C-6073-F61B7376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19D92-DA35-D240-012D-4D5624F0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82A18-6516-C7C9-2562-A57B00B8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6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B411-9485-ABC7-396C-9973C5A9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B76B-6107-7410-8173-B6C416A05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0AE14-8BF2-FCC6-F069-1E355CFBC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B6A77-0A88-FDBA-9403-B89A2C9E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5DF5C-F100-878C-DB07-AC2CC122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0AF9B-B29A-5667-EC1A-F67295FD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2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13BC-DF7E-3360-173C-AADEDB7D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65D9A-9D05-1354-0A97-BCCF6159C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1E91F-4849-5DB7-023F-E4CFCF0E2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6D4CA-A78A-AB36-C08D-4C647CC1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086F8-5DAB-BFAE-CBD2-419DE974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11A87-A735-9B2C-96CC-A4A33B97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8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603CA-EA18-E6A6-57B8-A9197B04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805E6-757D-72A4-67A7-FAC473BE9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F32B5-20D0-10FF-86CE-4AB25A9DE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2C6D6-0920-FF17-A41C-BBDB33E4D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EBF3D-F630-2AE1-8175-5CBAD310E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0EEA-8140-84ED-B3DF-3F3FEA2E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52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/>
              <a:t>Artificial</a:t>
            </a:r>
            <a:br>
              <a:rPr lang="en-US" sz="5200" dirty="0"/>
            </a:br>
            <a:r>
              <a:rPr lang="en-US" sz="5200" dirty="0"/>
              <a:t>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1D2F2-562F-F7C1-7F66-F0D31BE8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52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What is it?</a:t>
            </a:r>
          </a:p>
        </p:txBody>
      </p:sp>
      <p:pic>
        <p:nvPicPr>
          <p:cNvPr id="5" name="Picture 4" descr="A picture containing sketch, statue, human face, automaton&#10;&#10;Description automatically generated">
            <a:extLst>
              <a:ext uri="{FF2B5EF4-FFF2-40B4-BE49-F238E27FC236}">
                <a16:creationId xmlns:a16="http://schemas.microsoft.com/office/drawing/2014/main" id="{09FA3A5B-39E0-8393-F200-E8E83854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5196070" y="10"/>
            <a:ext cx="69928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0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4A7B-7BCB-E36F-885D-DE34C75A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What is intelligence?</a:t>
            </a:r>
          </a:p>
        </p:txBody>
      </p:sp>
      <p:pic>
        <p:nvPicPr>
          <p:cNvPr id="4" name="Picture 3" descr="A statue of a person thinking&#10;&#10;Description automatically generated with low confidence">
            <a:extLst>
              <a:ext uri="{FF2B5EF4-FFF2-40B4-BE49-F238E27FC236}">
                <a16:creationId xmlns:a16="http://schemas.microsoft.com/office/drawing/2014/main" id="{EA0377BE-99BD-FD52-D67F-5D0826AAAE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59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44C3-40DE-D57E-F48C-CD99D177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685" y="3641651"/>
            <a:ext cx="4055418" cy="214637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Formal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5634-660A-01F9-611C-A465E065A1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00" y="896469"/>
            <a:ext cx="5046196" cy="53233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“the set of processes found in systems, more or less complex, living or not, which allow learning, understanding or adaptation to new situations.”</a:t>
            </a:r>
            <a:endParaRPr lang="fr-FR" sz="32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74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rt, light&#10;&#10;Description automatically generated">
            <a:extLst>
              <a:ext uri="{FF2B5EF4-FFF2-40B4-BE49-F238E27FC236}">
                <a16:creationId xmlns:a16="http://schemas.microsoft.com/office/drawing/2014/main" id="{8D022C9D-0D1E-6529-90E0-54991AE22A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 flipH="1">
            <a:off x="0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F25C3-FA7D-4C30-78C0-82AED961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What is </a:t>
            </a:r>
            <a:br>
              <a:rPr lang="en-US" dirty="0"/>
            </a:br>
            <a:r>
              <a:rPr lang="en-US" dirty="0"/>
              <a:t>"artificial" intelligence?</a:t>
            </a:r>
          </a:p>
        </p:txBody>
      </p:sp>
    </p:spTree>
    <p:extLst>
      <p:ext uri="{BB962C8B-B14F-4D97-AF65-F5344CB8AC3E}">
        <p14:creationId xmlns:p14="http://schemas.microsoft.com/office/powerpoint/2010/main" val="317998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96</Words>
  <Application>Microsoft Office PowerPoint</Application>
  <PresentationFormat>Widescreen</PresentationFormat>
  <Paragraphs>10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Artificial Intelligence</vt:lpstr>
      <vt:lpstr>What is intelligence?</vt:lpstr>
      <vt:lpstr>Formal definition</vt:lpstr>
      <vt:lpstr>What is  "artificial" intelligence?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Dubois</dc:creator>
  <cp:lastModifiedBy>Paul Dubois</cp:lastModifiedBy>
  <cp:revision>7</cp:revision>
  <dcterms:created xsi:type="dcterms:W3CDTF">2023-08-15T23:46:18Z</dcterms:created>
  <dcterms:modified xsi:type="dcterms:W3CDTF">2023-08-15T23:51:53Z</dcterms:modified>
</cp:coreProperties>
</file>