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  <p:sldId id="274" r:id="rId18"/>
    <p:sldId id="275" r:id="rId19"/>
    <p:sldId id="295" r:id="rId20"/>
    <p:sldId id="276" r:id="rId21"/>
    <p:sldId id="296" r:id="rId22"/>
    <p:sldId id="322" r:id="rId23"/>
    <p:sldId id="279" r:id="rId24"/>
    <p:sldId id="281" r:id="rId25"/>
    <p:sldId id="277" r:id="rId26"/>
    <p:sldId id="280" r:id="rId27"/>
    <p:sldId id="293" r:id="rId28"/>
    <p:sldId id="294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  <p14:sldId id="274"/>
            <p14:sldId id="275"/>
            <p14:sldId id="295"/>
            <p14:sldId id="276"/>
            <p14:sldId id="296"/>
            <p14:sldId id="322"/>
            <p14:sldId id="279"/>
            <p14:sldId id="281"/>
            <p14:sldId id="277"/>
            <p14:sldId id="280"/>
            <p14:sldId id="293"/>
            <p14:sldId id="294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0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8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519" name="Picture 518">
            <a:extLst>
              <a:ext uri="{FF2B5EF4-FFF2-40B4-BE49-F238E27FC236}">
                <a16:creationId xmlns:a16="http://schemas.microsoft.com/office/drawing/2014/main" id="{8DFC5EDC-AFA4-B07C-F016-4991161C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8EFB2F4-E574-BA0C-E45B-DEFC167A8635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5856CA0D-2EF4-1D16-D14A-B484423382F7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04758CB-F61B-80D0-D032-2775DFBF9E81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9FDC1147-4F53-0B6B-0C76-B178009963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4B05EA1-8AB1-06E1-F7A7-D55B690C07E7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1FC6C48-7D0F-A17E-4162-D8BC776504E7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244DFB63-B01B-4E0C-8EC7-F7554F2BD621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D7C2386-9A15-A8AB-6834-21D1E69B9EAE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F71087D-C580-7557-AA0F-610CC37CA744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460727-FFB3-95BB-28A7-89E60CF8DE72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F56E99F-6DC1-2F3E-9B21-48E7ADA6C5EE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295F5B-5CD9-4635-E043-1F08DA1B61EC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E65A3A6-1C1A-F796-0F9E-B2B0174A11C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E94C334-8CA4-CB21-D380-64B3AEFA42D8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BBB18E7-4A27-428B-9E19-2C0958906F1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0EA567B-F310-270B-7F50-37FA097C5464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349D5D29-6B3B-FD3E-B4FD-40C71804B684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4F12A87-E8F6-4D8E-19C2-2377D87DA0F5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D971CB7-FA5B-26F7-E11E-5DE35B321388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88DA6E-A161-2C92-3F52-4AD1037FB79A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7682C61-0421-C8F1-0217-FB6B62B041E4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06764FF-2501-557D-9B94-193276EA51CA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6F575CB8-0445-5701-C85E-CF04D538FF2E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36E03A0-50A4-249B-1FAC-D4AAC299C90A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C81E71-1B51-C0D5-726F-564C906CC8D0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4BBEF36-5750-E4AA-3A03-3E2C2643B142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2E1E9CA-3395-2267-F515-ECC05F1E6BAC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8D58A2C-5F8C-CF87-9426-6FD325EDFA3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EB7D5C0-88C4-F86B-427E-6284EB330DDA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361BD7-7917-9A04-86CC-E372DD779943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4B540933-5CF2-C870-D678-E4A35C5EB020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52BD3DC-1AC1-8212-4556-11896CD33780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89C229B-29D0-2475-916D-A1B2D227A610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16064B1-BB7A-14A8-8E46-E0DF6F54FEB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03AAD5B-F735-1F8D-E266-3032EB17001C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B61CCBE-1193-B15A-E5FE-CE7B4CA680E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BADCA435-1D1A-E786-4855-29D77B4C1FCC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26FA98A-68F0-8C5E-B87F-1398DD16D5F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7D6C081-A6EA-6F46-D39E-5E17E34061FF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6021C95-F6FC-EBBC-609A-80CD0E99356F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FD477F4-1DC9-0045-17E9-2E18291B18D0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CF44913-E8B6-9663-0415-E0FBBCC54313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F1F06DDC-FB0C-939F-F04F-DB1AB963E1F4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EB4E45B8-237D-D562-051C-3683B82F4DEE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BA8ABC0-2DC5-1297-50F7-AC2C37E09D66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EA97FE4-6ABE-198A-5ED3-4591BE5F7AD4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58C2839-1992-122D-AEFB-ADA080387C1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D6A8BC7-1F29-C8D1-D3E5-DD9432DFEF81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197B2F0-E9A6-B16C-2961-2A9F8DFD5B6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080EFC4-7E03-FC98-60CD-525EF04DA93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A2E93F7A-5395-9342-3CD7-F361C2B833D3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EAD6511-357E-4D86-6294-455387611B0F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CCAB4EA-DBDD-FCC7-982C-57560B8F2710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A53556D-18E9-7407-5F47-C775B831EB6F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70671B24-35DA-AE84-FFC3-514E0604AD57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F55446E-4CEA-E36A-7F6A-AE4AAE7BE5B7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5A764AD-6ABA-9C15-EA29-553E531C8A96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2F2616DF-566F-4F52-42E4-9617BD387CBD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F6B14747-F0C7-0562-FBBD-A900EFD7B90C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945B021-4C8B-4816-D773-51B5498B911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507CC229-6E57-DC04-7651-0756E667A0E3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6CA8640B-570F-FE4C-EF3C-C7A2D27CEFC0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75B03ED-574E-3587-5F80-11D7C89F09D3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2540D4D-E2E4-A040-EBC6-0D5D07139AF5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4D04FCE-F675-91DF-3AF8-53C5FA66A670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5E0050C-32E1-2C58-0838-5B194EE57519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E89F32D-CB1D-9DEB-1089-7862EF52A56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B37D9B5-B263-B95B-DD6E-CC0FF148B980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87A978D-C1B1-C862-89C0-BD41DC419FD0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A953B0-2E1E-05D2-6FD3-33F4A3E82250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40ECFD8C-BB3E-9CE1-FCCA-190BD9CB6D0E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1E762ED7-714A-6452-75BF-DA3D71505208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899D4C0-9770-89AF-A65C-CDE37B168962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A0AFA635-BAAA-8573-B32B-EB729AE0F836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36FFC25-A636-C8E4-7E67-C4C30090167E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D83F07F5-424C-75C8-5473-4033DD11CAC9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B41C4B0-6FD5-2BD5-BF12-4D48F410AF91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9AD4D39-EFD0-20DA-BF70-6DC102F9F5EA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548256-E475-450F-3954-3E77BEB1BF8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D1E95F7-BFD3-7346-B727-1D47C0F18089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52F0D5A-3FCE-F046-3CB3-AE835AB9690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BF62372-4347-E154-A0CB-D61C45621A81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E1826DA-6031-FD49-B5A7-2B24182AF500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1D0AA3AE-805A-6987-EFC2-B21CA23FD3D3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8431461-DEEC-F212-E2B6-D7E8854C0D0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9D91CE42-16FF-CFF7-C133-A4C4EDDB09C2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91DE388-2218-30F7-7340-EAEC3CB83E4D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D1BC6F81-F6D4-54D7-69A8-647F6CE71249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D4E34D46-8691-9948-61C0-A38D326FE31A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BA000F3D-B902-E221-F178-CDD9D62F5022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3CBB31-F65A-A912-4DEC-9DDCBCD1282E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332B7C2-0644-0C02-6601-FD7D8CBDB978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0726A41-2119-D201-6E64-9922DC466248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D4ED04D-4EB7-43EF-00AD-88FBCBD36DA9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C5488B0-6027-5EFF-4D2D-44420BF8FDD5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1039BE4-CC61-3730-BE51-0FFBF6460408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A176E36-10C5-F7A7-680E-4D168CCD96D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B3B2E5F6-928B-0E06-D047-6970DC650EF6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C5B76FD7-95E2-D78C-E4E0-AB37DC43748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458E4F9-4C1D-40AA-5B5D-54FD221505B2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FA9125E-FB4C-A98C-06FA-DEB56B853A5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BBFD4679-4617-87EE-B839-C0E0B7BBC09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AC4444C-DE0F-C65F-2119-CF71CA89DCAF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062515C9-487B-8FE8-1805-9DFF8D03F88A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8E03890-0CBF-4E27-0E4A-32E54188A5F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72E66C10-053E-1AA0-472A-436A3F099AAB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9EFFF91-F4E0-0A75-56E7-3D5BBBCE8DB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F45790D-F900-2303-33E1-41D43BA22F27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7437E520-F076-E8D8-1668-302C838A8250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65C3D22-1A6A-D576-1B7B-5E4DF050CC60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AD221C9-B02B-2420-2932-B99BBF6E4AC3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218BB539-636D-54BB-CD6C-B8E1CD92B71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15E41F7A-CBA4-EFD8-99F2-F8133F2CEAA6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2599F038-05FA-F377-47D8-203C7DA28C7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C96F9F1C-A183-D35D-CD29-783CECDA67C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3643E73F-5AA8-F8E7-9B98-63634BA2A03E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8D7DF34-F59F-492D-2D87-939C33B7B6EE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77FFBAE3-C460-8CC4-D4F8-950C171AD4F1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81B74FB-A0D1-B842-65AB-35F9BAD14AD4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A884846D-D9E8-35C0-DD1A-D30147E87DD0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EB3D2047-8FDB-159A-CC0A-1856F67E3DB0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AD64FF83-D706-137A-2A75-438B5781E16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80225532-F5C0-D10D-399C-0994212F5845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EB588509-4DBA-5C38-7A9B-D0DF313D049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10A3042-931E-F814-887E-8B7DE86A424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24E8E80F-3422-860F-CE89-BC4121CBD45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E76A0E94-6D90-77B5-7382-B19D93434A59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7DE47C4D-417E-7432-72A2-A194FBF73BE7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E21FC029-3F30-0665-4666-0EDD6C3AE517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C1ACFCF5-18EE-F456-CE05-3673158F798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2C4E1254-7BEB-354F-85C2-6E1A4670AA85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2F4D157-8F89-DCD0-3C08-7C6E1C9D5D9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A797E7D-5A21-15D4-5942-ABE0F2F2DE13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4A502198-43FD-0848-5CF2-289D0ABB499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38E75D8-146B-4EF7-EDA9-5B5400EA7CB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17191CE-33E8-BCFE-AADA-115A1FF855EB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99D2C58B-A4CA-CA11-9721-2E803F91BC6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3C9CD56-9549-D536-1CE4-78EE2F2A8517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06FE7BBD-DA1F-E1DB-B001-DCFB911AD70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24D18AE-8C65-DBFA-0EEC-D21B5540897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1136156-08F1-3217-9C75-FD0E6C15FB0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B75C026-B38C-9BBA-66C8-3621AE50953D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07ECE4D1-66AB-1EFE-57B3-0D2F9FB32C62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A47FED38-E3AD-7817-E380-C04BB256D255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1485746-C885-D4C7-4A7B-2E379C3A4096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53BD090F-B6F5-A8F8-32C7-C71FD62BCD2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CC95A648-5144-6F03-A921-AC89344AE2F4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2F59B82-A282-F95E-52A1-B7A9BC0366CF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62F3AE07-E5B7-B8AD-77BF-5AA119C7164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1A18A99-4E87-EAD8-E279-A6D16451BF7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472DD63-0BE5-E483-9EEE-5040EEF0ED5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EA4F8CB-2744-6F7F-DF78-7F392F5256D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D8E335D4-5E9D-088A-D723-5C6C0D52F4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F35AA-4681-802B-9536-A099CB7D52B7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AD0CFDF-6657-32F4-BFF7-4207D19164A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1C6BCACD-7AED-04AD-1177-9BE08F71D18C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16780DE-A4EB-DCA8-2D55-0AAA38A18A7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9788077-E22E-813C-F980-C1A7CB1903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B99E396F-CC25-5714-8478-875877F08F7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AB29BCA-4AF1-B12D-8D1D-11FD8A99200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065BBDC8-80B3-90D3-529C-50C48F5A3024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700CB79-E76E-B982-49E7-0175555AB5D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1B25EA5-922F-351A-B01E-9B74EE5792E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C726E89-8A4B-2A1D-87B1-CFFB4F27B44A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40A3CC4E-CAD8-7248-F423-3F3BE5F82A7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D9C662C-6A74-F4B5-DC9F-245B0EBE658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D0F90403-29A5-7F5C-738A-4571743C9AF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3D079B30-868D-9788-D46C-5DE0C248DB0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F169A9E-2F30-6B5D-23E7-BE2FFB31B46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1861604-0619-DBD2-D5C2-69F0E50E7B3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6F07742-0914-D982-797E-02F8D5A83D9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BFFC63C5-E4DB-DDE0-3EC5-EC3C8D4492C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8F02A84-D46A-C8F4-9E58-F46B13C57A0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E8C6441-4990-BE4E-8C93-AB208FE02E14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27F1D2-1D7C-63D2-DBC2-FC509849287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A4138DB-3477-3743-817A-F6E68DEB9F9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D0BFEA2E-AD0C-D710-E7F7-6CF47B3AC7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4FAC26-22F3-3D21-58A1-11E54D31D130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B9170991-69D9-5879-79A0-2B1FB207C76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C7BBA75-4702-EA39-EAE4-FEAA57B4F94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A54685DE-786A-883C-5E75-1F2059812F1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D3092545-97F5-0BD3-9C73-1784F8C02DAF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72CB04B4-48E0-0050-9ECC-A0E3EAD36AB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02436A4-9B6D-0D0A-6C5E-ADE8F9C62E4A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5879B43-CB52-6074-FBAF-E9E0E0576AF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ECAED1D-4B0B-E8A7-33B9-8FBA1B8730A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4315FE2D-373E-539E-0AA6-F591E219158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017BC44-515F-15D5-D6B6-0B9C0371BF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AB16405E-A269-83DC-EC5F-4BB76F3A6693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70DD206B-3584-EED0-3662-B0AD87BC827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527D34EC-5695-9971-F829-449BCC5E7E0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3B29596-A996-25CA-1E65-5E1E8B41E14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3924C5B-34D9-33C5-AF93-6463FD69827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749188AD-3758-257E-F3D7-1A721AC61CB8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E68A210E-AEC9-1282-924A-2F4C0282837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81B78D22-EBB6-B2F3-642F-8A6C48EDFA54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7638D98-6637-F735-27F8-9B0AFE82F02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32F62F25-2F2F-AE78-215A-957AED00C01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05C49DA7-DA29-A470-9812-30FAB388EB80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F55D581-A397-FE43-7DD3-4189CB3B4B4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D91C6AD-9452-A11C-AC37-CCE33486BA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4F7CCED5-C9E6-8866-8EC5-5E939C0BE4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6A2E5B78-0E3D-D95C-197E-823054053D1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2486A43-EA6E-0000-5ACB-6A4F33CC254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63FAE0-8732-10BF-2264-EFF13779BF8D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0AB05B65-ED74-8375-6229-E4829AC700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59C577BF-AA7E-84A1-AF99-6B62C0CE34F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B8BB6D8-58F6-5164-10B3-EF46E241963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7118C120-1C9C-209A-A75D-8AF98E72EEB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372E883A-837D-D418-C4EB-D10896B9EC2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AE2F5D22-90C8-712D-1459-B5FAAAAB59A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BA435A7-F1F1-800D-DB95-7859CE614F3A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037AD34F-A250-E383-230C-A642039ADCD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1BEF1E92-B38B-DA37-7D5D-224BA08C0D7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7053FA7-8EDD-197D-D2AC-83265B3C2A7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C9B17B56-244A-132A-F626-7E57D81747D6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BC2FBB-D3AA-2E0D-1EB3-013E699C3A7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46E8D070-6617-21CE-FB58-12542D06A823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FCE2712E-7250-F045-78E7-37A4724778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46DE949F-35DA-527A-D2DF-04DF175F9CA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1C138DF2-9734-E691-69A5-D63A6518CFB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CED2D727-5624-A8A9-A748-19112314771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4451250D-4799-DF01-DBE6-E0B269569859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D55D208-7EE3-26D3-88C3-C06F3C44D5E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7309AD4-1040-6DD5-7BB9-ACE5399B976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0F44686C-BCE4-26C3-3896-F69BCFA6601F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AD2C440-5F4B-9155-5A2C-8F0D00BBBE0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4DB6BF45-0272-D245-8E17-A8ED20E6BFF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E7CCAC72-140C-A862-1989-5B40EDB764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9122790-DFFC-A45F-2BFF-17D142A4C10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7D3FE45-35A9-8620-6FCD-BAEC830805E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764119BC-5A24-9367-EDB1-5FDA0EDE4806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8CF6857-7DD6-B086-5579-CB93F263074F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69E718AB-41E1-D164-8410-7C6B5C4D112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50AD54F1-1A2D-51ED-393C-609F4F59D3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634D19B1-8054-D1DF-3459-BBA39A74E80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259B5749-DB76-28F1-858A-98AF1AB4D8CD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200B3D37-DB1C-3067-574C-3B1FE6C7F7BC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41DA993-4C22-BEE4-15BD-5195B3AB8CC9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8E9F039E-26D1-D9DF-34F0-A08D07E5A27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A5F53A47-7AA3-3E2C-FBEF-5080521A7F80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52871ED4-2948-9CAE-2317-0AA3346A4A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41406EE4-BD71-0660-8262-0AF2A1730D6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6D27A09A-827C-4DF9-046F-2578CBFBE8D1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49C7B17E-8F95-3590-B50C-45CFF74D112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D341F9B8-A604-28DE-96BF-1C0FA09EBBE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A022415A-A411-2C46-0E68-D4CA245CF03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2C7C9FF8-003F-1734-0AB8-A765677DF28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2E4B1D83-4CF6-BDB5-01E9-DD0690787F3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04EFE4C7-2190-D7A4-AA82-25D359D5A05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E10F6C8-E4BA-9D43-BF77-2298225A48A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68D7B27E-5697-E77B-D728-CF8D1B5EB804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F4B433-873C-6CF9-0CC7-7743FCBE5C82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C5886F9E-16DB-172C-5C18-06ABD6FD2CAA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C4DF6C31-A57D-0B30-4EC3-499E464A652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83F2DCE7-F18E-A924-FED6-89C28D7FC27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7D00ECDB-BA7D-755C-F606-337D1601F81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0702A719-EB17-C5FF-7EB6-6E4EAD4B0D0C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EF689692-9676-13AA-3724-5853843BA7D1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CF26DB2C-AE98-6659-B07E-81FEC203A050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D183B0BA-1419-80AD-CAC7-BEE69AEA31EA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22D155CF-9964-8880-E408-2F26942B67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688F7834-5FF2-9941-00BA-D114FCFFA414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B0B75D0E-5587-F0AC-3AEA-8D41BC70FAD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2009DFFF-24C0-5574-C89B-0A8AED18654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CB6504EC-370B-88BB-67F4-EB7E570430C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134B96EE-828C-27E4-7237-7347DF23760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5C41992D-43DF-277A-82D8-44C6317639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D4BAC11-F096-682D-DA0E-C5128C35A1A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B6E78B12-A017-2F3E-4024-C3F161929A7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20291EDD-33F6-7745-FF92-5713E18EF43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C8EFF490-11A6-5A69-6B6C-BF30E434FAF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E2537916-3C34-2B45-15DB-1D17F23F13C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390BC1F-7637-60F2-1F42-A6A5DBBB9BD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C97E53A-4FFB-517D-5C0E-8E118C6E3D4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63FC3C82-9E67-E466-C217-967794C15549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A8BEBEA4-D82A-9EF0-7A96-994FD220410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C178F7D7-EC95-8177-0259-E901BD41EE5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89872A97-9579-4128-B4AF-CAE947121C2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C0DDAFB-CA76-EE7E-2292-C740607EC99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15D1A7D-1534-3307-9C61-862B5F6D98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16EF58E9-6A43-2DAF-4CA3-12CAE2E9C2D7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1C7260E9-A2BD-5C67-F914-06C93A75593B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9E12C434-1BB0-ECED-ABDC-9D87A92AE07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401348C8-1A17-1979-610F-44A782BE521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8D517F27-F2C2-255A-02A4-85A68CAD1A0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1B649CE3-BD4E-9E54-AD22-047BA7C9F9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CF7DAF69-2818-05D5-452E-73D6F88495F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93B7AF4-42C7-C384-0FBB-8D26FADD915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DC052208-4A18-DE2E-EBE2-C2FFD060173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448B4E46-56EE-24BA-1DE1-B5811E27D93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D80D44AE-AC15-2804-D61D-E4140D8FE1DC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47FA295-AFA6-46AF-1E60-79B0FE5273F3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E08B2D85-857D-E3B1-2460-4F4F23E7A20B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2709253-85EB-D387-D661-2DC74C1995E2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A8E1C98C-B4A6-E1A0-FF9F-FA8B5E3CEB08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28B4DAB3-02CE-D18F-EB9A-5B7D81E7DF0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892A1A32-5169-2E13-5DF7-9234570EE9B9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914472B9-B075-7F36-B38C-B426955B6BE2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DA11A44-838E-9809-DB5F-AF2D30077A9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87DFE6BC-B83B-4B2B-64FD-5A80B3C3FC7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C3EF0F06-C133-A00E-AD40-668ABADC926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7D87E5F-C49D-6A87-A000-15D952A1A0F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49C7DD-1FF1-8B28-E4DF-7FA0D5A452C0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A593657D-7A15-5D04-0137-108D9198164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F3DBC75B-6D30-7DE5-0ED2-29339842146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F1AA1B94-D7A9-4A44-B70C-1DC4822C5DC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8D22E1DF-CB58-B760-2FA8-B1B112DB6946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9B2F51F7-AC44-947D-2199-4DDBCA2C6BA1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3670A38A-2480-7A69-15C4-A483DF2BB127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EF3F498-1738-B23B-276D-DD1011C9925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3A08318-A60B-0CD1-D867-75AB54D6358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CB0CDEFE-E011-A3D2-6108-A7FFC44388F9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87DDC844-C451-93D7-5F2A-4B4853CDC895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6688FB4B-66F4-14D5-6E2F-F8011066B807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BA88E55A-68B0-EC5A-FDF8-B12473C932B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E8E2C7F8-F0F6-3D01-33DA-11DDE6C41B1F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5503DE7C-760B-4A13-E1AE-9FDEA433FEF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2FB81BE0-18A9-900C-6F4D-1D0E674064E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1BDF851-4366-8596-B797-E3D35E84FB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5D4921BF-9AFD-9734-EAD3-86870416F61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DB2579A-80DE-DA76-DE88-BAA09813B7C4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63978B77-7FEB-1D58-524E-CF35BCFEAA22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CBB77D2-D32D-D955-A2C7-F9FD711A540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9C9BEC29-BBEE-945C-6F2E-D0D9FAC41649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46C9A467-B327-2CD1-00F4-AADEF8E797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CEB8F5A6-3798-6D74-95CE-BAF8FCA4E78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76470E01-C4B6-6C36-D49A-122DC47282F8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327E3313-B227-DC4C-B6BB-3B23686F0C7D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00CB1F3-71A9-7275-F04C-5CD4730D324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B4E6AF0E-D4B3-9079-A3C5-EC925DC105AB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6B962D1-09DB-8D54-A9FE-7E60F93C20C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94A3564D-C8D5-CF69-AF86-29A634D7E43A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7D1DA552-0F87-48EE-4AEB-5BB26969E865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C20E7DE8-55D9-F24D-A965-4E34A9A8EA77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46454E26-4CEF-6457-74EC-C137D720F48D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61D7056C-4AD2-E4EA-A07F-7F23E2CF8BCC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279A3E27-9E78-5D87-84DE-D14489E9537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C3BF0325-DB6C-2B4C-1E2A-9AD3EDBFDE4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1D29935C-C640-084B-490F-BFE49AC9ACC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07A7B2-819C-0989-5854-E725DF50FD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8FC44124-3122-5D67-0089-D6DC4B9E310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1CE7F98E-3525-2E5D-E8D7-6B306054FE7A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DE3385D6-7846-A7CA-9879-4481AD2AE17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77BE9C70-6F82-3E5A-2AF7-123498E7B59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4E8CCC41-B998-5F56-0FEA-82C354182807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A0D31A1E-6290-FDF1-A0A3-4F79A10F39C0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14B202B9-C848-E219-3CFE-F01FB4D180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0CDF5CE3-FD36-2C2B-9F8B-884D786B52E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AC359B5E-FD27-915E-6DED-F11426F3AA3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DF946A47-403B-9235-9C86-6397423B3EF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4498D40F-1635-3D31-8764-707FFCE43CA1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9F6F64A-5F49-E8A6-099D-7E3C92EFD437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3129C627-84C9-4D2E-6EE5-AD29925B84F4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8D18992C-38E7-A349-51B4-CFEBAA37C14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1D0ECDC-596F-0123-7C4B-C44BE87B3FD2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556C3676-F228-4BF1-B509-62D9374F8A65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A501B360-9B28-667A-CC41-D4498C4C5C9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D889231-055B-88C1-491E-5BD1E6301C2E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A62D0953-10DF-FD5C-4E01-FE234BC5C7E9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EDD067BE-9AF4-4954-F2F8-801C1C6B120E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F1001211-3642-9962-05C2-FB6E1AE9914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818415C4-5CF6-9A33-6373-28DFB98E4C2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95708B1C-3C2B-6AC3-2D56-381C93E32FA2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7D410A20-9D58-B740-BD1D-B4834D0E2AA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A2BA7812-5B5A-EE0A-AE12-E016BC8C00B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359AEC18-D1BA-E3C2-B5E1-56E0734BEB6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0ABBD420-3E85-887C-A31F-E640CC28E0B4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B2204F42-7362-6D2D-993F-C5F4A472997D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6388E315-2F6B-3BAA-32AB-3BAC2D32DD85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EEBA3688-6356-C328-F297-7E5C2E94A35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FB55F67D-FC19-B2F4-1626-51ED81A39AC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58D1864-45C7-B934-BAF3-1536D8E000F4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667BB0F8-2576-22F5-D6B9-445905690B55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D8E46309-66C5-1E6E-EDD6-4303FC6F2ED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263BEA3F-4961-1408-C840-9EC44A475E9C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90DD388C-0DBB-B248-D577-0BE51EE68802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CF09A5C0-6A37-1244-3575-9F1C569990D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A0D4B62-564D-2C2A-C443-B4278EEDD76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A6316E-6538-7731-D1D9-4D38751B41E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ABFE040-3D82-E794-9676-80373BC6EC6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D4FE78D-7B52-A40A-7AB3-F1879C8F90C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F5217A5-79FD-C1A3-D90C-3EAC79993CB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31CF22A-75D7-3E6D-3205-376D8C43961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2C24CEE-A7E7-A58E-3F5A-9C799223800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78A6EF7-516C-6DF4-C988-FADC8BBEE1F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C68C5264-28A5-6D82-CEF0-FDE880625907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EF4221E-5B66-9A2B-C05C-637C50EB558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ECABA98-0DAF-F18D-0468-2D9E93458358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4F6FC235-4245-A730-D595-03E0B9087F4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E6155E0-FBD2-64E7-30A9-293F130C8A0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8189143-9FE9-F77B-DBBC-AB40A812F346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D197FF43-CF2B-C01F-04E9-464FEAFEFFBA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43918B2-1598-2DEE-3BD3-E351AD96416D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0A71E62-CE25-75BE-DADA-B7617B18948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70B36FE1-1873-2D7A-816C-A2212E0C21B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57434428-63CB-12D6-B520-EA97ED1A8650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7C833B14-FD98-45B5-D0CA-ACF7FF702AC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21608D61-C7BD-A1EB-E5F1-5762C2383FD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898E8BC-ADC5-0C4F-6EF0-708518FDA552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8153709B-AA72-E85D-BA55-AD94B8E94E49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2EBBAD1-8FCA-78C6-63FA-BFD1C4F82414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15013E1D-15E5-3364-B144-20948B97C1D4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FD78E4A1-F5B7-284F-856B-23C436B69287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A9EB0E9-2E63-F70F-3A90-8F95CD4151E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7143983E-DE85-E9AC-9A72-B5CC42112EF9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5FAE05A-C055-CBAF-3D75-19C3A1C8E28A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DEB698D-F72B-5C47-4306-B855A6DF4A9C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841B604-97CD-7529-4C23-A74F07B1A823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C63EB72-DFA7-DFE7-63A6-48AFE8044CB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C690E3F8-0400-F2D4-CDAC-B9DE9D1428A1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8BF5D57-1444-42B3-ADAE-21A815AF7521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3E61B604-1CFE-EE31-A46C-0FE3584E7F38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F4291BB9-4228-D904-4AE2-34B208A3181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32A9CA3F-C847-E0A9-12FE-90272321EF26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4A9CC3D-453F-AB00-4A8C-564746902940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FE9362C5-5235-83F9-309F-45F4399E4C6A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4EB1735-D221-923C-FF2C-36D9FDBF4E9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4FD1D199-166A-F0A4-E8AD-5BFA1E851B64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07BEBFF9-B860-7509-A4DC-D2EC680B3E6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07884F2-BF4A-0B33-54DD-8761823429BC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CB657E4C-CD4A-BB48-396C-7C8E0770B62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6E9EB738-1FE2-9E14-6854-E08692F260C7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793D8F9-4CB3-BE4A-88BD-34A1EBE4666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65D66519-7328-226D-E403-EE14FB624F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9AB71B2-E797-C16D-595F-10142866FAA3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805BE0FE-0A37-8081-59B5-7EF93A77F9C0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ED7F52EA-6A4D-C45E-5A1B-791B81D4D52D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7DB6ABF-B073-BC28-6133-5FA9F89B120A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7C142D6E-CCA0-78CB-04D5-C51D4146F4E8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0400B40-EB6E-0D94-29B6-0418A4307D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DB8D368D-166B-3944-5E22-A58944BF9AC5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E9792F0-3EF4-49F3-777D-B5D6F4A381D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07D9FE40-7D88-203E-BD7F-21FB431B56CA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973E9B3B-BB70-FF1F-3913-F2427B7384B3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018BC516-EC38-F7DA-0864-DE8E413316A0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CEB8A79-2CA2-ED53-6BD3-85B670497D7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B68EB83D-393D-21E8-3BF5-E1B7EF1F4EB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9F709005-D4C7-97F3-121F-FA4B47510C92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50B808-37A8-1A0A-EEF0-C0403E766D57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E84D1B18-8F27-F131-9742-6313C582DBC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B630F09B-7C04-6E25-2F7E-1E30AA3297A9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08B17502-B6B0-EDCC-EB23-2F7D8A68ED6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389F29A-604D-3EAB-C494-2D8032BBDC84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D64EF927-4088-7B38-D066-9EF0E408347F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35003850-0AAA-19DF-5A5C-C04B1B5F2C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43F6C988-AFDD-C210-2EF9-0F35ACE301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10D21B3-CCF4-CD45-3DAF-639DCE632B7D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C4C3D361-1C0F-0ADE-D149-4F74D29D758E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7980CAB-3F5D-D680-C158-7394788F2B24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897C9B1F-C518-0DCE-BE42-A118AD1EA8B1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922BCAC8-0C9D-17CE-83AC-B1198986774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5D648504-6FDA-F043-EFCB-4A4D4F16637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69DD1051-7F21-694B-EBDF-0A68A4C8D3B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A7495D51-E7FC-C8B3-F393-1849308C6D1D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93A6DA83-CF64-E548-3FF6-FCB2660E8EE1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A3548201-4396-4D0B-7F5D-F27C6FB0D40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791BFB0-A95D-3528-C1F5-2C27438C1DE3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D944FFF3-F00F-7F62-A10C-731E7FD0F38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E5EF2713-9D3A-CE95-88AA-2EC572437A74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7CCA2657-759A-E062-72FF-890414AEF89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3" name="Straight Connector 1192">
            <a:extLst>
              <a:ext uri="{FF2B5EF4-FFF2-40B4-BE49-F238E27FC236}">
                <a16:creationId xmlns:a16="http://schemas.microsoft.com/office/drawing/2014/main" id="{8CD6EA35-D599-4EEE-31D6-718FB0FE94B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C3F1E9B8-B83C-4E6E-1B27-0EA8D01DBDB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5" name="Straight Connector 1194">
            <a:extLst>
              <a:ext uri="{FF2B5EF4-FFF2-40B4-BE49-F238E27FC236}">
                <a16:creationId xmlns:a16="http://schemas.microsoft.com/office/drawing/2014/main" id="{54631424-5031-FE02-ADAC-4A141A0C840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6" name="Straight Connector 1195">
            <a:extLst>
              <a:ext uri="{FF2B5EF4-FFF2-40B4-BE49-F238E27FC236}">
                <a16:creationId xmlns:a16="http://schemas.microsoft.com/office/drawing/2014/main" id="{849A4DDB-B908-9541-8B58-054F8B1AC5E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4CA09916-4267-87F6-EA65-705BDE8F60A5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F8572221-711C-50B5-46C3-B8115430F478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3699F622-F0EC-C189-AB5C-38B12CFD63F7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2FD8557A-3808-9CC9-6DE3-8BE42CCFEE9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E34A2B5A-3E45-0939-54B0-AF0D065B4A14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4C810BB9-F46D-9FF3-8ECE-9AAA7DD3357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FC3EFC32-26C1-BE26-7F4C-A7959CBEE3F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9903B48-D032-94E0-DB70-3D2FB70CA66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7D91BAC9-D2C0-591B-4D18-7C4A944E7C6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0FFD8BC2-02FC-4732-8ED9-580806519B93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7455804-83F3-C186-7848-63C9CB08759D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88E5E7AD-9400-AB6D-E246-96B04988B4C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A4B1725E-58A2-0428-54AD-ADEB2A054A3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458F2B4F-D055-9448-7420-5DADD9E2DD2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C0B66D9F-28C8-2F9C-DF3C-9EF617932EB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99BA0CC3-930D-49C7-22FA-6A0713FB40D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CF4E5CE8-AE50-346A-8F56-09E5C4BAFC1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4" name="Straight Connector 1233">
            <a:extLst>
              <a:ext uri="{FF2B5EF4-FFF2-40B4-BE49-F238E27FC236}">
                <a16:creationId xmlns:a16="http://schemas.microsoft.com/office/drawing/2014/main" id="{FC098A6B-A5A0-2921-79F6-9C73C2AB16E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5" name="Straight Connector 1234">
            <a:extLst>
              <a:ext uri="{FF2B5EF4-FFF2-40B4-BE49-F238E27FC236}">
                <a16:creationId xmlns:a16="http://schemas.microsoft.com/office/drawing/2014/main" id="{1EE1C397-2F52-4700-A653-60C63401B38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87DFD9DC-15CF-DCA7-2CE7-E7D74D5E4CB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F9A17A94-336C-6B9B-3AE2-28B623A886E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8" name="Straight Connector 1237">
            <a:extLst>
              <a:ext uri="{FF2B5EF4-FFF2-40B4-BE49-F238E27FC236}">
                <a16:creationId xmlns:a16="http://schemas.microsoft.com/office/drawing/2014/main" id="{867EE5CA-962F-57E2-E91A-887DFBBE3CC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411C394-A535-F3EB-093E-0A8955DC91F9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0" name="Straight Connector 1239">
            <a:extLst>
              <a:ext uri="{FF2B5EF4-FFF2-40B4-BE49-F238E27FC236}">
                <a16:creationId xmlns:a16="http://schemas.microsoft.com/office/drawing/2014/main" id="{0899E151-7379-1621-0C9C-FC4C688B5345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1A044DFA-0841-BDEE-DE6B-5C2D3B0A80BF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4DD01A6E-128B-CE93-638A-64C866A063EA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B24A5939-EFEE-F728-1316-C1F764D1E2D5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4" name="Straight Connector 1263">
            <a:extLst>
              <a:ext uri="{FF2B5EF4-FFF2-40B4-BE49-F238E27FC236}">
                <a16:creationId xmlns:a16="http://schemas.microsoft.com/office/drawing/2014/main" id="{D301CF7D-3630-41B2-D3BA-2ACD89131E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5" name="Straight Connector 1264">
            <a:extLst>
              <a:ext uri="{FF2B5EF4-FFF2-40B4-BE49-F238E27FC236}">
                <a16:creationId xmlns:a16="http://schemas.microsoft.com/office/drawing/2014/main" id="{C47EF8E8-9A41-6C9A-C117-C00F07992A3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79A102F-F604-847A-E424-93B2D75C25CD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47A855B-1407-6CBD-6E6E-390576C0F444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C2EB549C-4A73-D2BA-9E62-B5CE01D7B42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68CF63E7-B03A-9955-3857-BF0AA9F7F692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0" name="Straight Connector 1269">
            <a:extLst>
              <a:ext uri="{FF2B5EF4-FFF2-40B4-BE49-F238E27FC236}">
                <a16:creationId xmlns:a16="http://schemas.microsoft.com/office/drawing/2014/main" id="{62D943CA-FCE6-3D36-A3CB-89D731B7D69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B2F64EF8-8042-A70E-8A2C-393E1F2C494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4CE87ED8-FC0D-29C7-B362-14AC6049591B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3" name="Straight Connector 1272">
            <a:extLst>
              <a:ext uri="{FF2B5EF4-FFF2-40B4-BE49-F238E27FC236}">
                <a16:creationId xmlns:a16="http://schemas.microsoft.com/office/drawing/2014/main" id="{08FD8ECC-F7EB-4C9B-6C35-D5C1E14FF0C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7E06F9-6B43-B989-1DBE-10A36C6E2DC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5F143B-9BE0-07E1-0768-A0A5DD4A9FA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26EE239B-B575-49FC-A8E1-16A617D7D5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73760406-C958-6DF1-9419-2996B014742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4F3E3295-8F6A-EDAF-1B3D-46E842CC99E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FB0F51A5-2CBA-CFE7-F49C-837B9CE9BDC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268ED7D6-EDB8-F9F2-8A78-692F979EB2EF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267FD567-83F6-F3FD-8D59-3E4B925EC93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707D99D8-4D9B-8893-8D32-18603ADE856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5901425F-5D50-A812-743D-A89C3ED445B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4" name="Straight Connector 1303">
            <a:extLst>
              <a:ext uri="{FF2B5EF4-FFF2-40B4-BE49-F238E27FC236}">
                <a16:creationId xmlns:a16="http://schemas.microsoft.com/office/drawing/2014/main" id="{A7E2E126-FF5F-F8BE-23F6-B86857031E0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5" name="Straight Connector 1304">
            <a:extLst>
              <a:ext uri="{FF2B5EF4-FFF2-40B4-BE49-F238E27FC236}">
                <a16:creationId xmlns:a16="http://schemas.microsoft.com/office/drawing/2014/main" id="{A1CC1801-6AD9-0E4F-6429-99B57E786DB7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8260DD0F-3499-2177-A2C6-DF704620EA62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CA20A9CB-C557-8ED6-09D9-E575F0A4142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37A394A5-2495-246F-C5AB-8ABF825B8031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BDB746A1-D351-7976-B609-485F7B1D7080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643A14FA-73F7-C7D6-30F8-A6016E6B8CD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0C499905-E984-3994-7CBA-9240CE40797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60253582-8A3A-4050-22EC-F0EA4F47FE1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32984FA9-7319-217C-87E4-A90250A8370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73E8C98F-982D-2991-D790-D1254CC22AF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F0440C6D-552B-D04F-E81A-BAB74BDC94C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6069A4D-7886-8BA1-628B-26A389CE8D2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34B323B-938A-FA3A-B731-BA522482F26E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BEB5B168-0B51-D3CE-F857-2E5EE6847F6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FC796D01-0BB8-D023-8284-DE68CBF9E1D4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4EAEA27C-3C76-7A7F-30A3-7C55CDABF42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7EC67338-27D2-5950-FAAB-B0231D6C783A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477F4642-05DE-AD5F-E328-8210B8591F0F}"/>
              </a:ext>
            </a:extLst>
          </p:cNvPr>
          <p:cNvCxnSpPr>
            <a:cxnSpLocks/>
            <a:endCxn id="853" idx="2"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7103E334-F954-2B88-BEAC-9709B9291A8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CDCB9552-8B30-3D8B-9781-A5648B83B28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A9F328AF-E492-0BA0-F1E7-DDCF63DDA78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F8B5F798-6D61-A563-9107-66C417841B1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820A8177-7B76-343C-2A73-CABC647FA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325542F8-DBEF-37CE-7B27-6744C5E4FEE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81EF62DD-B348-D327-8B9E-7C29DC654DA7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5FFA9D84-0AC9-EEAB-F637-5C23B88B91BF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09EE0163-0222-9614-5206-C23EF54472F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245192D9-1B14-F61A-B5B6-C41037670BF6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98971D-AB89-972B-36BB-42E571C13C50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ECCF1447-0086-98A6-0BEE-E5BF793F563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E4BD0454-3D56-C861-69F3-C336F46F17CB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DD6EFF12-6A93-4435-04E2-6BC5AF6B1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68028580-7373-D8CE-7D60-0C50FB38EEF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86264089-2F7E-A688-7DB3-35CEB77BD1D2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DB506652-966E-DE41-9B1E-9CA7FA15BE7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63046ECA-61CC-015E-C295-1C47071FC32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39221CEF-DF12-7F24-9DBD-12A8EDB38339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415F2676-5633-AA92-9B1F-962575AB369A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B3FA1F62-25CB-3C21-DE72-E0BC3FD7FA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89A5D9B9-3ABB-58F2-F5A2-19AB5CE74DA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DF2E84AF-C67F-CA33-D274-AC2FC3D7D091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54735BF9-2EEF-1B44-9B22-E2E5B48A3D55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35C5363-D4A7-C363-2AFD-41D163C1A9C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52C23159-FF0D-D563-1905-F5DEB60AE60A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6B35F78A-3567-D43C-EC1C-D3D4603BFA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111C4617-9E0C-AC59-2AE5-73CFC6F81673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CA5996AB-EED0-40DC-F48F-DC553D371E8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816E8A35-9030-3100-7DB6-B446350122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8C42E504-88FC-C8C3-9F6C-4D1510D961E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3043D663-211B-1CD7-711C-51111CB0D3A2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208FA7A4-867D-DD10-8722-F1B4113E66FB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10E763C0-0B45-7A81-79F1-FBD2B9DB41B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FB5CB207-3080-09FD-9FB2-7F4DBD42EB88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613B0D07-C7F9-F4C2-4308-68A27AB3ABA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8467ECF9-F9A1-44FB-85ED-4F9EE2F879B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6DDC18ED-C191-BE21-89DE-B609427D23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A499D5B3-F449-7344-35E8-5926FCAB67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AC4B8ED6-8476-1741-FE8C-883D551EFE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FE7DD6C-4EAD-33A1-4227-DCB72F1F649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B49D9E5F-552F-B1B2-1618-25D55F4F57B3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BE3BD862-B71C-2D79-6410-8C129D17CAD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C5628C3-1D91-35E6-8CCE-E1CD3F3AB56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B0668EB3-C6DD-648A-296A-8C5EA873D3C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DC15A8CE-D7F4-F179-7314-9E8D5942000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CA63F262-A253-B50D-7A36-6D4271139337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876EC4AD-F839-8512-40BB-262E24F09FC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C6D75A37-6558-52E6-0D20-3A82B3ED711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E9B16409-3906-16F9-9662-C3974126FB7E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3FD100E9-0A12-98D0-467A-4744419F548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426E9F31-EFA5-AEB6-8574-1783D3865D96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3249BFAD-6E81-1C3F-9E92-B7BD43939FA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BD1CCFA-D9AC-6387-EEA8-27E7DFF48BD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D1D422E2-1C7D-CA69-A96E-3D8DCCF71B5A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8BCB64BB-F562-F395-9E6A-BC1E4F5B6BA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1416C86B-5A51-4EE5-5A17-01646A1D411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3DB41E40-BB6A-D1E6-D4FE-7A3CB3BCD3E5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EBCDDF7B-11FF-0870-AD48-E839867AF95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CF1BFB06-A07F-DA4E-B199-00735A94D3D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1C9A9603-8E41-8A66-B15F-025781A67C3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2FECC977-8234-6634-F280-2720D125E8B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B193D9DD-4062-B146-E042-08599FE9ADF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FFFA4683-4501-CB63-B5E2-BD15888D3F4A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1A2A4B8B-A826-174D-5B4D-755F14F52783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AFE0F0FF-08FC-46E6-318D-65C7801CEDF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30EE665-6475-157E-9908-3DBF8CB3B5D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2E0A7878-BB25-6A35-E1AF-5C60AC3F0A9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8992F797-A107-80F8-E349-52964753E63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3BBB6AFA-6622-E61B-EE3A-6C3733998D2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5C9E7A77-82C2-62DC-D22A-B2D1C16D0A8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FC4FDA9B-F668-9F4C-C2BB-D12A729A9C4C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675DFA12-1B2E-F350-E4F5-25A5ED29215B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DF2AF158-89F9-7EAB-9116-E46D0F91101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7A6FE2D0-AA2F-585A-4EC0-35E8006F44F6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E00B0F23-0F2C-54EF-0C5B-9B509AC486F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7731C8E8-A20D-4055-653C-3AAADAF85A5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BF5EAC10-1653-26C8-3FD6-0198B1749D2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DFEBC34B-DCB8-54F4-1B38-D36693577FC5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572DF017-7337-964A-0435-BBE39C9B714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2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4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6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8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2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4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16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18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22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24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6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8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3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2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4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6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38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4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42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4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6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8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2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4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2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56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580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60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620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64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66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68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70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2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76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78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8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82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84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86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88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9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92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94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6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98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2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04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2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6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08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2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1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2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12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2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14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16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2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18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2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2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2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22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24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2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26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2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28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2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3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32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2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34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36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38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2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40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420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44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460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2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48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500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52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540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2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56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58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6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62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64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66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2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68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7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72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2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474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2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476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4780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2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480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2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4820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484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2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4860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488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4900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2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492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2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940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2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496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2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4980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2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2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20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2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4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2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60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2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8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2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100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2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12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2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140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2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16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2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180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2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2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2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220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2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24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2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260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2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28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2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300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32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2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340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2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36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2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380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2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4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2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420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2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44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2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460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2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48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2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500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2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52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2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54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56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2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580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2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60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2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620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2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64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2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66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2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8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2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700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2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2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40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76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2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780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2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8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2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5820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2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84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2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860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2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88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2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900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2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592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2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940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2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96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2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980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2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00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2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020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2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04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2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060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2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08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2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100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2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12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2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140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2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16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2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180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2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2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220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2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24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2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260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2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28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2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300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2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32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2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340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2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636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2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6380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2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640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2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6420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2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644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2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6460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2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648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2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6500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2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652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2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6540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2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656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2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6580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2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6600"/>
                            </p:stCondLst>
                            <p:childTnLst>
                              <p:par>
                                <p:cTn id="9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2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6620"/>
                            </p:stCondLst>
                            <p:childTnLst>
                              <p:par>
                                <p:cTn id="9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1" dur="2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6640"/>
                            </p:stCondLst>
                            <p:childTnLst>
                              <p:par>
                                <p:cTn id="9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2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6660"/>
                            </p:stCondLst>
                            <p:childTnLst>
                              <p:par>
                                <p:cTn id="9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2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6680"/>
                            </p:stCondLst>
                            <p:childTnLst>
                              <p:par>
                                <p:cTn id="9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2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6700"/>
                            </p:stCondLst>
                            <p:childTnLst>
                              <p:par>
                                <p:cTn id="9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2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6720"/>
                            </p:stCondLst>
                            <p:childTnLst>
                              <p:par>
                                <p:cTn id="9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2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6740"/>
                            </p:stCondLst>
                            <p:childTnLst>
                              <p:par>
                                <p:cTn id="9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2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6760"/>
                            </p:stCondLst>
                            <p:childTnLst>
                              <p:par>
                                <p:cTn id="9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2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6780"/>
                            </p:stCondLst>
                            <p:childTnLst>
                              <p:par>
                                <p:cTn id="10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2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6800"/>
                            </p:stCondLst>
                            <p:childTnLst>
                              <p:par>
                                <p:cTn id="10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7" dur="2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6820"/>
                            </p:stCondLst>
                            <p:childTnLst>
                              <p:par>
                                <p:cTn id="10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1" dur="2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6840"/>
                            </p:stCondLst>
                            <p:childTnLst>
                              <p:par>
                                <p:cTn id="10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2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6860"/>
                            </p:stCondLst>
                            <p:childTnLst>
                              <p:par>
                                <p:cTn id="10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2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6880"/>
                            </p:stCondLst>
                            <p:childTnLst>
                              <p:par>
                                <p:cTn id="10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2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2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6920"/>
                            </p:stCondLst>
                            <p:childTnLst>
                              <p:par>
                                <p:cTn id="10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2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6940"/>
                            </p:stCondLst>
                            <p:childTnLst>
                              <p:par>
                                <p:cTn id="10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2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6960"/>
                            </p:stCondLst>
                            <p:childTnLst>
                              <p:par>
                                <p:cTn id="10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2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6980"/>
                            </p:stCondLst>
                            <p:childTnLst>
                              <p:par>
                                <p:cTn id="10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2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2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020"/>
                            </p:stCondLst>
                            <p:childTnLst>
                              <p:par>
                                <p:cTn id="10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2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040"/>
                            </p:stCondLst>
                            <p:childTnLst>
                              <p:par>
                                <p:cTn id="10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2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060"/>
                            </p:stCondLst>
                            <p:childTnLst>
                              <p:par>
                                <p:cTn id="10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2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080"/>
                            </p:stCondLst>
                            <p:childTnLst>
                              <p:par>
                                <p:cTn id="10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3" dur="2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2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120"/>
                            </p:stCondLst>
                            <p:childTnLst>
                              <p:par>
                                <p:cTn id="10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2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140"/>
                            </p:stCondLst>
                            <p:childTnLst>
                              <p:par>
                                <p:cTn id="10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2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160"/>
                            </p:stCondLst>
                            <p:childTnLst>
                              <p:par>
                                <p:cTn id="10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2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180"/>
                            </p:stCondLst>
                            <p:childTnLst>
                              <p:par>
                                <p:cTn id="10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2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0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2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220"/>
                            </p:stCondLst>
                            <p:childTnLst>
                              <p:par>
                                <p:cTn id="10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2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240"/>
                            </p:stCondLst>
                            <p:childTnLst>
                              <p:par>
                                <p:cTn id="10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2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260"/>
                            </p:stCondLst>
                            <p:childTnLst>
                              <p:par>
                                <p:cTn id="10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2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280"/>
                            </p:stCondLst>
                            <p:childTnLst>
                              <p:par>
                                <p:cTn id="1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3" dur="2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2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320"/>
                            </p:stCondLst>
                            <p:childTnLst>
                              <p:par>
                                <p:cTn id="1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2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7340"/>
                            </p:stCondLst>
                            <p:childTnLst>
                              <p:par>
                                <p:cTn id="1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2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7360"/>
                            </p:stCondLst>
                            <p:childTnLst>
                              <p:par>
                                <p:cTn id="1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2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7380"/>
                            </p:stCondLst>
                            <p:childTnLst>
                              <p:par>
                                <p:cTn id="1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2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7400"/>
                            </p:stCondLst>
                            <p:childTnLst>
                              <p:par>
                                <p:cTn id="1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2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7420"/>
                            </p:stCondLst>
                            <p:childTnLst>
                              <p:par>
                                <p:cTn id="1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2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7440"/>
                            </p:stCondLst>
                            <p:childTnLst>
                              <p:par>
                                <p:cTn id="1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2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7460"/>
                            </p:stCondLst>
                            <p:childTnLst>
                              <p:par>
                                <p:cTn id="1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2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7480"/>
                            </p:stCondLst>
                            <p:childTnLst>
                              <p:par>
                                <p:cTn id="1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2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7" dur="2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7520"/>
                            </p:stCondLst>
                            <p:childTnLst>
                              <p:par>
                                <p:cTn id="1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1" dur="2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7540"/>
                            </p:stCondLst>
                            <p:childTnLst>
                              <p:par>
                                <p:cTn id="1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2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7560"/>
                            </p:stCondLst>
                            <p:childTnLst>
                              <p:par>
                                <p:cTn id="1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2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7580"/>
                            </p:stCondLst>
                            <p:childTnLst>
                              <p:par>
                                <p:cTn id="1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2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7600"/>
                            </p:stCondLst>
                            <p:childTnLst>
                              <p:par>
                                <p:cTn id="1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7" dur="2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7620"/>
                            </p:stCondLst>
                            <p:childTnLst>
                              <p:par>
                                <p:cTn id="1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2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fill="hold">
                            <p:stCondLst>
                              <p:cond delay="7640"/>
                            </p:stCondLst>
                            <p:childTnLst>
                              <p:par>
                                <p:cTn id="1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2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6" fill="hold">
                            <p:stCondLst>
                              <p:cond delay="7660"/>
                            </p:stCondLst>
                            <p:childTnLst>
                              <p:par>
                                <p:cTn id="1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9" dur="2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7680"/>
                            </p:stCondLst>
                            <p:childTnLst>
                              <p:par>
                                <p:cTn id="1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3" dur="2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7700"/>
                            </p:stCondLst>
                            <p:childTnLst>
                              <p:par>
                                <p:cTn id="1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7" dur="2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7720"/>
                            </p:stCondLst>
                            <p:childTnLst>
                              <p:par>
                                <p:cTn id="1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2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7740"/>
                            </p:stCondLst>
                            <p:childTnLst>
                              <p:par>
                                <p:cTn id="1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2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7760"/>
                            </p:stCondLst>
                            <p:childTnLst>
                              <p:par>
                                <p:cTn id="1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9" dur="2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7780"/>
                            </p:stCondLst>
                            <p:childTnLst>
                              <p:par>
                                <p:cTn id="1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3" dur="2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2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7820"/>
                            </p:stCondLst>
                            <p:childTnLst>
                              <p:par>
                                <p:cTn id="1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2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7840"/>
                            </p:stCondLst>
                            <p:childTnLst>
                              <p:par>
                                <p:cTn id="1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2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7860"/>
                            </p:stCondLst>
                            <p:childTnLst>
                              <p:par>
                                <p:cTn id="1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9" dur="2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0" fill="hold">
                            <p:stCondLst>
                              <p:cond delay="7880"/>
                            </p:stCondLst>
                            <p:childTnLst>
                              <p:par>
                                <p:cTn id="1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3" dur="2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7900"/>
                            </p:stCondLst>
                            <p:childTnLst>
                              <p:par>
                                <p:cTn id="1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7" dur="2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7920"/>
                            </p:stCondLst>
                            <p:childTnLst>
                              <p:par>
                                <p:cTn id="1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1" dur="2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2" fill="hold">
                            <p:stCondLst>
                              <p:cond delay="7940"/>
                            </p:stCondLst>
                            <p:childTnLst>
                              <p:par>
                                <p:cTn id="1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2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7960"/>
                            </p:stCondLst>
                            <p:childTnLst>
                              <p:par>
                                <p:cTn id="1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2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7980"/>
                            </p:stCondLst>
                            <p:childTnLst>
                              <p:par>
                                <p:cTn id="1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2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7" dur="2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8020"/>
                            </p:stCondLst>
                            <p:childTnLst>
                              <p:par>
                                <p:cTn id="1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1" dur="2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8040"/>
                            </p:stCondLst>
                            <p:childTnLst>
                              <p:par>
                                <p:cTn id="1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2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8060"/>
                            </p:stCondLst>
                            <p:childTnLst>
                              <p:par>
                                <p:cTn id="1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9" dur="2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8080"/>
                            </p:stCondLst>
                            <p:childTnLst>
                              <p:par>
                                <p:cTn id="1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3" dur="2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8100"/>
                            </p:stCondLst>
                            <p:childTnLst>
                              <p:par>
                                <p:cTn id="1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2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8120"/>
                            </p:stCondLst>
                            <p:childTnLst>
                              <p:par>
                                <p:cTn id="1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2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8140"/>
                            </p:stCondLst>
                            <p:childTnLst>
                              <p:par>
                                <p:cTn id="1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2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8160"/>
                            </p:stCondLst>
                            <p:childTnLst>
                              <p:par>
                                <p:cTn id="1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2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0" fill="hold">
                            <p:stCondLst>
                              <p:cond delay="8180"/>
                            </p:stCondLst>
                            <p:childTnLst>
                              <p:par>
                                <p:cTn id="1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3" dur="2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8200"/>
                            </p:stCondLst>
                            <p:childTnLst>
                              <p:par>
                                <p:cTn id="1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2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8220"/>
                            </p:stCondLst>
                            <p:childTnLst>
                              <p:par>
                                <p:cTn id="1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2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>
                            <p:stCondLst>
                              <p:cond delay="8240"/>
                            </p:stCondLst>
                            <p:childTnLst>
                              <p:par>
                                <p:cTn id="1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2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6" fill="hold">
                            <p:stCondLst>
                              <p:cond delay="8260"/>
                            </p:stCondLst>
                            <p:childTnLst>
                              <p:par>
                                <p:cTn id="1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9" dur="2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8280"/>
                            </p:stCondLst>
                            <p:childTnLst>
                              <p:par>
                                <p:cTn id="1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3" dur="2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8300"/>
                            </p:stCondLst>
                            <p:childTnLst>
                              <p:par>
                                <p:cTn id="1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2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8320"/>
                            </p:stCondLst>
                            <p:childTnLst>
                              <p:par>
                                <p:cTn id="1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2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8340"/>
                            </p:stCondLst>
                            <p:childTnLst>
                              <p:par>
                                <p:cTn id="1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5" dur="2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6" fill="hold">
                            <p:stCondLst>
                              <p:cond delay="8360"/>
                            </p:stCondLst>
                            <p:childTnLst>
                              <p:par>
                                <p:cTn id="1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9" dur="2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fill="hold">
                            <p:stCondLst>
                              <p:cond delay="8380"/>
                            </p:stCondLst>
                            <p:childTnLst>
                              <p:par>
                                <p:cTn id="1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2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2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8420"/>
                            </p:stCondLst>
                            <p:childTnLst>
                              <p:par>
                                <p:cTn id="1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1" dur="2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2" fill="hold">
                            <p:stCondLst>
                              <p:cond delay="8440"/>
                            </p:stCondLst>
                            <p:childTnLst>
                              <p:par>
                                <p:cTn id="1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2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8460"/>
                            </p:stCondLst>
                            <p:childTnLst>
                              <p:par>
                                <p:cTn id="1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2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8480"/>
                            </p:stCondLst>
                            <p:childTnLst>
                              <p:par>
                                <p:cTn id="1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3" dur="2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2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8520"/>
                            </p:stCondLst>
                            <p:childTnLst>
                              <p:par>
                                <p:cTn id="1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2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8540"/>
                            </p:stCondLst>
                            <p:childTnLst>
                              <p:par>
                                <p:cTn id="1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5" dur="2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8560"/>
                            </p:stCondLst>
                            <p:childTnLst>
                              <p:par>
                                <p:cTn id="1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9" dur="2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8580"/>
                            </p:stCondLst>
                            <p:childTnLst>
                              <p:par>
                                <p:cTn id="1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2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8600"/>
                            </p:stCondLst>
                            <p:childTnLst>
                              <p:par>
                                <p:cTn id="1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7" dur="2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8620"/>
                            </p:stCondLst>
                            <p:childTnLst>
                              <p:par>
                                <p:cTn id="1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1" dur="2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8640"/>
                            </p:stCondLst>
                            <p:childTnLst>
                              <p:par>
                                <p:cTn id="1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2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8660"/>
                            </p:stCondLst>
                            <p:childTnLst>
                              <p:par>
                                <p:cTn id="1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9" dur="2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8680"/>
                            </p:stCondLst>
                            <p:childTnLst>
                              <p:par>
                                <p:cTn id="1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2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8700"/>
                            </p:stCondLst>
                            <p:childTnLst>
                              <p:par>
                                <p:cTn id="1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2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8720"/>
                            </p:stCondLst>
                            <p:childTnLst>
                              <p:par>
                                <p:cTn id="1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1" dur="2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8740"/>
                            </p:stCondLst>
                            <p:childTnLst>
                              <p:par>
                                <p:cTn id="1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5" dur="2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8760"/>
                            </p:stCondLst>
                            <p:childTnLst>
                              <p:par>
                                <p:cTn id="1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2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8780"/>
                            </p:stCondLst>
                            <p:childTnLst>
                              <p:par>
                                <p:cTn id="1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3" dur="2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8800"/>
                            </p:stCondLst>
                            <p:childTnLst>
                              <p:par>
                                <p:cTn id="1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7" dur="2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8820"/>
                            </p:stCondLst>
                            <p:childTnLst>
                              <p:par>
                                <p:cTn id="1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2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8840"/>
                            </p:stCondLst>
                            <p:childTnLst>
                              <p:par>
                                <p:cTn id="1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2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8860"/>
                            </p:stCondLst>
                            <p:childTnLst>
                              <p:par>
                                <p:cTn id="1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9" dur="2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8880"/>
                            </p:stCondLst>
                            <p:childTnLst>
                              <p:par>
                                <p:cTn id="1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2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8900"/>
                            </p:stCondLst>
                            <p:childTnLst>
                              <p:par>
                                <p:cTn id="1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7" dur="2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8920"/>
                            </p:stCondLst>
                            <p:childTnLst>
                              <p:par>
                                <p:cTn id="1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1" dur="2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8940"/>
                            </p:stCondLst>
                            <p:childTnLst>
                              <p:par>
                                <p:cTn id="1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2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6" fill="hold">
                            <p:stCondLst>
                              <p:cond delay="8960"/>
                            </p:stCondLst>
                            <p:childTnLst>
                              <p:par>
                                <p:cTn id="1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9" dur="2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8980"/>
                            </p:stCondLst>
                            <p:childTnLst>
                              <p:par>
                                <p:cTn id="1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3" dur="2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2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9020"/>
                            </p:stCondLst>
                            <p:childTnLst>
                              <p:par>
                                <p:cTn id="1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1" dur="2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9040"/>
                            </p:stCondLst>
                            <p:childTnLst>
                              <p:par>
                                <p:cTn id="1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5" dur="2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9060"/>
                            </p:stCondLst>
                            <p:childTnLst>
                              <p:par>
                                <p:cTn id="1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2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0" fill="hold">
                            <p:stCondLst>
                              <p:cond delay="9080"/>
                            </p:stCondLst>
                            <p:childTnLst>
                              <p:par>
                                <p:cTn id="1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3" dur="2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9100"/>
                            </p:stCondLst>
                            <p:childTnLst>
                              <p:par>
                                <p:cTn id="1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7" dur="2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9120"/>
                            </p:stCondLst>
                            <p:childTnLst>
                              <p:par>
                                <p:cTn id="1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1" dur="2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2" fill="hold">
                            <p:stCondLst>
                              <p:cond delay="9140"/>
                            </p:stCondLst>
                            <p:childTnLst>
                              <p:par>
                                <p:cTn id="1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5" dur="2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6" fill="hold">
                            <p:stCondLst>
                              <p:cond delay="9160"/>
                            </p:stCondLst>
                            <p:childTnLst>
                              <p:par>
                                <p:cTn id="1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9" dur="2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9180"/>
                            </p:stCondLst>
                            <p:childTnLst>
                              <p:par>
                                <p:cTn id="1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3" dur="2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9200"/>
                            </p:stCondLst>
                            <p:childTnLst>
                              <p:par>
                                <p:cTn id="1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7" dur="2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9220"/>
                            </p:stCondLst>
                            <p:childTnLst>
                              <p:par>
                                <p:cTn id="1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2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9240"/>
                            </p:stCondLst>
                            <p:childTnLst>
                              <p:par>
                                <p:cTn id="1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5" dur="2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9260"/>
                            </p:stCondLst>
                            <p:childTnLst>
                              <p:par>
                                <p:cTn id="1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9" dur="2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9280"/>
                            </p:stCondLst>
                            <p:childTnLst>
                              <p:par>
                                <p:cTn id="1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2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7" dur="2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9320"/>
                            </p:stCondLst>
                            <p:childTnLst>
                              <p:par>
                                <p:cTn id="1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1" dur="2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9340"/>
                            </p:stCondLst>
                            <p:childTnLst>
                              <p:par>
                                <p:cTn id="1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5" dur="2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9360"/>
                            </p:stCondLst>
                            <p:childTnLst>
                              <p:par>
                                <p:cTn id="1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9" dur="2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0" fill="hold">
                            <p:stCondLst>
                              <p:cond delay="9380"/>
                            </p:stCondLst>
                            <p:childTnLst>
                              <p:par>
                                <p:cTn id="1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3" dur="2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9400"/>
                            </p:stCondLst>
                            <p:childTnLst>
                              <p:par>
                                <p:cTn id="1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7" dur="2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9420"/>
                            </p:stCondLst>
                            <p:childTnLst>
                              <p:par>
                                <p:cTn id="1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1" dur="2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9440"/>
                            </p:stCondLst>
                            <p:childTnLst>
                              <p:par>
                                <p:cTn id="1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2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9460"/>
                            </p:stCondLst>
                            <p:childTnLst>
                              <p:par>
                                <p:cTn id="1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9" dur="2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9480"/>
                            </p:stCondLst>
                            <p:childTnLst>
                              <p:par>
                                <p:cTn id="1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3" dur="2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7" dur="2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9520"/>
                            </p:stCondLst>
                            <p:childTnLst>
                              <p:par>
                                <p:cTn id="1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1" dur="2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9540"/>
                            </p:stCondLst>
                            <p:childTnLst>
                              <p:par>
                                <p:cTn id="1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5" dur="2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9560"/>
                            </p:stCondLst>
                            <p:childTnLst>
                              <p:par>
                                <p:cTn id="1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9" dur="2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0" fill="hold">
                            <p:stCondLst>
                              <p:cond delay="9580"/>
                            </p:stCondLst>
                            <p:childTnLst>
                              <p:par>
                                <p:cTn id="1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3" dur="2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7" dur="2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9620"/>
                            </p:stCondLst>
                            <p:childTnLst>
                              <p:par>
                                <p:cTn id="1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1" dur="2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fill="hold">
                            <p:stCondLst>
                              <p:cond delay="9640"/>
                            </p:stCondLst>
                            <p:childTnLst>
                              <p:par>
                                <p:cTn id="1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5" dur="2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9660"/>
                            </p:stCondLst>
                            <p:childTnLst>
                              <p:par>
                                <p:cTn id="1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9" dur="2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0" fill="hold">
                            <p:stCondLst>
                              <p:cond delay="9680"/>
                            </p:stCondLst>
                            <p:childTnLst>
                              <p:par>
                                <p:cTn id="1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3" dur="2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9700"/>
                            </p:stCondLst>
                            <p:childTnLst>
                              <p:par>
                                <p:cTn id="1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7" dur="2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9720"/>
                            </p:stCondLst>
                            <p:childTnLst>
                              <p:par>
                                <p:cTn id="1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1" dur="2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2" fill="hold">
                            <p:stCondLst>
                              <p:cond delay="9740"/>
                            </p:stCondLst>
                            <p:childTnLst>
                              <p:par>
                                <p:cTn id="1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5" dur="2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fill="hold">
                            <p:stCondLst>
                              <p:cond delay="9760"/>
                            </p:stCondLst>
                            <p:childTnLst>
                              <p:par>
                                <p:cTn id="1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9" dur="2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9780"/>
                            </p:stCondLst>
                            <p:childTnLst>
                              <p:par>
                                <p:cTn id="1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3" dur="2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9800"/>
                            </p:stCondLst>
                            <p:childTnLst>
                              <p:par>
                                <p:cTn id="1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2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9820"/>
                            </p:stCondLst>
                            <p:childTnLst>
                              <p:par>
                                <p:cTn id="1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1" dur="2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9840"/>
                            </p:stCondLst>
                            <p:childTnLst>
                              <p:par>
                                <p:cTn id="1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5" dur="2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fill="hold">
                            <p:stCondLst>
                              <p:cond delay="9860"/>
                            </p:stCondLst>
                            <p:childTnLst>
                              <p:par>
                                <p:cTn id="1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2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0" fill="hold">
                            <p:stCondLst>
                              <p:cond delay="9880"/>
                            </p:stCondLst>
                            <p:childTnLst>
                              <p:par>
                                <p:cTn id="1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3" dur="2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7" dur="2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9920"/>
                            </p:stCondLst>
                            <p:childTnLst>
                              <p:par>
                                <p:cTn id="1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1" dur="2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2" fill="hold">
                            <p:stCondLst>
                              <p:cond delay="9940"/>
                            </p:stCondLst>
                            <p:childTnLst>
                              <p:par>
                                <p:cTn id="1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5" dur="2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9960"/>
                            </p:stCondLst>
                            <p:childTnLst>
                              <p:par>
                                <p:cTn id="1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9" dur="2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fill="hold">
                            <p:stCondLst>
                              <p:cond delay="9980"/>
                            </p:stCondLst>
                            <p:childTnLst>
                              <p:par>
                                <p:cTn id="1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3" dur="2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7" dur="2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10020"/>
                            </p:stCondLst>
                            <p:childTnLst>
                              <p:par>
                                <p:cTn id="1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1" dur="2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2" fill="hold">
                            <p:stCondLst>
                              <p:cond delay="10040"/>
                            </p:stCondLst>
                            <p:childTnLst>
                              <p:par>
                                <p:cTn id="1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5" dur="2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fill="hold">
                            <p:stCondLst>
                              <p:cond delay="10060"/>
                            </p:stCondLst>
                            <p:childTnLst>
                              <p:par>
                                <p:cTn id="1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2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10080"/>
                            </p:stCondLst>
                            <p:childTnLst>
                              <p:par>
                                <p:cTn id="1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3" dur="2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7" dur="2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10120"/>
                            </p:stCondLst>
                            <p:childTnLst>
                              <p:par>
                                <p:cTn id="1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2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10140"/>
                            </p:stCondLst>
                            <p:childTnLst>
                              <p:par>
                                <p:cTn id="1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5" dur="2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10160"/>
                            </p:stCondLst>
                            <p:childTnLst>
                              <p:par>
                                <p:cTn id="1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9" dur="2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10180"/>
                            </p:stCondLst>
                            <p:childTnLst>
                              <p:par>
                                <p:cTn id="1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3" dur="2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7" dur="2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10220"/>
                            </p:stCondLst>
                            <p:childTnLst>
                              <p:par>
                                <p:cTn id="1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1" dur="2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10240"/>
                            </p:stCondLst>
                            <p:childTnLst>
                              <p:par>
                                <p:cTn id="1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5" dur="2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10260"/>
                            </p:stCondLst>
                            <p:childTnLst>
                              <p:par>
                                <p:cTn id="1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9" dur="2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10280"/>
                            </p:stCondLst>
                            <p:childTnLst>
                              <p:par>
                                <p:cTn id="1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3" dur="2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7" dur="2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0320"/>
                            </p:stCondLst>
                            <p:childTnLst>
                              <p:par>
                                <p:cTn id="1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1" dur="2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10340"/>
                            </p:stCondLst>
                            <p:childTnLst>
                              <p:par>
                                <p:cTn id="1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5" dur="2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10360"/>
                            </p:stCondLst>
                            <p:childTnLst>
                              <p:par>
                                <p:cTn id="1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2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0380"/>
                            </p:stCondLst>
                            <p:childTnLst>
                              <p:par>
                                <p:cTn id="1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3" dur="2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7" dur="2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10420"/>
                            </p:stCondLst>
                            <p:childTnLst>
                              <p:par>
                                <p:cTn id="1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1" dur="2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10440"/>
                            </p:stCondLst>
                            <p:childTnLst>
                              <p:par>
                                <p:cTn id="1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5" dur="2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6" fill="hold">
                            <p:stCondLst>
                              <p:cond delay="10460"/>
                            </p:stCondLst>
                            <p:childTnLst>
                              <p:par>
                                <p:cTn id="1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9" dur="2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0" fill="hold">
                            <p:stCondLst>
                              <p:cond delay="10480"/>
                            </p:stCondLst>
                            <p:childTnLst>
                              <p:par>
                                <p:cTn id="1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3" dur="2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7" dur="2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10520"/>
                            </p:stCondLst>
                            <p:childTnLst>
                              <p:par>
                                <p:cTn id="1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1" dur="2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10540"/>
                            </p:stCondLst>
                            <p:childTnLst>
                              <p:par>
                                <p:cTn id="1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5" dur="2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9" dur="2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0" fill="hold">
                            <p:stCondLst>
                              <p:cond delay="10580"/>
                            </p:stCondLst>
                            <p:childTnLst>
                              <p:par>
                                <p:cTn id="1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3" dur="2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10600"/>
                            </p:stCondLst>
                            <p:childTnLst>
                              <p:par>
                                <p:cTn id="1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7" dur="2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10620"/>
                            </p:stCondLst>
                            <p:childTnLst>
                              <p:par>
                                <p:cTn id="1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1" dur="2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2" fill="hold">
                            <p:stCondLst>
                              <p:cond delay="10640"/>
                            </p:stCondLst>
                            <p:childTnLst>
                              <p:par>
                                <p:cTn id="1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5" dur="2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6" fill="hold">
                            <p:stCondLst>
                              <p:cond delay="10660"/>
                            </p:stCondLst>
                            <p:childTnLst>
                              <p:par>
                                <p:cTn id="1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9" dur="2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10680"/>
                            </p:stCondLst>
                            <p:childTnLst>
                              <p:par>
                                <p:cTn id="1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3" dur="2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7" dur="2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10720"/>
                            </p:stCondLst>
                            <p:childTnLst>
                              <p:par>
                                <p:cTn id="1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1" dur="2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10740"/>
                            </p:stCondLst>
                            <p:childTnLst>
                              <p:par>
                                <p:cTn id="1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5" dur="2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6" fill="hold">
                            <p:stCondLst>
                              <p:cond delay="10760"/>
                            </p:stCondLst>
                            <p:childTnLst>
                              <p:par>
                                <p:cTn id="1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9" dur="2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10780"/>
                            </p:stCondLst>
                            <p:childTnLst>
                              <p:par>
                                <p:cTn id="1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3" dur="2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7" dur="2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10820"/>
                            </p:stCondLst>
                            <p:childTnLst>
                              <p:par>
                                <p:cTn id="1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1" dur="2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10840"/>
                            </p:stCondLst>
                            <p:childTnLst>
                              <p:par>
                                <p:cTn id="1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5" dur="2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10860"/>
                            </p:stCondLst>
                            <p:childTnLst>
                              <p:par>
                                <p:cTn id="1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9" dur="2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10880"/>
                            </p:stCondLst>
                            <p:childTnLst>
                              <p:par>
                                <p:cTn id="1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3" dur="2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7" dur="2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10920"/>
                            </p:stCondLst>
                            <p:childTnLst>
                              <p:par>
                                <p:cTn id="1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1" dur="2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10940"/>
                            </p:stCondLst>
                            <p:childTnLst>
                              <p:par>
                                <p:cTn id="1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5" dur="2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6" fill="hold">
                            <p:stCondLst>
                              <p:cond delay="10960"/>
                            </p:stCondLst>
                            <p:childTnLst>
                              <p:par>
                                <p:cTn id="1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9" dur="2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10980"/>
                            </p:stCondLst>
                            <p:childTnLst>
                              <p:par>
                                <p:cTn id="1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3" dur="2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7" dur="2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11020"/>
                            </p:stCondLst>
                            <p:childTnLst>
                              <p:par>
                                <p:cTn id="1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1" dur="2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11040"/>
                            </p:stCondLst>
                            <p:childTnLst>
                              <p:par>
                                <p:cTn id="1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5" dur="2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6" fill="hold">
                            <p:stCondLst>
                              <p:cond delay="11060"/>
                            </p:stCondLst>
                            <p:childTnLst>
                              <p:par>
                                <p:cTn id="1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9" dur="2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0" fill="hold">
                            <p:stCondLst>
                              <p:cond delay="11080"/>
                            </p:stCondLst>
                            <p:childTnLst>
                              <p:par>
                                <p:cTn id="1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3" dur="2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7" dur="2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11120"/>
                            </p:stCondLst>
                            <p:childTnLst>
                              <p:par>
                                <p:cTn id="1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1" dur="2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2" fill="hold">
                            <p:stCondLst>
                              <p:cond delay="11140"/>
                            </p:stCondLst>
                            <p:childTnLst>
                              <p:par>
                                <p:cTn id="1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5" dur="2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11160"/>
                            </p:stCondLst>
                            <p:childTnLst>
                              <p:par>
                                <p:cTn id="1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9" dur="2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0" fill="hold">
                            <p:stCondLst>
                              <p:cond delay="11180"/>
                            </p:stCondLst>
                            <p:childTnLst>
                              <p:par>
                                <p:cTn id="1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3" dur="2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7" dur="2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11220"/>
                            </p:stCondLst>
                            <p:childTnLst>
                              <p:par>
                                <p:cTn id="1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1" dur="2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2" fill="hold">
                            <p:stCondLst>
                              <p:cond delay="11240"/>
                            </p:stCondLst>
                            <p:childTnLst>
                              <p:par>
                                <p:cTn id="1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5" dur="2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6" fill="hold">
                            <p:stCondLst>
                              <p:cond delay="11260"/>
                            </p:stCondLst>
                            <p:childTnLst>
                              <p:par>
                                <p:cTn id="1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9" dur="2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11280"/>
                            </p:stCondLst>
                            <p:childTnLst>
                              <p:par>
                                <p:cTn id="1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3" dur="2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7" dur="2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11320"/>
                            </p:stCondLst>
                            <p:childTnLst>
                              <p:par>
                                <p:cTn id="1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1" dur="2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11340"/>
                            </p:stCondLst>
                            <p:childTnLst>
                              <p:par>
                                <p:cTn id="1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5" dur="2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11360"/>
                            </p:stCondLst>
                            <p:childTnLst>
                              <p:par>
                                <p:cTn id="1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9" dur="2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0" fill="hold">
                            <p:stCondLst>
                              <p:cond delay="11380"/>
                            </p:stCondLst>
                            <p:childTnLst>
                              <p:par>
                                <p:cTn id="1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3" dur="2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D6C03-AB07-6BD2-835F-54A109528377}"/>
              </a:ext>
            </a:extLst>
          </p:cNvPr>
          <p:cNvGrpSpPr/>
          <p:nvPr/>
        </p:nvGrpSpPr>
        <p:grpSpPr>
          <a:xfrm>
            <a:off x="3847907" y="1920417"/>
            <a:ext cx="2473919" cy="4095048"/>
            <a:chOff x="3847907" y="1920417"/>
            <a:chExt cx="2473919" cy="4095048"/>
          </a:xfrm>
        </p:grpSpPr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250F62EC-1E9E-16FF-5396-1FCA27042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738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5DA25886-9BA9-9E28-4F12-5B7FF1E6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884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7125098A-6AED-937D-0CC4-0354981C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029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9" name="Straight Connector 1308">
              <a:extLst>
                <a:ext uri="{FF2B5EF4-FFF2-40B4-BE49-F238E27FC236}">
                  <a16:creationId xmlns:a16="http://schemas.microsoft.com/office/drawing/2014/main" id="{F60C6A04-18D5-A9F9-3D1A-A2D8CF225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174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0" name="Straight Connector 1309">
              <a:extLst>
                <a:ext uri="{FF2B5EF4-FFF2-40B4-BE49-F238E27FC236}">
                  <a16:creationId xmlns:a16="http://schemas.microsoft.com/office/drawing/2014/main" id="{1B407F54-A194-0B03-148D-F4CC85ED1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320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FBBE8601-B04A-A937-E398-D5F460559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465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2" name="Straight Connector 1311">
              <a:extLst>
                <a:ext uri="{FF2B5EF4-FFF2-40B4-BE49-F238E27FC236}">
                  <a16:creationId xmlns:a16="http://schemas.microsoft.com/office/drawing/2014/main" id="{2987D8D8-DAF1-C04E-FEB9-AB382CE9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6114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3" name="Straight Connector 1312">
              <a:extLst>
                <a:ext uri="{FF2B5EF4-FFF2-40B4-BE49-F238E27FC236}">
                  <a16:creationId xmlns:a16="http://schemas.microsoft.com/office/drawing/2014/main" id="{916EE646-47FA-5DAB-AA1F-775433B04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7569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4" name="Straight Connector 1313">
              <a:extLst>
                <a:ext uri="{FF2B5EF4-FFF2-40B4-BE49-F238E27FC236}">
                  <a16:creationId xmlns:a16="http://schemas.microsoft.com/office/drawing/2014/main" id="{F3B67338-3F1A-42C0-CC7D-2763FD1E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9023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5" name="Straight Connector 1314">
              <a:extLst>
                <a:ext uri="{FF2B5EF4-FFF2-40B4-BE49-F238E27FC236}">
                  <a16:creationId xmlns:a16="http://schemas.microsoft.com/office/drawing/2014/main" id="{69E00294-8033-E4D7-B121-F2C099D27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0478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293FC57A-34F1-85F2-66D2-722684DCB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1933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7" name="Straight Connector 1316">
              <a:extLst>
                <a:ext uri="{FF2B5EF4-FFF2-40B4-BE49-F238E27FC236}">
                  <a16:creationId xmlns:a16="http://schemas.microsoft.com/office/drawing/2014/main" id="{3CE86384-6B17-72FF-32DE-15260C0C1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3388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8EB55351-E69A-239D-91A9-2C75EEB00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4842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A4E0A14C-9FB3-93E9-7E4B-16937491C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6297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BDB3AF88-BCBC-33A5-1FA2-F5674B756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7752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429F4337-3CF7-6F80-E7ED-64AF174B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9207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57AE79D4-2C23-6DDE-F812-F8C1CC9A4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0662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1B3648B9-8CAB-42E5-DE49-2519A02D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21168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D78F065E-4C7A-087F-555A-348372EC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3571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5" name="Straight Connector 1324">
              <a:extLst>
                <a:ext uri="{FF2B5EF4-FFF2-40B4-BE49-F238E27FC236}">
                  <a16:creationId xmlns:a16="http://schemas.microsoft.com/office/drawing/2014/main" id="{3EF87B14-CC64-3D4E-4BAE-1B9564146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5026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6" name="Straight Connector 1325">
              <a:extLst>
                <a:ext uri="{FF2B5EF4-FFF2-40B4-BE49-F238E27FC236}">
                  <a16:creationId xmlns:a16="http://schemas.microsoft.com/office/drawing/2014/main" id="{84E87FE6-345A-2F12-8757-FB341C538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560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7" name="Straight Connector 1326">
              <a:extLst>
                <a:ext uri="{FF2B5EF4-FFF2-40B4-BE49-F238E27FC236}">
                  <a16:creationId xmlns:a16="http://schemas.microsoft.com/office/drawing/2014/main" id="{0C0F14FE-78B7-D313-B265-18655C27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705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1529F91E-28FF-0D5B-4FB1-D9547314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851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03FE8C1E-2E92-ECDF-413B-D1A9DCFC2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996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CF119993-0714-FD06-742D-EF5E662F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142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1" name="Straight Connector 1330">
              <a:extLst>
                <a:ext uri="{FF2B5EF4-FFF2-40B4-BE49-F238E27FC236}">
                  <a16:creationId xmlns:a16="http://schemas.microsoft.com/office/drawing/2014/main" id="{AEA21A8E-0121-1E96-B642-2490F0E1E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287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EBB0C7E0-058E-3B06-6384-365DF26E2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4333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4AD7CBF5-2994-D516-CF71-9FD72C9EF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5788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637D4DDF-EAE8-9772-6049-1FBEBCF17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7243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3DA0765-0BB4-A06B-59F4-D9597578D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8698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2ADDB653-F904-C962-E922-CD2F3EEC1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0152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723F1A0D-5378-2B6A-F785-FDF3880E1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1607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BFCAE3C6-5FB6-6CB4-5D90-748D2221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3062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CFF0F446-5119-0A4C-930F-E8B79F25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4517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CC457F8-C9AD-F45E-33A3-E9FAA2BE8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5972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63F53C48-B507-6FFA-145C-9B0E81B16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7426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47F8BAB3-22D7-D7A3-FB8A-3ECBD33B1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8881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185D2ECA-F8E3-FC56-5283-57AD3614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0336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60006AC2-CF05-2A29-8DE3-CE35FFC14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1791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190CFB29-F3B6-3568-6FBC-ED37B12A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3245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1CA30F20-2BA3-DD5F-AFC9-BFACA4C37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82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9BEAC9BB-832B-9C8D-0B91-32F999A78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527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AD02E995-AB23-85DA-ED32-88819216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673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6C841195-C707-C7E4-9A34-43C6C1AB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818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AABDE46B-E039-00C5-858D-38E9289E8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964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B599800B-ED0A-B82F-BB8D-FC177491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109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1A01F049-E5FD-F344-AE83-12D2FDB31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2553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DB59FEC5-26FE-14B1-745E-30C94F4C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4008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A7D5962E-8E01-D4D5-6620-51DC980A3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5462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5" name="Straight Connector 1354">
              <a:extLst>
                <a:ext uri="{FF2B5EF4-FFF2-40B4-BE49-F238E27FC236}">
                  <a16:creationId xmlns:a16="http://schemas.microsoft.com/office/drawing/2014/main" id="{234558DF-FCFC-2A37-7706-C49EE0F4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6917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8B385EBC-AFEC-BB72-84EE-A43BC59A2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8372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C224CEB6-CEFC-E2C8-0AF2-19B753FC3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9827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D8993358-1461-7A00-1E24-43FDA2AA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1282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C37F2F7C-8023-868C-E600-4AFD1E6DB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2736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C913E383-E5DC-5B80-0AE1-69AD18CEB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4191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044359F4-32E9-D233-1905-260CB0C0C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5646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A145BD5D-010D-0EE8-8AB3-93569C75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7101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4B12A783-05B4-E3E0-0639-CBD3BDF26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85558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A2D54428-E650-C101-E5E7-9EB096A9B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0010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59C9C0FE-4D7E-4D00-6657-21CD476DB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1465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C44C9F59-A53E-8F4E-AB68-9B1BB2A07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4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C86F26DC-CD78-94EE-E862-86B725DE2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349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A279B0AB-193E-E8E9-7828-0DBE32E3E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495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CC2527BD-9B3D-0F89-FAE7-8ACCF8E9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640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B3F82379-1719-89B0-431B-6270D694A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786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830B0D00-4821-CDCA-2CCA-7055CA394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931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094D3D28-5C43-59C7-6FC6-E2FE393A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077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30DD2FDB-8ADA-B656-744B-85D8BABD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222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06CA3D43-A0BC-88C3-CEF5-61C5AA467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368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27787071-E1F2-30E0-4953-47793A38B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513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6C75122-B74C-B040-2C36-512B4A118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659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63AED900-7454-3EDA-4FD2-760FCEDBC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804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A29B8E3-086D-7D41-783F-3A084EAAF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950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3AD64569-5AE1-63E1-39EB-A8DC949EA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95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F545303B-4A20-F659-704F-BBE4E73E9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241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57B0865-1CEE-2860-31DF-C24C56E1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386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7C31ACD5-CC50-F864-8D75-0B63DAA7D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532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06A9C6A-3DC0-8942-330F-F72EAE046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677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6B31D8EA-B92F-F39B-032A-74FF0018D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823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4167E63A-F719-E13B-4076-EDD64821A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968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9346E4A0-A05A-F4B9-4397-06C69BD0D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37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FC92D918-30BF-F144-24C4-9349E6207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1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8" name="Straight Connector 1387">
              <a:extLst>
                <a:ext uri="{FF2B5EF4-FFF2-40B4-BE49-F238E27FC236}">
                  <a16:creationId xmlns:a16="http://schemas.microsoft.com/office/drawing/2014/main" id="{AFAC927F-E758-FC8A-2A39-D09450F4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317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9" name="Straight Connector 1388">
              <a:extLst>
                <a:ext uri="{FF2B5EF4-FFF2-40B4-BE49-F238E27FC236}">
                  <a16:creationId xmlns:a16="http://schemas.microsoft.com/office/drawing/2014/main" id="{1D2B173C-F28B-F2C4-A700-9081E530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462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E82AD200-EC4E-DDA9-590D-BF4602EF4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608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F0F7F996-EC32-5539-4BB9-9528BACC3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753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A9D5E447-20D9-20B9-8CDA-59F44CDB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899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CF979C6-523E-F0A6-BDB8-81850EFA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044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A4AE20F6-84FC-79C1-FC45-95AED2BDD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190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D92838D0-51F5-FD9D-6B43-1295FE2F4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335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622EBFAA-6AAA-50DE-2F8A-E8877D34A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481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4E493CA3-E522-D369-91C2-629F21073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626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DA894451-100E-8BE1-1987-D3A6E741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72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936D41AE-E498-D0B8-C9DD-1086E715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917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3653BA9F-25E3-4AA6-38C8-358C09231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063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3A0F25AC-8C67-E848-B9BB-0B47EE0C8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208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8DA511FD-E3E7-1E51-C239-F33031B9D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354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7293D05D-CE64-E4F3-BBEC-8A907F872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499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B8F90826-88F4-5C49-434D-129E62C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44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0C4DC2AF-D55F-D6F2-329B-E79343D9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790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40D124D-4650-405C-EF8B-05790B07B08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1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C03F11F7-D8C2-C79E-FEBE-CB3620938D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6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3AAD868C-B710-2A93-147A-0F9493DB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9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970EF9CA-CFF6-E8EC-AA9E-24208AEA6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84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988EF138-6058-F4DC-92E8-956F7488E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430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A64B9180-166F-BEB9-838E-2AFC59AED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575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77D3EE9A-9775-6582-43CB-D49A3CF2E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721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366201B4-03E7-92C9-31BE-98D886B2E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866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9B69E504-3AA2-F208-21D5-1AB8E4DD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012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0E21C0F3-16A9-1B20-0254-55D496399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157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F490A229-2EB0-4DA6-0C72-F12DA3712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03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63D73AD4-3B9A-84F3-4053-63616FBA6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448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334FC4E8-58D5-3921-0BB1-F47FE872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594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34857ECA-7817-BD6A-E62D-E3FD8AEA4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739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D105F7ED-1266-580F-D690-1A2EC2910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885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D2B8476-5BB7-6FD7-5B88-1075FE5E1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030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5AFD9BF9-B35C-DCB5-16CB-169C75DEC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175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EAB8D167-30F8-7FD2-4926-CCB85768F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321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13365100-7713-4885-DE2C-68ED157B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466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AFE601FC-BE32-B3E2-C4A9-5675EC5E5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612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60850397-C871-0A7D-DB91-DD20B407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29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62EE47DD-3531-C13D-8AB1-20204665261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84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B32AC13B-9F92-6271-BD10-05CF652266E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8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489DB980-B172-9F9B-94F2-A0A7D0300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06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F8FE08F4-8549-809C-4188-0FC676A77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52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7BC8DF17-09C1-EB6E-025C-24B3BBECA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397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A5C514C9-3038-489D-BDA3-A8F52BA6A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543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E9350CCB-DAD1-885C-AB0C-78BD0C08B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688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52406B25-4080-17AA-1997-CE893BDE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834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4719A7F6-FCAB-F2B9-193B-6E04D1D1F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979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B70C56DC-FB1C-E83A-3638-30CFDD9C5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125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6CBDC7D5-439A-8713-9489-1318EBC23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270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CFD50492-14EB-01F5-D1E5-9250F4C68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416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8C9CEDE2-9DBF-6896-B404-9B845D5D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561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1E67A174-80B4-C726-3E02-BC9075145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706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76D19E8B-F734-6501-1184-748953276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852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B802A625-7F01-A568-53AA-E8DFE441B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997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ADF1D8DA-9431-4A15-5DF0-6B9D8C4B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143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4" name="Straight Connector 1443">
              <a:extLst>
                <a:ext uri="{FF2B5EF4-FFF2-40B4-BE49-F238E27FC236}">
                  <a16:creationId xmlns:a16="http://schemas.microsoft.com/office/drawing/2014/main" id="{DDF7771F-A92E-A9E5-D68D-2FA5CA7C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288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5" name="Straight Connector 1444">
              <a:extLst>
                <a:ext uri="{FF2B5EF4-FFF2-40B4-BE49-F238E27FC236}">
                  <a16:creationId xmlns:a16="http://schemas.microsoft.com/office/drawing/2014/main" id="{FB530D82-F5B2-D4FD-664A-120670E89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434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70951BFB-164F-8019-6E53-F1DC1D2E0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507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5950C3FD-9509-4AA9-7A10-1610EB5AE8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62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081943A4-E322-9ABA-74FC-C920778A70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6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9" name="Straight Connector 1448">
              <a:extLst>
                <a:ext uri="{FF2B5EF4-FFF2-40B4-BE49-F238E27FC236}">
                  <a16:creationId xmlns:a16="http://schemas.microsoft.com/office/drawing/2014/main" id="{E1BCA8F2-28E7-4B41-E2F9-5D0BC9758F2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1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471D83C6-C1A4-2B5E-861C-E25068D0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7414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1" name="Straight Connector 1450">
              <a:extLst>
                <a:ext uri="{FF2B5EF4-FFF2-40B4-BE49-F238E27FC236}">
                  <a16:creationId xmlns:a16="http://schemas.microsoft.com/office/drawing/2014/main" id="{A9E1A119-0498-C443-4C1B-C36411BC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9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2" name="Straight Connector 1451">
              <a:extLst>
                <a:ext uri="{FF2B5EF4-FFF2-40B4-BE49-F238E27FC236}">
                  <a16:creationId xmlns:a16="http://schemas.microsoft.com/office/drawing/2014/main" id="{AC3A3C54-F731-4F5B-A4B1-018C3508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365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7A287027-1035-FD75-A3FB-42BA8EF87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510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A9677CF2-882C-6078-D571-42A984C3F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656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69400B5E-8866-5457-6D99-297370809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801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B9D46188-9765-B84A-604C-FD7180E8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947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D97A9C04-6118-C421-F6EC-D801A7C3E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092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8" name="Straight Connector 1457">
              <a:extLst>
                <a:ext uri="{FF2B5EF4-FFF2-40B4-BE49-F238E27FC236}">
                  <a16:creationId xmlns:a16="http://schemas.microsoft.com/office/drawing/2014/main" id="{CE0988D4-B065-C07F-C517-D83760BF3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237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9" name="Straight Connector 1458">
              <a:extLst>
                <a:ext uri="{FF2B5EF4-FFF2-40B4-BE49-F238E27FC236}">
                  <a16:creationId xmlns:a16="http://schemas.microsoft.com/office/drawing/2014/main" id="{CB7CC7B5-F4AC-BBB5-326F-33B193DF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383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B02CD9C3-93F6-8ADE-B16A-31C10A0D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528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01BA3C2C-BEBC-CE77-30CE-DCEC7695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674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BEAE69A7-3936-CDD2-EBBB-16FCBD58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819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3" name="Straight Connector 1462">
              <a:extLst>
                <a:ext uri="{FF2B5EF4-FFF2-40B4-BE49-F238E27FC236}">
                  <a16:creationId xmlns:a16="http://schemas.microsoft.com/office/drawing/2014/main" id="{3EF6F266-911C-9D54-88A2-10D5A4F5B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965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4B645280-3F3C-C192-FEC3-91692AFA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10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5" name="Straight Connector 1464">
              <a:extLst>
                <a:ext uri="{FF2B5EF4-FFF2-40B4-BE49-F238E27FC236}">
                  <a16:creationId xmlns:a16="http://schemas.microsoft.com/office/drawing/2014/main" id="{57E16B3B-F911-CBB9-0EF9-E581DDDC5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256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6" name="Straight Connector 1465">
              <a:extLst>
                <a:ext uri="{FF2B5EF4-FFF2-40B4-BE49-F238E27FC236}">
                  <a16:creationId xmlns:a16="http://schemas.microsoft.com/office/drawing/2014/main" id="{1EB3ABA2-CCC0-01AA-63C0-8149C6AC86D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685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7" name="Straight Connector 1466">
              <a:extLst>
                <a:ext uri="{FF2B5EF4-FFF2-40B4-BE49-F238E27FC236}">
                  <a16:creationId xmlns:a16="http://schemas.microsoft.com/office/drawing/2014/main" id="{4F9BE3DF-0134-2944-D5B4-529ED4E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540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8" name="Straight Connector 1467">
              <a:extLst>
                <a:ext uri="{FF2B5EF4-FFF2-40B4-BE49-F238E27FC236}">
                  <a16:creationId xmlns:a16="http://schemas.microsoft.com/office/drawing/2014/main" id="{983051EB-58EB-E50D-D631-AA99D9A10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94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9" name="Straight Connector 1468">
              <a:extLst>
                <a:ext uri="{FF2B5EF4-FFF2-40B4-BE49-F238E27FC236}">
                  <a16:creationId xmlns:a16="http://schemas.microsoft.com/office/drawing/2014/main" id="{9080BFC4-8DE9-20E5-C164-A5ACA973E37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49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0" name="Straight Connector 1469">
              <a:extLst>
                <a:ext uri="{FF2B5EF4-FFF2-40B4-BE49-F238E27FC236}">
                  <a16:creationId xmlns:a16="http://schemas.microsoft.com/office/drawing/2014/main" id="{93F320FE-ABBF-EA15-90DE-9DAF959BF95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03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1" name="Straight Connector 1470">
              <a:extLst>
                <a:ext uri="{FF2B5EF4-FFF2-40B4-BE49-F238E27FC236}">
                  <a16:creationId xmlns:a16="http://schemas.microsoft.com/office/drawing/2014/main" id="{91C34D51-3C1D-AF36-9F6E-D74945587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15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F20675F6-D7C7-76A3-C79D-75081FD09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87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36D47C69-77AE-5484-D6CD-641841704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332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89721A31-9D96-8E9D-FBB6-CE5598BBE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78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5" name="Straight Connector 1474">
              <a:extLst>
                <a:ext uri="{FF2B5EF4-FFF2-40B4-BE49-F238E27FC236}">
                  <a16:creationId xmlns:a16="http://schemas.microsoft.com/office/drawing/2014/main" id="{37783F23-9595-B593-7384-3FAAE317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623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5986957F-6317-523A-AB5C-A3F1BA4C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768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3BD1AACF-460E-24FD-4E10-42F1A3B0F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914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70343C78-2BED-1122-9769-BC438B01C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059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CD1EBB24-E9BE-4EF2-6008-980CD8BF1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205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0" name="Straight Connector 1479">
              <a:extLst>
                <a:ext uri="{FF2B5EF4-FFF2-40B4-BE49-F238E27FC236}">
                  <a16:creationId xmlns:a16="http://schemas.microsoft.com/office/drawing/2014/main" id="{DF9E7614-6FBC-94EF-A191-CD871881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350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1" name="Straight Connector 1480">
              <a:extLst>
                <a:ext uri="{FF2B5EF4-FFF2-40B4-BE49-F238E27FC236}">
                  <a16:creationId xmlns:a16="http://schemas.microsoft.com/office/drawing/2014/main" id="{A6A71F0E-A07B-2904-44A9-2BACB511B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496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2" name="Straight Connector 1481">
              <a:extLst>
                <a:ext uri="{FF2B5EF4-FFF2-40B4-BE49-F238E27FC236}">
                  <a16:creationId xmlns:a16="http://schemas.microsoft.com/office/drawing/2014/main" id="{AE9AEF0C-8AF5-807E-7D25-73F0CAA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641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3" name="Straight Connector 1482">
              <a:extLst>
                <a:ext uri="{FF2B5EF4-FFF2-40B4-BE49-F238E27FC236}">
                  <a16:creationId xmlns:a16="http://schemas.microsoft.com/office/drawing/2014/main" id="{6D88AC20-44E0-D9C9-BDA3-6F117CDD0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787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3AC576C2-57E0-6678-404E-48C77ED7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932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6DE552CB-FEE8-D793-B588-64D977A4C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2078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6" name="Straight Connector 1485">
              <a:extLst>
                <a:ext uri="{FF2B5EF4-FFF2-40B4-BE49-F238E27FC236}">
                  <a16:creationId xmlns:a16="http://schemas.microsoft.com/office/drawing/2014/main" id="{A3819CBF-1527-DDEF-F256-11F9F32970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863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7" name="Straight Connector 1486">
              <a:extLst>
                <a:ext uri="{FF2B5EF4-FFF2-40B4-BE49-F238E27FC236}">
                  <a16:creationId xmlns:a16="http://schemas.microsoft.com/office/drawing/2014/main" id="{032DF258-7446-767C-821C-BC5950D62A6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718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6C03CF1A-3A0A-B0B8-FDAF-5E3F89EDAC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572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9" name="Straight Connector 1488">
              <a:extLst>
                <a:ext uri="{FF2B5EF4-FFF2-40B4-BE49-F238E27FC236}">
                  <a16:creationId xmlns:a16="http://schemas.microsoft.com/office/drawing/2014/main" id="{0C95FC6A-E6C9-8FF9-6DF4-4FB7F546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427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0" name="Straight Connector 1489">
              <a:extLst>
                <a:ext uri="{FF2B5EF4-FFF2-40B4-BE49-F238E27FC236}">
                  <a16:creationId xmlns:a16="http://schemas.microsoft.com/office/drawing/2014/main" id="{DCEC66AF-5D1F-8A81-4CF7-91BFBAC08EF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81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1" name="Straight Connector 1490">
              <a:extLst>
                <a:ext uri="{FF2B5EF4-FFF2-40B4-BE49-F238E27FC236}">
                  <a16:creationId xmlns:a16="http://schemas.microsoft.com/office/drawing/2014/main" id="{3F9D71A5-DA19-01F3-47A8-AA75EF2D10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6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2" name="Straight Connector 1491">
              <a:extLst>
                <a:ext uri="{FF2B5EF4-FFF2-40B4-BE49-F238E27FC236}">
                  <a16:creationId xmlns:a16="http://schemas.microsoft.com/office/drawing/2014/main" id="{8C537A14-1895-D60B-1FE0-D3F486388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90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79A6389F-A2F3-7EB1-0BA2-2C48ACFB7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54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4" name="Straight Connector 1493">
              <a:extLst>
                <a:ext uri="{FF2B5EF4-FFF2-40B4-BE49-F238E27FC236}">
                  <a16:creationId xmlns:a16="http://schemas.microsoft.com/office/drawing/2014/main" id="{FF47D616-7950-5F09-2C89-02037913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299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5" name="Straight Connector 1494">
              <a:extLst>
                <a:ext uri="{FF2B5EF4-FFF2-40B4-BE49-F238E27FC236}">
                  <a16:creationId xmlns:a16="http://schemas.microsoft.com/office/drawing/2014/main" id="{DE532B54-4AB6-F629-B522-B63C207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445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6" name="Straight Connector 1495">
              <a:extLst>
                <a:ext uri="{FF2B5EF4-FFF2-40B4-BE49-F238E27FC236}">
                  <a16:creationId xmlns:a16="http://schemas.microsoft.com/office/drawing/2014/main" id="{A2EBC2DF-099D-038D-5AC5-EF010E613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590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DE362B58-D467-6B24-CDA1-0AC8009A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736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9A76D0C9-D1DE-170E-6401-1D1EC2327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881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753DD14-2F44-6EDD-1B9D-BF1C54868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027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0" name="Straight Connector 1499">
              <a:extLst>
                <a:ext uri="{FF2B5EF4-FFF2-40B4-BE49-F238E27FC236}">
                  <a16:creationId xmlns:a16="http://schemas.microsoft.com/office/drawing/2014/main" id="{3859231E-309E-E078-A646-A61F4A29B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172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1" name="Straight Connector 1500">
              <a:extLst>
                <a:ext uri="{FF2B5EF4-FFF2-40B4-BE49-F238E27FC236}">
                  <a16:creationId xmlns:a16="http://schemas.microsoft.com/office/drawing/2014/main" id="{C0AD76EA-43A6-5F5B-97EA-D95262C8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318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2" name="Straight Connector 1501">
              <a:extLst>
                <a:ext uri="{FF2B5EF4-FFF2-40B4-BE49-F238E27FC236}">
                  <a16:creationId xmlns:a16="http://schemas.microsoft.com/office/drawing/2014/main" id="{9AED7A80-E2C4-B079-E7F8-074E62AE7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463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3" name="Straight Connector 1502">
              <a:extLst>
                <a:ext uri="{FF2B5EF4-FFF2-40B4-BE49-F238E27FC236}">
                  <a16:creationId xmlns:a16="http://schemas.microsoft.com/office/drawing/2014/main" id="{680BD4F5-D54C-0FBC-63D5-F949B538E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609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4" name="Straight Connector 1503">
              <a:extLst>
                <a:ext uri="{FF2B5EF4-FFF2-40B4-BE49-F238E27FC236}">
                  <a16:creationId xmlns:a16="http://schemas.microsoft.com/office/drawing/2014/main" id="{5A5CFC80-4B7B-71AC-90C0-42B2ED56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754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5" name="Straight Connector 1504">
              <a:extLst>
                <a:ext uri="{FF2B5EF4-FFF2-40B4-BE49-F238E27FC236}">
                  <a16:creationId xmlns:a16="http://schemas.microsoft.com/office/drawing/2014/main" id="{83C6F8AA-0847-FE93-08EC-4C06E168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900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6" name="Straight Connector 1505">
              <a:extLst>
                <a:ext uri="{FF2B5EF4-FFF2-40B4-BE49-F238E27FC236}">
                  <a16:creationId xmlns:a16="http://schemas.microsoft.com/office/drawing/2014/main" id="{803D7D92-9E70-CDE3-AC36-ABBEC23655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041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7" name="Straight Connector 1506">
              <a:extLst>
                <a:ext uri="{FF2B5EF4-FFF2-40B4-BE49-F238E27FC236}">
                  <a16:creationId xmlns:a16="http://schemas.microsoft.com/office/drawing/2014/main" id="{EAF7E1A2-4EF6-DCA8-095A-E47E962F07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896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8" name="Straight Connector 1507">
              <a:extLst>
                <a:ext uri="{FF2B5EF4-FFF2-40B4-BE49-F238E27FC236}">
                  <a16:creationId xmlns:a16="http://schemas.microsoft.com/office/drawing/2014/main" id="{5CD12F63-61AD-5752-D9FA-3F1D274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750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9" name="Straight Connector 1508">
              <a:extLst>
                <a:ext uri="{FF2B5EF4-FFF2-40B4-BE49-F238E27FC236}">
                  <a16:creationId xmlns:a16="http://schemas.microsoft.com/office/drawing/2014/main" id="{FFA8335C-9D5B-0775-5DA0-0E3303CE23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605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0" name="Straight Connector 1509">
              <a:extLst>
                <a:ext uri="{FF2B5EF4-FFF2-40B4-BE49-F238E27FC236}">
                  <a16:creationId xmlns:a16="http://schemas.microsoft.com/office/drawing/2014/main" id="{08D19BCF-0293-70D2-DB80-7370A77267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459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1" name="Straight Connector 1510">
              <a:extLst>
                <a:ext uri="{FF2B5EF4-FFF2-40B4-BE49-F238E27FC236}">
                  <a16:creationId xmlns:a16="http://schemas.microsoft.com/office/drawing/2014/main" id="{BEF80BD6-1271-AB73-C220-8FFFF600F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314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2" name="Straight Connector 1511">
              <a:extLst>
                <a:ext uri="{FF2B5EF4-FFF2-40B4-BE49-F238E27FC236}">
                  <a16:creationId xmlns:a16="http://schemas.microsoft.com/office/drawing/2014/main" id="{905CB618-EF75-93DD-AD55-A6448B7E768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69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3" name="Straight Connector 1512">
              <a:extLst>
                <a:ext uri="{FF2B5EF4-FFF2-40B4-BE49-F238E27FC236}">
                  <a16:creationId xmlns:a16="http://schemas.microsoft.com/office/drawing/2014/main" id="{C625F5F5-7C63-5D28-57B2-6235691A9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4" name="Straight Connector 1513">
              <a:extLst>
                <a:ext uri="{FF2B5EF4-FFF2-40B4-BE49-F238E27FC236}">
                  <a16:creationId xmlns:a16="http://schemas.microsoft.com/office/drawing/2014/main" id="{359259F1-08AD-DCEA-ADB5-E928A4DF7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1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5" name="Straight Connector 1514">
              <a:extLst>
                <a:ext uri="{FF2B5EF4-FFF2-40B4-BE49-F238E27FC236}">
                  <a16:creationId xmlns:a16="http://schemas.microsoft.com/office/drawing/2014/main" id="{B3E945A1-798C-C446-49D2-6D570B0A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267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6" name="Straight Connector 1515">
              <a:extLst>
                <a:ext uri="{FF2B5EF4-FFF2-40B4-BE49-F238E27FC236}">
                  <a16:creationId xmlns:a16="http://schemas.microsoft.com/office/drawing/2014/main" id="{B84EBD10-B65A-DD7F-2577-6A4BA9005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412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7" name="Straight Connector 1516">
              <a:extLst>
                <a:ext uri="{FF2B5EF4-FFF2-40B4-BE49-F238E27FC236}">
                  <a16:creationId xmlns:a16="http://schemas.microsoft.com/office/drawing/2014/main" id="{FD80856F-7318-8638-412D-2202A19B0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558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8" name="Straight Connector 1517">
              <a:extLst>
                <a:ext uri="{FF2B5EF4-FFF2-40B4-BE49-F238E27FC236}">
                  <a16:creationId xmlns:a16="http://schemas.microsoft.com/office/drawing/2014/main" id="{597703EF-8B43-4042-AED1-8BC65F872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703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9" name="Straight Connector 1518">
              <a:extLst>
                <a:ext uri="{FF2B5EF4-FFF2-40B4-BE49-F238E27FC236}">
                  <a16:creationId xmlns:a16="http://schemas.microsoft.com/office/drawing/2014/main" id="{5F195970-6832-AAF7-1041-45F3B42BB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849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0" name="Straight Connector 1519">
              <a:extLst>
                <a:ext uri="{FF2B5EF4-FFF2-40B4-BE49-F238E27FC236}">
                  <a16:creationId xmlns:a16="http://schemas.microsoft.com/office/drawing/2014/main" id="{829E23CC-FACC-C8B9-DB9F-D9B99AADC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994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1" name="Straight Connector 1520">
              <a:extLst>
                <a:ext uri="{FF2B5EF4-FFF2-40B4-BE49-F238E27FC236}">
                  <a16:creationId xmlns:a16="http://schemas.microsoft.com/office/drawing/2014/main" id="{2F50AFD3-B1E7-716B-2039-95DB73B28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140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2" name="Straight Connector 1521">
              <a:extLst>
                <a:ext uri="{FF2B5EF4-FFF2-40B4-BE49-F238E27FC236}">
                  <a16:creationId xmlns:a16="http://schemas.microsoft.com/office/drawing/2014/main" id="{9E74FE59-3951-0EC9-2B29-216DCE08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85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3" name="Straight Connector 1522">
              <a:extLst>
                <a:ext uri="{FF2B5EF4-FFF2-40B4-BE49-F238E27FC236}">
                  <a16:creationId xmlns:a16="http://schemas.microsoft.com/office/drawing/2014/main" id="{BE5C749A-0091-634C-746F-B4B8E2AE6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431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4" name="Straight Connector 1523">
              <a:extLst>
                <a:ext uri="{FF2B5EF4-FFF2-40B4-BE49-F238E27FC236}">
                  <a16:creationId xmlns:a16="http://schemas.microsoft.com/office/drawing/2014/main" id="{55F7C859-72AF-DEE8-4C0F-DCB14B3D5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576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5" name="Straight Connector 1524">
              <a:extLst>
                <a:ext uri="{FF2B5EF4-FFF2-40B4-BE49-F238E27FC236}">
                  <a16:creationId xmlns:a16="http://schemas.microsoft.com/office/drawing/2014/main" id="{7FBB243A-A126-3D0E-68AE-144281A1F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722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6" name="Straight Connector 1525">
              <a:extLst>
                <a:ext uri="{FF2B5EF4-FFF2-40B4-BE49-F238E27FC236}">
                  <a16:creationId xmlns:a16="http://schemas.microsoft.com/office/drawing/2014/main" id="{222128E7-F502-07D7-1C43-93E534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219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7" name="Straight Connector 1526">
              <a:extLst>
                <a:ext uri="{FF2B5EF4-FFF2-40B4-BE49-F238E27FC236}">
                  <a16:creationId xmlns:a16="http://schemas.microsoft.com/office/drawing/2014/main" id="{09BD19B6-1CE9-1708-499F-75F440F983E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074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8" name="Straight Connector 1527">
              <a:extLst>
                <a:ext uri="{FF2B5EF4-FFF2-40B4-BE49-F238E27FC236}">
                  <a16:creationId xmlns:a16="http://schemas.microsoft.com/office/drawing/2014/main" id="{1664C69E-290A-CC02-26E3-EC907D5988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928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2D4FD5E6-4F87-B0E6-5F9A-E41A67ED80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83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9659E209-2B41-382F-65AF-FA2B2D1C8F0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638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1" name="Straight Connector 1530">
              <a:extLst>
                <a:ext uri="{FF2B5EF4-FFF2-40B4-BE49-F238E27FC236}">
                  <a16:creationId xmlns:a16="http://schemas.microsoft.com/office/drawing/2014/main" id="{A87ECE8B-21E3-E957-F277-86EAAA3E38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492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2" name="Straight Connector 1531">
              <a:extLst>
                <a:ext uri="{FF2B5EF4-FFF2-40B4-BE49-F238E27FC236}">
                  <a16:creationId xmlns:a16="http://schemas.microsoft.com/office/drawing/2014/main" id="{B460B7FC-7EF9-58F1-EC2A-CA8F312E970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347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82D0B075-11BB-3FAC-4A3E-1E31FD82A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01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4" name="Straight Connector 1533">
              <a:extLst>
                <a:ext uri="{FF2B5EF4-FFF2-40B4-BE49-F238E27FC236}">
                  <a16:creationId xmlns:a16="http://schemas.microsoft.com/office/drawing/2014/main" id="{D5442B33-699D-43E6-CC67-9545FE3B7E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6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5" name="Straight Connector 1534">
              <a:extLst>
                <a:ext uri="{FF2B5EF4-FFF2-40B4-BE49-F238E27FC236}">
                  <a16:creationId xmlns:a16="http://schemas.microsoft.com/office/drawing/2014/main" id="{1ACEE3F7-6917-00FC-9163-EB5BAF96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9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6" name="Straight Connector 1535">
              <a:extLst>
                <a:ext uri="{FF2B5EF4-FFF2-40B4-BE49-F238E27FC236}">
                  <a16:creationId xmlns:a16="http://schemas.microsoft.com/office/drawing/2014/main" id="{F9295BBC-F0B1-CF47-3D48-D6D3373FD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234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7" name="Straight Connector 1536">
              <a:extLst>
                <a:ext uri="{FF2B5EF4-FFF2-40B4-BE49-F238E27FC236}">
                  <a16:creationId xmlns:a16="http://schemas.microsoft.com/office/drawing/2014/main" id="{02F9A979-169D-C603-D93C-7F6D21569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380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8" name="Straight Connector 1537">
              <a:extLst>
                <a:ext uri="{FF2B5EF4-FFF2-40B4-BE49-F238E27FC236}">
                  <a16:creationId xmlns:a16="http://schemas.microsoft.com/office/drawing/2014/main" id="{AD0134F3-80B0-A751-D741-11745CC3D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525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9" name="Straight Connector 1538">
              <a:extLst>
                <a:ext uri="{FF2B5EF4-FFF2-40B4-BE49-F238E27FC236}">
                  <a16:creationId xmlns:a16="http://schemas.microsoft.com/office/drawing/2014/main" id="{2750C41D-BF37-C516-C894-BB5BF7F09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671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0" name="Straight Connector 1539">
              <a:extLst>
                <a:ext uri="{FF2B5EF4-FFF2-40B4-BE49-F238E27FC236}">
                  <a16:creationId xmlns:a16="http://schemas.microsoft.com/office/drawing/2014/main" id="{643BE18A-6109-F250-89F6-6BA060F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16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1" name="Straight Connector 1540">
              <a:extLst>
                <a:ext uri="{FF2B5EF4-FFF2-40B4-BE49-F238E27FC236}">
                  <a16:creationId xmlns:a16="http://schemas.microsoft.com/office/drawing/2014/main" id="{3B0A7F9B-E57A-194F-7178-B1D46EE6C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962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DC14AF1F-7F4A-8076-DF7C-7F42D2444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107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3" name="Straight Connector 1542">
              <a:extLst>
                <a:ext uri="{FF2B5EF4-FFF2-40B4-BE49-F238E27FC236}">
                  <a16:creationId xmlns:a16="http://schemas.microsoft.com/office/drawing/2014/main" id="{ADA64FD6-866A-0DAC-C48F-2B1CF10E7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253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4" name="Straight Connector 1543">
              <a:extLst>
                <a:ext uri="{FF2B5EF4-FFF2-40B4-BE49-F238E27FC236}">
                  <a16:creationId xmlns:a16="http://schemas.microsoft.com/office/drawing/2014/main" id="{C8BCCC67-CF61-D953-AB77-CA88ED9D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398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05D76FBB-2804-FA63-7C34-D42692434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544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3515E08C-F7A7-4135-292E-BA14D28E0F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3979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7" name="Straight Connector 1546">
              <a:extLst>
                <a:ext uri="{FF2B5EF4-FFF2-40B4-BE49-F238E27FC236}">
                  <a16:creationId xmlns:a16="http://schemas.microsoft.com/office/drawing/2014/main" id="{ECFFEA60-BA95-A613-E68E-63CA68385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2525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F0C8265-9CC5-8B1B-2F9A-CFB9913A9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107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18966ED2-741D-26E1-CA0F-B71B2A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961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EB362E30-77BE-615C-6986-1728E4E14D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816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1" name="Straight Connector 1550">
              <a:extLst>
                <a:ext uri="{FF2B5EF4-FFF2-40B4-BE49-F238E27FC236}">
                  <a16:creationId xmlns:a16="http://schemas.microsoft.com/office/drawing/2014/main" id="{3592BC68-2619-8A33-7F58-5525DF78D4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670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2" name="Straight Connector 1551">
              <a:extLst>
                <a:ext uri="{FF2B5EF4-FFF2-40B4-BE49-F238E27FC236}">
                  <a16:creationId xmlns:a16="http://schemas.microsoft.com/office/drawing/2014/main" id="{9B55C7F0-67D9-A473-7E10-AD331C47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525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3" name="Straight Connector 1552">
              <a:extLst>
                <a:ext uri="{FF2B5EF4-FFF2-40B4-BE49-F238E27FC236}">
                  <a16:creationId xmlns:a16="http://schemas.microsoft.com/office/drawing/2014/main" id="{BE8CD4A1-4132-CCD2-0071-A3772F459FF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379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4" name="Straight Connector 1553">
              <a:extLst>
                <a:ext uri="{FF2B5EF4-FFF2-40B4-BE49-F238E27FC236}">
                  <a16:creationId xmlns:a16="http://schemas.microsoft.com/office/drawing/2014/main" id="{CD6AECF8-A349-A1D4-73FE-E22A0284037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34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5" name="Straight Connector 1554">
              <a:extLst>
                <a:ext uri="{FF2B5EF4-FFF2-40B4-BE49-F238E27FC236}">
                  <a16:creationId xmlns:a16="http://schemas.microsoft.com/office/drawing/2014/main" id="{8A8322D7-1558-63E8-753A-6F4D8EE8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8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46ED723A-15E1-9444-E729-FDBE1A1D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567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7" name="Straight Connector 1556">
              <a:extLst>
                <a:ext uri="{FF2B5EF4-FFF2-40B4-BE49-F238E27FC236}">
                  <a16:creationId xmlns:a16="http://schemas.microsoft.com/office/drawing/2014/main" id="{07843A04-E1BA-0272-CA8B-C5F0F08C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202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8" name="Straight Connector 1557">
              <a:extLst>
                <a:ext uri="{FF2B5EF4-FFF2-40B4-BE49-F238E27FC236}">
                  <a16:creationId xmlns:a16="http://schemas.microsoft.com/office/drawing/2014/main" id="{F3300DA5-1AD1-92D1-19CA-9F562C6AD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347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9" name="Straight Connector 1558">
              <a:extLst>
                <a:ext uri="{FF2B5EF4-FFF2-40B4-BE49-F238E27FC236}">
                  <a16:creationId xmlns:a16="http://schemas.microsoft.com/office/drawing/2014/main" id="{A6B0816F-E721-E9DB-6AF1-E6E23333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493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0" name="Straight Connector 1559">
              <a:extLst>
                <a:ext uri="{FF2B5EF4-FFF2-40B4-BE49-F238E27FC236}">
                  <a16:creationId xmlns:a16="http://schemas.microsoft.com/office/drawing/2014/main" id="{E31A6534-9A32-956B-F220-1353BE7E0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638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1" name="Straight Connector 1560">
              <a:extLst>
                <a:ext uri="{FF2B5EF4-FFF2-40B4-BE49-F238E27FC236}">
                  <a16:creationId xmlns:a16="http://schemas.microsoft.com/office/drawing/2014/main" id="{52A34D64-DF8C-3D1D-85C6-C30E413D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784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5662623E-668B-6B90-0F2E-5876F59ED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929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3" name="Straight Connector 1562">
              <a:extLst>
                <a:ext uri="{FF2B5EF4-FFF2-40B4-BE49-F238E27FC236}">
                  <a16:creationId xmlns:a16="http://schemas.microsoft.com/office/drawing/2014/main" id="{ADACED9D-E495-4CEB-D143-028F840EB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075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5EFD326A-E138-9E4B-11DE-C6389546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220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3DBAE88E-CFF3-AFBD-877C-764BEB10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366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D298CA6D-9BED-B322-515F-B04D88290CA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760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23C7503A-6C75-8987-0BCA-C506346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4305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E2BA6E06-75BE-01F5-DF9E-5DAA2F66C5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285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1ADED27B-3D47-4477-5B80-2411D501CC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139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BA7029B2-2EEB-B76C-3BA8-8559D359AE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994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04E4031A-D9C7-C1F2-50F3-F282A1F7DAB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848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987F4EBE-DC87-5F1C-5DB0-AC9BBB0D6C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703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90C7C8EA-E8ED-7A66-C835-7EC3922CDE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557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F4DD6FE8-9448-C6EF-1FA6-1EFB14E0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412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E919EC32-FB1B-21D1-B8A4-0DFD4B8EDD9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66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1D4FB24F-0394-03D2-4D74-18D65E9D6C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21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7EF964F5-DD7B-7226-63A7-891F587E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242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34544F0A-9E58-05EB-8665-CECFDDBAC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69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EDDFBEC6-0390-0EA5-97C9-AC92AADCF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315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2A0F1A57-44C3-22CA-2A61-8845DDD60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460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D604FEA3-C180-FD78-EBDC-27F8861FD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606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5D7CD20E-CE8F-0B21-AFC0-A4F2C080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751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711A4894-6601-39B0-46B4-5D3FC4FC0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897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8F45F76F-3CC3-49BE-D7DB-8BC7FF5D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042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F624B085-E4A2-0953-C475-EA06CA12D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188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87714F98-753E-68B7-6414-891F5E4913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7540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906DF839-6081-0520-A7C9-5B147BEE19A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6086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DA1610E6-1167-D77B-733A-9AF0992772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463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F2C42810-08C9-912B-4668-7602006FBB2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317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69A4CA74-1C34-BEDB-08EE-4350990707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172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9DB56B23-E368-DEC1-F5E1-06A49687104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026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C4759347-4697-B413-C383-6D680B8321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881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7547B42F-9E58-7E0F-0891-0C0548487C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735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3FE2488B-83D9-89CD-C54C-1482543888B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90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C7E9C8B3-DD19-8BEA-1FCC-FDA9687A6B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444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147F852F-251C-3A76-700E-C3B7BF3DC4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299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D431E82C-71A7-BB4C-C2DC-6BC8CDDB08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3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D4512B03-90F8-2AF2-F465-F5A8A40E0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4CD83A03-7AB7-12F3-4641-43D9549BD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37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5A40399F-7361-AF00-601B-5C19CFA52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282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B0FBC809-D116-253C-6074-A88CFF455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428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6E7535CF-A9EC-C296-B2CF-4732D41C2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573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D6E79959-CC7A-F47E-5DB4-63AA60F9C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719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B8C38F16-565A-1D7E-9684-D600AA78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864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D5BE13CC-7C22-BD81-3C5D-762F5F800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009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1FC0256D-7C6A-A83B-03DB-68D8B21BB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9321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147FE2EB-1831-8DEA-9C5A-8BD4D92EB4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7866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74343ABF-7F3B-FDE2-D7A7-46D80042A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641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15D34E14-FE2F-F8A9-2C77-76FCB847C4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495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DB9655DD-E0C4-5FA5-A96E-38BD8FAD80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350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9295D904-AB54-7751-5E38-70E3227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204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4958F832-7256-911D-C110-E77F171710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059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E82DEE8E-396F-B7FA-DB0B-A7720F9065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913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02C531CD-1A5B-F529-C811-09C20D9837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768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7D543DC9-B619-A32B-BA39-3B45FA8428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622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0239AFFE-A851-13AF-C4D9-64DB7DE2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477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40E6836F-FB67-0637-E7B8-F1613665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331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A348096A-ADB9-FA46-454A-6FD0A06C44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86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6BD69A42-5471-A02B-9336-7DC9913B06D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40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1E96F954-F914-1A91-4BA0-20DF9DD2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104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5B0F9DC8-37CD-C335-4A5D-BAEF5562B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250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55454D37-A607-EF5B-1BC7-844597DE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395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77DBEF60-42DD-50A7-B222-4B88CD17B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540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5FB61054-2FFC-5892-3D77-CC8FD4393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686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E7A3A564-7DB5-4ACE-05AB-393A9FA40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831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1B8540CC-1A3A-3DB7-9868-891EFF447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1101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9444140B-B411-63FF-6A6C-B26B95B36F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9647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64A0FCEA-C6FB-1C4B-85DF-E8426C22D8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819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98820959-6A5E-2315-30C4-F031F423FD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673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388F3A21-D589-002B-8FD2-665208E4136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528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7CB29CF5-3607-95E9-9F8D-7CA0954C47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82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F9701E0A-50FC-F201-34BC-C9D438C12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237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CFEB3AC4-9437-E6C7-33D1-80939BA9C9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091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13C8FF97-E758-C562-1341-8C4FCF9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946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AAD89F26-9EB9-1C7D-AAAA-647243416E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00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3646FA4B-5066-AE84-1129-17B48B15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655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138A611F-082A-EC0C-C4E1-29516E8261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509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FD38F1AA-B67F-B456-69BD-51B75A3217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364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513F409E-7547-B0EB-8F4A-C5572F9E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218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0" name="Straight Connector 1639">
              <a:extLst>
                <a:ext uri="{FF2B5EF4-FFF2-40B4-BE49-F238E27FC236}">
                  <a16:creationId xmlns:a16="http://schemas.microsoft.com/office/drawing/2014/main" id="{D62FEC28-99BA-3893-9432-F2807F7C2D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3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1" name="Straight Connector 1640">
              <a:extLst>
                <a:ext uri="{FF2B5EF4-FFF2-40B4-BE49-F238E27FC236}">
                  <a16:creationId xmlns:a16="http://schemas.microsoft.com/office/drawing/2014/main" id="{83DF910B-1DAF-3C2B-41E5-AA83E243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719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2" name="Straight Connector 1641">
              <a:extLst>
                <a:ext uri="{FF2B5EF4-FFF2-40B4-BE49-F238E27FC236}">
                  <a16:creationId xmlns:a16="http://schemas.microsoft.com/office/drawing/2014/main" id="{900DE860-B1B8-E38E-9DD1-14FE5589B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217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3" name="Straight Connector 1642">
              <a:extLst>
                <a:ext uri="{FF2B5EF4-FFF2-40B4-BE49-F238E27FC236}">
                  <a16:creationId xmlns:a16="http://schemas.microsoft.com/office/drawing/2014/main" id="{0DACF8D8-9FB0-87C9-019E-7A9639687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362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4" name="Straight Connector 1643">
              <a:extLst>
                <a:ext uri="{FF2B5EF4-FFF2-40B4-BE49-F238E27FC236}">
                  <a16:creationId xmlns:a16="http://schemas.microsoft.com/office/drawing/2014/main" id="{032BB882-2269-E0A0-75C7-5D1CB22DF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508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5" name="Straight Connector 1644">
              <a:extLst>
                <a:ext uri="{FF2B5EF4-FFF2-40B4-BE49-F238E27FC236}">
                  <a16:creationId xmlns:a16="http://schemas.microsoft.com/office/drawing/2014/main" id="{538FB3C5-85C1-0299-5833-2641ABA9C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653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6" name="Straight Connector 1645">
              <a:extLst>
                <a:ext uri="{FF2B5EF4-FFF2-40B4-BE49-F238E27FC236}">
                  <a16:creationId xmlns:a16="http://schemas.microsoft.com/office/drawing/2014/main" id="{CF880504-F8EB-59CB-A6EA-EE757C3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2882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7" name="Straight Connector 1646">
              <a:extLst>
                <a:ext uri="{FF2B5EF4-FFF2-40B4-BE49-F238E27FC236}">
                  <a16:creationId xmlns:a16="http://schemas.microsoft.com/office/drawing/2014/main" id="{BE5D8EF2-CB52-5289-CE00-F43335838D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1427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8" name="Straight Connector 1647">
              <a:extLst>
                <a:ext uri="{FF2B5EF4-FFF2-40B4-BE49-F238E27FC236}">
                  <a16:creationId xmlns:a16="http://schemas.microsoft.com/office/drawing/2014/main" id="{645D6045-D7A3-7D69-0CD5-82BEE55E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997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C07F3E59-41BB-E277-1799-93B16A9C236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851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0" name="Straight Connector 1649">
              <a:extLst>
                <a:ext uri="{FF2B5EF4-FFF2-40B4-BE49-F238E27FC236}">
                  <a16:creationId xmlns:a16="http://schemas.microsoft.com/office/drawing/2014/main" id="{ED4B0590-2E91-9F58-1B44-8F9147D7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706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6C9C6F21-85BE-BA9A-680A-2B1E1E645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560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2" name="Straight Connector 1651">
              <a:extLst>
                <a:ext uri="{FF2B5EF4-FFF2-40B4-BE49-F238E27FC236}">
                  <a16:creationId xmlns:a16="http://schemas.microsoft.com/office/drawing/2014/main" id="{07AA3EE1-EE02-96BB-B1DB-6571C24E47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415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AA2D5FEE-9A1A-40DB-5E86-3AEDEDDE7F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269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4" name="Straight Connector 1653">
              <a:extLst>
                <a:ext uri="{FF2B5EF4-FFF2-40B4-BE49-F238E27FC236}">
                  <a16:creationId xmlns:a16="http://schemas.microsoft.com/office/drawing/2014/main" id="{D2E30BC7-6389-6D70-DC4F-F831BE9BB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124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CE97139B-CB6B-7987-B0D7-A0BED60017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978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6" name="Straight Connector 1655">
              <a:extLst>
                <a:ext uri="{FF2B5EF4-FFF2-40B4-BE49-F238E27FC236}">
                  <a16:creationId xmlns:a16="http://schemas.microsoft.com/office/drawing/2014/main" id="{C29FC15D-A83F-5966-D7C4-8D927EC27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833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C24989FE-787B-7422-E7D3-301E7B520D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687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8" name="Straight Connector 1657">
              <a:extLst>
                <a:ext uri="{FF2B5EF4-FFF2-40B4-BE49-F238E27FC236}">
                  <a16:creationId xmlns:a16="http://schemas.microsoft.com/office/drawing/2014/main" id="{356AE71B-537F-6308-1549-FB4161F81B3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542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A15FF432-0E83-D2C4-804F-BE04C70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397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079894F0-703C-E39F-8C1A-0608E2357D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251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1" name="Straight Connector 1660">
              <a:extLst>
                <a:ext uri="{FF2B5EF4-FFF2-40B4-BE49-F238E27FC236}">
                  <a16:creationId xmlns:a16="http://schemas.microsoft.com/office/drawing/2014/main" id="{E61F4F8B-9EF4-9FE1-CE07-4FC3AD6098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06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2" name="Straight Connector 1661">
              <a:extLst>
                <a:ext uri="{FF2B5EF4-FFF2-40B4-BE49-F238E27FC236}">
                  <a16:creationId xmlns:a16="http://schemas.microsoft.com/office/drawing/2014/main" id="{8F0B7B37-E13C-8DF0-F57B-480898816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9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3" name="Straight Connector 1662">
              <a:extLst>
                <a:ext uri="{FF2B5EF4-FFF2-40B4-BE49-F238E27FC236}">
                  <a16:creationId xmlns:a16="http://schemas.microsoft.com/office/drawing/2014/main" id="{217E5DA1-4C54-0CAF-EF4C-8F34A9D42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184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4" name="Straight Connector 1663">
              <a:extLst>
                <a:ext uri="{FF2B5EF4-FFF2-40B4-BE49-F238E27FC236}">
                  <a16:creationId xmlns:a16="http://schemas.microsoft.com/office/drawing/2014/main" id="{0364B368-9C98-9971-930A-ACCE74570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30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5" name="Straight Connector 1664">
              <a:extLst>
                <a:ext uri="{FF2B5EF4-FFF2-40B4-BE49-F238E27FC236}">
                  <a16:creationId xmlns:a16="http://schemas.microsoft.com/office/drawing/2014/main" id="{0B935D08-98C1-897B-8491-0C5B9B1D9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475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6" name="Straight Connector 1665">
              <a:extLst>
                <a:ext uri="{FF2B5EF4-FFF2-40B4-BE49-F238E27FC236}">
                  <a16:creationId xmlns:a16="http://schemas.microsoft.com/office/drawing/2014/main" id="{BA85B013-A0A5-96DC-D9FC-1BDA2B0E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4662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7" name="Straight Connector 1666">
              <a:extLst>
                <a:ext uri="{FF2B5EF4-FFF2-40B4-BE49-F238E27FC236}">
                  <a16:creationId xmlns:a16="http://schemas.microsoft.com/office/drawing/2014/main" id="{B64DB3C0-CFD6-1698-360D-98839A137B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3207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8" name="Straight Connector 1667">
              <a:extLst>
                <a:ext uri="{FF2B5EF4-FFF2-40B4-BE49-F238E27FC236}">
                  <a16:creationId xmlns:a16="http://schemas.microsoft.com/office/drawing/2014/main" id="{D9E3188F-4295-7861-5FA2-F95508964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75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9" name="Straight Connector 1668">
              <a:extLst>
                <a:ext uri="{FF2B5EF4-FFF2-40B4-BE49-F238E27FC236}">
                  <a16:creationId xmlns:a16="http://schemas.microsoft.com/office/drawing/2014/main" id="{F26755AA-78B8-D52F-415A-3E1485CCF3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029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0" name="Straight Connector 1669">
              <a:extLst>
                <a:ext uri="{FF2B5EF4-FFF2-40B4-BE49-F238E27FC236}">
                  <a16:creationId xmlns:a16="http://schemas.microsoft.com/office/drawing/2014/main" id="{032031B5-9AE2-2D63-2C93-96040AB442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884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1" name="Straight Connector 1670">
              <a:extLst>
                <a:ext uri="{FF2B5EF4-FFF2-40B4-BE49-F238E27FC236}">
                  <a16:creationId xmlns:a16="http://schemas.microsoft.com/office/drawing/2014/main" id="{64277311-A084-D73C-C63D-F88366F76F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738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2" name="Straight Connector 1671">
              <a:extLst>
                <a:ext uri="{FF2B5EF4-FFF2-40B4-BE49-F238E27FC236}">
                  <a16:creationId xmlns:a16="http://schemas.microsoft.com/office/drawing/2014/main" id="{85BAE422-01A4-B6C9-CF97-730A02D7D6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593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3" name="Straight Connector 1672">
              <a:extLst>
                <a:ext uri="{FF2B5EF4-FFF2-40B4-BE49-F238E27FC236}">
                  <a16:creationId xmlns:a16="http://schemas.microsoft.com/office/drawing/2014/main" id="{EB9B1203-6EDA-BFDD-0A61-770CB7D3A2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447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4" name="Straight Connector 1673">
              <a:extLst>
                <a:ext uri="{FF2B5EF4-FFF2-40B4-BE49-F238E27FC236}">
                  <a16:creationId xmlns:a16="http://schemas.microsoft.com/office/drawing/2014/main" id="{53885DBE-E51C-46AD-D0AE-6F28E0319F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302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5" name="Straight Connector 1674">
              <a:extLst>
                <a:ext uri="{FF2B5EF4-FFF2-40B4-BE49-F238E27FC236}">
                  <a16:creationId xmlns:a16="http://schemas.microsoft.com/office/drawing/2014/main" id="{B2233E95-D75F-E934-AE65-6A591E4C3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156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6" name="Straight Connector 1675">
              <a:extLst>
                <a:ext uri="{FF2B5EF4-FFF2-40B4-BE49-F238E27FC236}">
                  <a16:creationId xmlns:a16="http://schemas.microsoft.com/office/drawing/2014/main" id="{B6623D29-570F-EC13-055A-17B979C24A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011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7" name="Straight Connector 1676">
              <a:extLst>
                <a:ext uri="{FF2B5EF4-FFF2-40B4-BE49-F238E27FC236}">
                  <a16:creationId xmlns:a16="http://schemas.microsoft.com/office/drawing/2014/main" id="{27B48363-5ADB-EE7A-E2C2-E15F69EB1F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866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8" name="Straight Connector 1677">
              <a:extLst>
                <a:ext uri="{FF2B5EF4-FFF2-40B4-BE49-F238E27FC236}">
                  <a16:creationId xmlns:a16="http://schemas.microsoft.com/office/drawing/2014/main" id="{7CF2DECB-EB60-C234-9D5C-E68A50DD63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720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9" name="Straight Connector 1678">
              <a:extLst>
                <a:ext uri="{FF2B5EF4-FFF2-40B4-BE49-F238E27FC236}">
                  <a16:creationId xmlns:a16="http://schemas.microsoft.com/office/drawing/2014/main" id="{39C33256-66B8-7CCE-E1E4-196967C276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575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0" name="Straight Connector 1679">
              <a:extLst>
                <a:ext uri="{FF2B5EF4-FFF2-40B4-BE49-F238E27FC236}">
                  <a16:creationId xmlns:a16="http://schemas.microsoft.com/office/drawing/2014/main" id="{C68E4D34-2A11-FFAD-422B-F85E00194D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429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1" name="Straight Connector 1680">
              <a:extLst>
                <a:ext uri="{FF2B5EF4-FFF2-40B4-BE49-F238E27FC236}">
                  <a16:creationId xmlns:a16="http://schemas.microsoft.com/office/drawing/2014/main" id="{E5FEF298-04C5-17C3-BDC4-9C36A264C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284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2" name="Straight Connector 1681">
              <a:extLst>
                <a:ext uri="{FF2B5EF4-FFF2-40B4-BE49-F238E27FC236}">
                  <a16:creationId xmlns:a16="http://schemas.microsoft.com/office/drawing/2014/main" id="{0572F7A9-8EE0-A5E9-7B72-5F6254B3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38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3" name="Straight Connector 1682">
              <a:extLst>
                <a:ext uri="{FF2B5EF4-FFF2-40B4-BE49-F238E27FC236}">
                  <a16:creationId xmlns:a16="http://schemas.microsoft.com/office/drawing/2014/main" id="{1BC48C5A-CF89-2BA3-F530-7B2D899AA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6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AE1FFB91-1C2E-4A91-BE0B-2EED1AEDD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152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9A34FAAF-30DD-43EA-1AEF-8D06237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297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6" name="Straight Connector 1685">
              <a:extLst>
                <a:ext uri="{FF2B5EF4-FFF2-40B4-BE49-F238E27FC236}">
                  <a16:creationId xmlns:a16="http://schemas.microsoft.com/office/drawing/2014/main" id="{3BF8F73C-B7D7-C5D5-DEB4-19CE18F69E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64431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7" name="Straight Connector 1686">
              <a:extLst>
                <a:ext uri="{FF2B5EF4-FFF2-40B4-BE49-F238E27FC236}">
                  <a16:creationId xmlns:a16="http://schemas.microsoft.com/office/drawing/2014/main" id="{73E23100-306F-A15F-F498-B331E4FF6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4988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8" name="Straight Connector 1687">
              <a:extLst>
                <a:ext uri="{FF2B5EF4-FFF2-40B4-BE49-F238E27FC236}">
                  <a16:creationId xmlns:a16="http://schemas.microsoft.com/office/drawing/2014/main" id="{3789C0D5-1BBF-5031-2BA7-17583138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353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9" name="Straight Connector 1688">
              <a:extLst>
                <a:ext uri="{FF2B5EF4-FFF2-40B4-BE49-F238E27FC236}">
                  <a16:creationId xmlns:a16="http://schemas.microsoft.com/office/drawing/2014/main" id="{14660A46-EAE6-B3C3-107F-D47F476A2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207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D217C3EB-1AEE-2DD5-2FAD-40DF09A0B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062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A44C508F-0D57-F611-1E54-EE060B099D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916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2" name="Straight Connector 1691">
              <a:extLst>
                <a:ext uri="{FF2B5EF4-FFF2-40B4-BE49-F238E27FC236}">
                  <a16:creationId xmlns:a16="http://schemas.microsoft.com/office/drawing/2014/main" id="{D3D92B2A-4002-A563-A75C-994E114881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771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3" name="Straight Connector 1692">
              <a:extLst>
                <a:ext uri="{FF2B5EF4-FFF2-40B4-BE49-F238E27FC236}">
                  <a16:creationId xmlns:a16="http://schemas.microsoft.com/office/drawing/2014/main" id="{4D8A3920-6754-4500-967E-359BD86CC62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625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4" name="Straight Connector 1693">
              <a:extLst>
                <a:ext uri="{FF2B5EF4-FFF2-40B4-BE49-F238E27FC236}">
                  <a16:creationId xmlns:a16="http://schemas.microsoft.com/office/drawing/2014/main" id="{9D40B43F-8A2B-BD66-9887-6C63D1EB5C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480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5" name="Straight Connector 1694">
              <a:extLst>
                <a:ext uri="{FF2B5EF4-FFF2-40B4-BE49-F238E27FC236}">
                  <a16:creationId xmlns:a16="http://schemas.microsoft.com/office/drawing/2014/main" id="{CFB0525C-0AE0-5F94-5E15-BE5F85C3E6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335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6" name="Straight Connector 1695">
              <a:extLst>
                <a:ext uri="{FF2B5EF4-FFF2-40B4-BE49-F238E27FC236}">
                  <a16:creationId xmlns:a16="http://schemas.microsoft.com/office/drawing/2014/main" id="{3E64028F-F922-CFA7-490C-EE7C89C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189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7" name="Straight Connector 1696">
              <a:extLst>
                <a:ext uri="{FF2B5EF4-FFF2-40B4-BE49-F238E27FC236}">
                  <a16:creationId xmlns:a16="http://schemas.microsoft.com/office/drawing/2014/main" id="{F57FA847-DF6D-361E-33CE-DD88BAB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044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8" name="Straight Connector 1697">
              <a:extLst>
                <a:ext uri="{FF2B5EF4-FFF2-40B4-BE49-F238E27FC236}">
                  <a16:creationId xmlns:a16="http://schemas.microsoft.com/office/drawing/2014/main" id="{5B249784-CA9D-5AC8-1E0D-033633139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98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9" name="Straight Connector 1698">
              <a:extLst>
                <a:ext uri="{FF2B5EF4-FFF2-40B4-BE49-F238E27FC236}">
                  <a16:creationId xmlns:a16="http://schemas.microsoft.com/office/drawing/2014/main" id="{A5A7A808-FC63-038D-5740-89FB01BE68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753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0" name="Straight Connector 1699">
              <a:extLst>
                <a:ext uri="{FF2B5EF4-FFF2-40B4-BE49-F238E27FC236}">
                  <a16:creationId xmlns:a16="http://schemas.microsoft.com/office/drawing/2014/main" id="{A0588D49-DDEB-DE3F-A000-267890E91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607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1" name="Straight Connector 1700">
              <a:extLst>
                <a:ext uri="{FF2B5EF4-FFF2-40B4-BE49-F238E27FC236}">
                  <a16:creationId xmlns:a16="http://schemas.microsoft.com/office/drawing/2014/main" id="{21D8B172-EA34-5A90-0508-DBA25D243D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462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2" name="Straight Connector 1701">
              <a:extLst>
                <a:ext uri="{FF2B5EF4-FFF2-40B4-BE49-F238E27FC236}">
                  <a16:creationId xmlns:a16="http://schemas.microsoft.com/office/drawing/2014/main" id="{07086186-FBF2-9661-A0ED-5CE89DC7AF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316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3" name="Straight Connector 1702">
              <a:extLst>
                <a:ext uri="{FF2B5EF4-FFF2-40B4-BE49-F238E27FC236}">
                  <a16:creationId xmlns:a16="http://schemas.microsoft.com/office/drawing/2014/main" id="{22586F1E-00CC-CB96-1645-4813BAFB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171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4" name="Straight Connector 1703">
              <a:extLst>
                <a:ext uri="{FF2B5EF4-FFF2-40B4-BE49-F238E27FC236}">
                  <a16:creationId xmlns:a16="http://schemas.microsoft.com/office/drawing/2014/main" id="{D18C56A4-B605-7D92-9465-98B00C57ECE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5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5" name="Straight Connector 1704">
              <a:extLst>
                <a:ext uri="{FF2B5EF4-FFF2-40B4-BE49-F238E27FC236}">
                  <a16:creationId xmlns:a16="http://schemas.microsoft.com/office/drawing/2014/main" id="{9531D2B4-1451-9585-DD94-E183424D6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303291"/>
              <a:ext cx="2473919" cy="119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6" name="Straight Connector 1705">
              <a:extLst>
                <a:ext uri="{FF2B5EF4-FFF2-40B4-BE49-F238E27FC236}">
                  <a16:creationId xmlns:a16="http://schemas.microsoft.com/office/drawing/2014/main" id="{DE88F6FE-7630-C7C2-F72C-F793AF6342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82236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7" name="Straight Connector 1706">
              <a:extLst>
                <a:ext uri="{FF2B5EF4-FFF2-40B4-BE49-F238E27FC236}">
                  <a16:creationId xmlns:a16="http://schemas.microsoft.com/office/drawing/2014/main" id="{B63248ED-A02C-BD4F-544F-92111640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6768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8" name="Straight Connector 1707">
              <a:extLst>
                <a:ext uri="{FF2B5EF4-FFF2-40B4-BE49-F238E27FC236}">
                  <a16:creationId xmlns:a16="http://schemas.microsoft.com/office/drawing/2014/main" id="{430BE135-BFB6-CD08-0B69-D1E00D47AB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531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9" name="Straight Connector 1708">
              <a:extLst>
                <a:ext uri="{FF2B5EF4-FFF2-40B4-BE49-F238E27FC236}">
                  <a16:creationId xmlns:a16="http://schemas.microsoft.com/office/drawing/2014/main" id="{3E411E54-F90F-B833-4523-958E28754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385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9BD510BA-41D0-1CAF-174D-69CF848BD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240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5BCEE462-9079-4361-86FF-65CE2F180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094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C83DE731-1DB2-EA45-34B6-8E6A74675A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949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3" name="Straight Connector 1712">
              <a:extLst>
                <a:ext uri="{FF2B5EF4-FFF2-40B4-BE49-F238E27FC236}">
                  <a16:creationId xmlns:a16="http://schemas.microsoft.com/office/drawing/2014/main" id="{662ECB41-D6BA-895E-62E6-5524CB2209E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804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A48F2C9A-EEF6-8C46-E281-5D3A763E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658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969ABAF6-2261-D886-1A14-88986B5E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513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6" name="Straight Connector 1715">
              <a:extLst>
                <a:ext uri="{FF2B5EF4-FFF2-40B4-BE49-F238E27FC236}">
                  <a16:creationId xmlns:a16="http://schemas.microsoft.com/office/drawing/2014/main" id="{0EE8A270-BEAD-2014-00F3-2A5BD9FB83D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367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7" name="Straight Connector 1716">
              <a:extLst>
                <a:ext uri="{FF2B5EF4-FFF2-40B4-BE49-F238E27FC236}">
                  <a16:creationId xmlns:a16="http://schemas.microsoft.com/office/drawing/2014/main" id="{C64530D9-EF01-9D3C-8FB8-6C8659C67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222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8" name="Straight Connector 1717">
              <a:extLst>
                <a:ext uri="{FF2B5EF4-FFF2-40B4-BE49-F238E27FC236}">
                  <a16:creationId xmlns:a16="http://schemas.microsoft.com/office/drawing/2014/main" id="{AD24FE58-192C-263A-B4AA-D8C2955D0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076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9" name="Straight Connector 1718">
              <a:extLst>
                <a:ext uri="{FF2B5EF4-FFF2-40B4-BE49-F238E27FC236}">
                  <a16:creationId xmlns:a16="http://schemas.microsoft.com/office/drawing/2014/main" id="{C18E1104-9B3B-3973-01AE-B985C0F10B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931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0" name="Straight Connector 1719">
              <a:extLst>
                <a:ext uri="{FF2B5EF4-FFF2-40B4-BE49-F238E27FC236}">
                  <a16:creationId xmlns:a16="http://schemas.microsoft.com/office/drawing/2014/main" id="{111EF080-69CA-78B1-0A38-17DE122C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85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1" name="Straight Connector 1720">
              <a:extLst>
                <a:ext uri="{FF2B5EF4-FFF2-40B4-BE49-F238E27FC236}">
                  <a16:creationId xmlns:a16="http://schemas.microsoft.com/office/drawing/2014/main" id="{BCB0B66A-DD7D-9B0D-AA5C-6F281B0581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640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2" name="Straight Connector 1721">
              <a:extLst>
                <a:ext uri="{FF2B5EF4-FFF2-40B4-BE49-F238E27FC236}">
                  <a16:creationId xmlns:a16="http://schemas.microsoft.com/office/drawing/2014/main" id="{746EF775-30DB-F4A4-D513-38EECD42A7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494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3" name="Straight Connector 1722">
              <a:extLst>
                <a:ext uri="{FF2B5EF4-FFF2-40B4-BE49-F238E27FC236}">
                  <a16:creationId xmlns:a16="http://schemas.microsoft.com/office/drawing/2014/main" id="{B5F4065E-9437-9518-8799-A1EE34B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349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4" name="Straight Connector 1723">
              <a:extLst>
                <a:ext uri="{FF2B5EF4-FFF2-40B4-BE49-F238E27FC236}">
                  <a16:creationId xmlns:a16="http://schemas.microsoft.com/office/drawing/2014/main" id="{6BB2809E-5F75-B963-F385-392AF0230A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03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5" name="Straight Connector 1724">
              <a:extLst>
                <a:ext uri="{FF2B5EF4-FFF2-40B4-BE49-F238E27FC236}">
                  <a16:creationId xmlns:a16="http://schemas.microsoft.com/office/drawing/2014/main" id="{5C9CD192-E398-EF8B-B3F6-6A66E36F4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8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6" name="Straight Connector 1725">
              <a:extLst>
                <a:ext uri="{FF2B5EF4-FFF2-40B4-BE49-F238E27FC236}">
                  <a16:creationId xmlns:a16="http://schemas.microsoft.com/office/drawing/2014/main" id="{941F6D4B-8D3B-AB25-360D-D14C486AEA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00040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7" name="Straight Connector 1726">
              <a:extLst>
                <a:ext uri="{FF2B5EF4-FFF2-40B4-BE49-F238E27FC236}">
                  <a16:creationId xmlns:a16="http://schemas.microsoft.com/office/drawing/2014/main" id="{97E2A480-66B1-9186-306B-D6CBD88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8549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8" name="Straight Connector 1727">
              <a:extLst>
                <a:ext uri="{FF2B5EF4-FFF2-40B4-BE49-F238E27FC236}">
                  <a16:creationId xmlns:a16="http://schemas.microsoft.com/office/drawing/2014/main" id="{9B72A71F-5435-48A1-20F5-961C9C8DF99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709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9" name="Straight Connector 1728">
              <a:extLst>
                <a:ext uri="{FF2B5EF4-FFF2-40B4-BE49-F238E27FC236}">
                  <a16:creationId xmlns:a16="http://schemas.microsoft.com/office/drawing/2014/main" id="{FC20141F-48C7-BF87-D6A6-FCFEC470104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563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0" name="Straight Connector 1729">
              <a:extLst>
                <a:ext uri="{FF2B5EF4-FFF2-40B4-BE49-F238E27FC236}">
                  <a16:creationId xmlns:a16="http://schemas.microsoft.com/office/drawing/2014/main" id="{6A361EF5-85E3-FD9F-04C1-1402B376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418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1" name="Straight Connector 1730">
              <a:extLst>
                <a:ext uri="{FF2B5EF4-FFF2-40B4-BE49-F238E27FC236}">
                  <a16:creationId xmlns:a16="http://schemas.microsoft.com/office/drawing/2014/main" id="{78E76D0B-2009-CE52-72AC-F316A21B3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273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2" name="Straight Connector 1731">
              <a:extLst>
                <a:ext uri="{FF2B5EF4-FFF2-40B4-BE49-F238E27FC236}">
                  <a16:creationId xmlns:a16="http://schemas.microsoft.com/office/drawing/2014/main" id="{4E19BD3D-A886-1F27-D40D-5CFEC5DAF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127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3" name="Straight Connector 1732">
              <a:extLst>
                <a:ext uri="{FF2B5EF4-FFF2-40B4-BE49-F238E27FC236}">
                  <a16:creationId xmlns:a16="http://schemas.microsoft.com/office/drawing/2014/main" id="{0E4D438C-E583-5953-C1E1-AAA29C21F4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982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4" name="Straight Connector 1733">
              <a:extLst>
                <a:ext uri="{FF2B5EF4-FFF2-40B4-BE49-F238E27FC236}">
                  <a16:creationId xmlns:a16="http://schemas.microsoft.com/office/drawing/2014/main" id="{B1F48712-9045-B0D0-7FAF-177725C02B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836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5" name="Straight Connector 1734">
              <a:extLst>
                <a:ext uri="{FF2B5EF4-FFF2-40B4-BE49-F238E27FC236}">
                  <a16:creationId xmlns:a16="http://schemas.microsoft.com/office/drawing/2014/main" id="{A72843D1-F2C0-3E92-F217-7E7B21CB0FB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691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6" name="Straight Connector 1735">
              <a:extLst>
                <a:ext uri="{FF2B5EF4-FFF2-40B4-BE49-F238E27FC236}">
                  <a16:creationId xmlns:a16="http://schemas.microsoft.com/office/drawing/2014/main" id="{2D3C5639-957C-0814-57D6-1A0F6F9A48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545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7" name="Straight Connector 1736">
              <a:extLst>
                <a:ext uri="{FF2B5EF4-FFF2-40B4-BE49-F238E27FC236}">
                  <a16:creationId xmlns:a16="http://schemas.microsoft.com/office/drawing/2014/main" id="{BB24CD66-E88C-DCC4-2899-55F4A6E21D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400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8" name="Straight Connector 1737">
              <a:extLst>
                <a:ext uri="{FF2B5EF4-FFF2-40B4-BE49-F238E27FC236}">
                  <a16:creationId xmlns:a16="http://schemas.microsoft.com/office/drawing/2014/main" id="{2AA7EE68-9BD5-C6C0-0FEF-1B7BEE9ACA6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254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9" name="Straight Connector 1738">
              <a:extLst>
                <a:ext uri="{FF2B5EF4-FFF2-40B4-BE49-F238E27FC236}">
                  <a16:creationId xmlns:a16="http://schemas.microsoft.com/office/drawing/2014/main" id="{69C2FD81-2FE6-DCB9-5E05-D005D3F271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109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0" name="Straight Connector 1739">
              <a:extLst>
                <a:ext uri="{FF2B5EF4-FFF2-40B4-BE49-F238E27FC236}">
                  <a16:creationId xmlns:a16="http://schemas.microsoft.com/office/drawing/2014/main" id="{10DA3E92-5A1B-35F7-75E6-FB3FD004016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963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1" name="Straight Connector 1740">
              <a:extLst>
                <a:ext uri="{FF2B5EF4-FFF2-40B4-BE49-F238E27FC236}">
                  <a16:creationId xmlns:a16="http://schemas.microsoft.com/office/drawing/2014/main" id="{949E4ADB-2A83-523A-EA92-6CD752207BD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818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2" name="Straight Connector 1741">
              <a:extLst>
                <a:ext uri="{FF2B5EF4-FFF2-40B4-BE49-F238E27FC236}">
                  <a16:creationId xmlns:a16="http://schemas.microsoft.com/office/drawing/2014/main" id="{42F62769-4462-5E74-FA79-FF46AE5D9BC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672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3" name="Straight Connector 1742">
              <a:extLst>
                <a:ext uri="{FF2B5EF4-FFF2-40B4-BE49-F238E27FC236}">
                  <a16:creationId xmlns:a16="http://schemas.microsoft.com/office/drawing/2014/main" id="{0DA5EFBA-08B4-FBEE-5804-357944E1F7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527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4" name="Straight Connector 1743">
              <a:extLst>
                <a:ext uri="{FF2B5EF4-FFF2-40B4-BE49-F238E27FC236}">
                  <a16:creationId xmlns:a16="http://schemas.microsoft.com/office/drawing/2014/main" id="{217CEE5B-6B25-54BB-2B95-8F5FE36D3D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381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5" name="Straight Connector 1744">
              <a:extLst>
                <a:ext uri="{FF2B5EF4-FFF2-40B4-BE49-F238E27FC236}">
                  <a16:creationId xmlns:a16="http://schemas.microsoft.com/office/drawing/2014/main" id="{3FCCF779-90CB-EFD8-21F8-04D151C072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236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6" name="Straight Connector 1745">
              <a:extLst>
                <a:ext uri="{FF2B5EF4-FFF2-40B4-BE49-F238E27FC236}">
                  <a16:creationId xmlns:a16="http://schemas.microsoft.com/office/drawing/2014/main" id="{4898827D-8B75-28F2-5441-A73F8A441A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17845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7" name="Straight Connector 1746">
              <a:extLst>
                <a:ext uri="{FF2B5EF4-FFF2-40B4-BE49-F238E27FC236}">
                  <a16:creationId xmlns:a16="http://schemas.microsoft.com/office/drawing/2014/main" id="{D7B010B9-AB7F-B458-4688-6B4E9C36AA5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0329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8" name="Straight Connector 1747">
              <a:extLst>
                <a:ext uri="{FF2B5EF4-FFF2-40B4-BE49-F238E27FC236}">
                  <a16:creationId xmlns:a16="http://schemas.microsoft.com/office/drawing/2014/main" id="{F074D100-6A9F-6123-EDE1-7FB1342FB1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887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9" name="Straight Connector 1748">
              <a:extLst>
                <a:ext uri="{FF2B5EF4-FFF2-40B4-BE49-F238E27FC236}">
                  <a16:creationId xmlns:a16="http://schemas.microsoft.com/office/drawing/2014/main" id="{3881716C-F006-AD63-DDE4-20C58CCE8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742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0" name="Straight Connector 1749">
              <a:extLst>
                <a:ext uri="{FF2B5EF4-FFF2-40B4-BE49-F238E27FC236}">
                  <a16:creationId xmlns:a16="http://schemas.microsoft.com/office/drawing/2014/main" id="{9B9167F5-5AB5-DFB4-C7FD-D4656E3455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596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1" name="Straight Connector 1750">
              <a:extLst>
                <a:ext uri="{FF2B5EF4-FFF2-40B4-BE49-F238E27FC236}">
                  <a16:creationId xmlns:a16="http://schemas.microsoft.com/office/drawing/2014/main" id="{07FCBD0A-05F0-59FA-279E-2C7BECA97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451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2" name="Straight Connector 1751">
              <a:extLst>
                <a:ext uri="{FF2B5EF4-FFF2-40B4-BE49-F238E27FC236}">
                  <a16:creationId xmlns:a16="http://schemas.microsoft.com/office/drawing/2014/main" id="{D3551F30-E4BA-364D-0668-12DDDAE7537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305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3" name="Straight Connector 1752">
              <a:extLst>
                <a:ext uri="{FF2B5EF4-FFF2-40B4-BE49-F238E27FC236}">
                  <a16:creationId xmlns:a16="http://schemas.microsoft.com/office/drawing/2014/main" id="{FBB73A4F-45C1-9D9A-B4CE-AB76327942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160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4" name="Straight Connector 1753">
              <a:extLst>
                <a:ext uri="{FF2B5EF4-FFF2-40B4-BE49-F238E27FC236}">
                  <a16:creationId xmlns:a16="http://schemas.microsoft.com/office/drawing/2014/main" id="{FB6164D9-CE23-45AE-6C76-32828C5C68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014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5" name="Straight Connector 1754">
              <a:extLst>
                <a:ext uri="{FF2B5EF4-FFF2-40B4-BE49-F238E27FC236}">
                  <a16:creationId xmlns:a16="http://schemas.microsoft.com/office/drawing/2014/main" id="{4C8CF599-F85B-C4C1-20C6-C0D00F0EB3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869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6" name="Straight Connector 1755">
              <a:extLst>
                <a:ext uri="{FF2B5EF4-FFF2-40B4-BE49-F238E27FC236}">
                  <a16:creationId xmlns:a16="http://schemas.microsoft.com/office/drawing/2014/main" id="{70516A86-E387-D001-B7E2-B2F1A97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723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7" name="Straight Connector 1756">
              <a:extLst>
                <a:ext uri="{FF2B5EF4-FFF2-40B4-BE49-F238E27FC236}">
                  <a16:creationId xmlns:a16="http://schemas.microsoft.com/office/drawing/2014/main" id="{5644E8F2-E854-4413-F136-5D4D4972A6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78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8" name="Straight Connector 1757">
              <a:extLst>
                <a:ext uri="{FF2B5EF4-FFF2-40B4-BE49-F238E27FC236}">
                  <a16:creationId xmlns:a16="http://schemas.microsoft.com/office/drawing/2014/main" id="{908E3D44-C6EF-FBAD-24E3-9E8F545A61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432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9" name="Straight Connector 1758">
              <a:extLst>
                <a:ext uri="{FF2B5EF4-FFF2-40B4-BE49-F238E27FC236}">
                  <a16:creationId xmlns:a16="http://schemas.microsoft.com/office/drawing/2014/main" id="{E0108F0E-5651-F994-FA22-45D7F2162A5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287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0" name="Straight Connector 1759">
              <a:extLst>
                <a:ext uri="{FF2B5EF4-FFF2-40B4-BE49-F238E27FC236}">
                  <a16:creationId xmlns:a16="http://schemas.microsoft.com/office/drawing/2014/main" id="{F0FF74D7-7191-F80C-8D83-79FB5B761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141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1" name="Straight Connector 1760">
              <a:extLst>
                <a:ext uri="{FF2B5EF4-FFF2-40B4-BE49-F238E27FC236}">
                  <a16:creationId xmlns:a16="http://schemas.microsoft.com/office/drawing/2014/main" id="{AB9F9E64-CAE1-B839-6904-DB0C851252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996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2" name="Straight Connector 1761">
              <a:extLst>
                <a:ext uri="{FF2B5EF4-FFF2-40B4-BE49-F238E27FC236}">
                  <a16:creationId xmlns:a16="http://schemas.microsoft.com/office/drawing/2014/main" id="{7BBDFAA9-41A0-0F6C-0D8D-2027F05AC9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850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3" name="Straight Connector 1762">
              <a:extLst>
                <a:ext uri="{FF2B5EF4-FFF2-40B4-BE49-F238E27FC236}">
                  <a16:creationId xmlns:a16="http://schemas.microsoft.com/office/drawing/2014/main" id="{38A005AE-6B21-3C6A-5A65-52E78F4DCE6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705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4" name="Straight Connector 1763">
              <a:extLst>
                <a:ext uri="{FF2B5EF4-FFF2-40B4-BE49-F238E27FC236}">
                  <a16:creationId xmlns:a16="http://schemas.microsoft.com/office/drawing/2014/main" id="{513602B0-EAEC-EDBC-83FF-587DEF984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559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5" name="Straight Connector 1764">
              <a:extLst>
                <a:ext uri="{FF2B5EF4-FFF2-40B4-BE49-F238E27FC236}">
                  <a16:creationId xmlns:a16="http://schemas.microsoft.com/office/drawing/2014/main" id="{D7247F52-1BD6-924B-16EC-D40924DD11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414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6" name="Straight Connector 1765">
              <a:extLst>
                <a:ext uri="{FF2B5EF4-FFF2-40B4-BE49-F238E27FC236}">
                  <a16:creationId xmlns:a16="http://schemas.microsoft.com/office/drawing/2014/main" id="{5035F99D-0CD1-8C48-5C14-3F0B73D16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356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7" name="Straight Connector 1766">
              <a:extLst>
                <a:ext uri="{FF2B5EF4-FFF2-40B4-BE49-F238E27FC236}">
                  <a16:creationId xmlns:a16="http://schemas.microsoft.com/office/drawing/2014/main" id="{4FF90E08-7C98-5EFA-D316-4662728293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2110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8" name="Straight Connector 1767">
              <a:extLst>
                <a:ext uri="{FF2B5EF4-FFF2-40B4-BE49-F238E27FC236}">
                  <a16:creationId xmlns:a16="http://schemas.microsoft.com/office/drawing/2014/main" id="{90D0EACA-F85C-1BAE-D658-7E5EE612D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0655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9" name="Straight Connector 1768">
              <a:extLst>
                <a:ext uri="{FF2B5EF4-FFF2-40B4-BE49-F238E27FC236}">
                  <a16:creationId xmlns:a16="http://schemas.microsoft.com/office/drawing/2014/main" id="{672589B0-40BE-16C5-D1DD-E4A3EDE96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9200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0" name="Straight Connector 1769">
              <a:extLst>
                <a:ext uri="{FF2B5EF4-FFF2-40B4-BE49-F238E27FC236}">
                  <a16:creationId xmlns:a16="http://schemas.microsoft.com/office/drawing/2014/main" id="{88D1590E-BDD7-C67E-FA3C-F3CC726E2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7745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1" name="Straight Connector 1770">
              <a:extLst>
                <a:ext uri="{FF2B5EF4-FFF2-40B4-BE49-F238E27FC236}">
                  <a16:creationId xmlns:a16="http://schemas.microsoft.com/office/drawing/2014/main" id="{CAE5F7D4-BF76-B69E-0326-3280D2BBC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6291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2" name="Straight Connector 1771">
              <a:extLst>
                <a:ext uri="{FF2B5EF4-FFF2-40B4-BE49-F238E27FC236}">
                  <a16:creationId xmlns:a16="http://schemas.microsoft.com/office/drawing/2014/main" id="{4B1D1A81-C063-E112-F53F-64540304F4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4836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3" name="Straight Connector 1772">
              <a:extLst>
                <a:ext uri="{FF2B5EF4-FFF2-40B4-BE49-F238E27FC236}">
                  <a16:creationId xmlns:a16="http://schemas.microsoft.com/office/drawing/2014/main" id="{2DCC603A-5111-53FF-DEC5-655A1856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381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4" name="Straight Connector 1773">
              <a:extLst>
                <a:ext uri="{FF2B5EF4-FFF2-40B4-BE49-F238E27FC236}">
                  <a16:creationId xmlns:a16="http://schemas.microsoft.com/office/drawing/2014/main" id="{6045C788-33BE-3016-9988-CB16E79E6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1926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5" name="Straight Connector 1774">
              <a:extLst>
                <a:ext uri="{FF2B5EF4-FFF2-40B4-BE49-F238E27FC236}">
                  <a16:creationId xmlns:a16="http://schemas.microsoft.com/office/drawing/2014/main" id="{E267144B-2BC4-68BB-5599-CECD3C1A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0471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6" name="Straight Connector 1775">
              <a:extLst>
                <a:ext uri="{FF2B5EF4-FFF2-40B4-BE49-F238E27FC236}">
                  <a16:creationId xmlns:a16="http://schemas.microsoft.com/office/drawing/2014/main" id="{897BF401-EEF8-6719-6BC5-1B4E489AE6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9017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7" name="Straight Connector 1776">
              <a:extLst>
                <a:ext uri="{FF2B5EF4-FFF2-40B4-BE49-F238E27FC236}">
                  <a16:creationId xmlns:a16="http://schemas.microsoft.com/office/drawing/2014/main" id="{CC045F88-C6C9-1426-EF0A-2483F0EDD62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7562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8" name="Straight Connector 1777">
              <a:extLst>
                <a:ext uri="{FF2B5EF4-FFF2-40B4-BE49-F238E27FC236}">
                  <a16:creationId xmlns:a16="http://schemas.microsoft.com/office/drawing/2014/main" id="{B51F6287-8A17-6690-3E8E-96F75A5A83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6107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9" name="Straight Connector 1778">
              <a:extLst>
                <a:ext uri="{FF2B5EF4-FFF2-40B4-BE49-F238E27FC236}">
                  <a16:creationId xmlns:a16="http://schemas.microsoft.com/office/drawing/2014/main" id="{628EF378-45A8-C2B0-D6C7-6E60AC3D03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4652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695DA2D3-64C4-94A1-00C3-A4396DCBEB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3198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BE4CDE43-30E5-9550-CC82-2B506B270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1743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2" name="Straight Connector 1781">
              <a:extLst>
                <a:ext uri="{FF2B5EF4-FFF2-40B4-BE49-F238E27FC236}">
                  <a16:creationId xmlns:a16="http://schemas.microsoft.com/office/drawing/2014/main" id="{AB60EB26-A233-F03B-E59D-B2C61A993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0288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3" name="Straight Connector 1782">
              <a:extLst>
                <a:ext uri="{FF2B5EF4-FFF2-40B4-BE49-F238E27FC236}">
                  <a16:creationId xmlns:a16="http://schemas.microsoft.com/office/drawing/2014/main" id="{9DE70E17-A2AE-0619-2E44-172CE7D8B24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8833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4" name="Straight Connector 1783">
              <a:extLst>
                <a:ext uri="{FF2B5EF4-FFF2-40B4-BE49-F238E27FC236}">
                  <a16:creationId xmlns:a16="http://schemas.microsoft.com/office/drawing/2014/main" id="{DACA750C-485A-FDD8-ED0C-9317725505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7378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5" name="Straight Connector 1784">
              <a:extLst>
                <a:ext uri="{FF2B5EF4-FFF2-40B4-BE49-F238E27FC236}">
                  <a16:creationId xmlns:a16="http://schemas.microsoft.com/office/drawing/2014/main" id="{9A956CCE-E962-68C8-A7E2-325E6A03A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924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5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7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5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85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5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5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15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5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3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45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5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6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75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9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5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05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35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5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5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65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8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95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5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1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25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4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855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7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85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9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15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3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45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6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5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9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5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2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35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65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8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95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11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125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4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55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5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17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5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185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5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2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5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215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5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23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5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45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5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26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5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75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5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29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5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305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32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5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335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5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35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365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5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38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5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395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5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41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5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425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5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4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5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55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5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47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5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485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15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5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3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545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5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6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5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575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9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5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605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5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62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635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5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6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5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665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68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5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695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71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725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74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5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755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5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77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5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785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8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5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815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83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45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5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6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5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75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5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89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5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05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92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5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935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95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5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965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5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98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5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995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5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1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5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025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5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4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5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055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5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5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85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5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1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5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115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5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13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5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145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5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16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5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175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5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19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5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205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5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22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5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35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5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25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5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2265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5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28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5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295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5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231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5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325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5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34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5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355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5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37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5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385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5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4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5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415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5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43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5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2445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5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46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15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475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5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49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5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505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5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52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5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2535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15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55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5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565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5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58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5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595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5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61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5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625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5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64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5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655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5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67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5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685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5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7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5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2715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15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73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5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745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5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76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15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775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5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79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15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805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5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82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15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835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5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85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5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865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15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88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5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95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5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291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15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925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5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94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5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955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5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97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5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985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15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30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5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3015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15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303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5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3045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5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306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5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3075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5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309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5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3105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15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312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5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3135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15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15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5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3165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15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318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15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3195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5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321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15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3225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5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324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5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3255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15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327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5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3285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15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33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5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3315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15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333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15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3345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5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336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15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3375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15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339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5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3405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15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342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15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3435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5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345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15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3465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15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348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15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3495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5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351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15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3525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5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354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15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3555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15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357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5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3585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15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EDB68-0C1D-92F5-1EB1-45CC6CEF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404872"/>
            <a:ext cx="3178985" cy="3264408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D3897021-CB41-7026-8454-2AD20A2B34F4}"/>
              </a:ext>
            </a:extLst>
          </p:cNvPr>
          <p:cNvSpPr/>
          <p:nvPr/>
        </p:nvSpPr>
        <p:spPr>
          <a:xfrm flipV="1">
            <a:off x="34061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F7BDA8-8735-4D77-B54F-9FF588EEFD7E}"/>
              </a:ext>
            </a:extLst>
          </p:cNvPr>
          <p:cNvSpPr/>
          <p:nvPr/>
        </p:nvSpPr>
        <p:spPr>
          <a:xfrm flipV="1">
            <a:off x="34061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54DEAD-2080-062A-887C-C9265978C8C1}"/>
              </a:ext>
            </a:extLst>
          </p:cNvPr>
          <p:cNvSpPr/>
          <p:nvPr/>
        </p:nvSpPr>
        <p:spPr>
          <a:xfrm flipV="1">
            <a:off x="34061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F47661-59BE-50A1-5437-6B0C466A037E}"/>
              </a:ext>
            </a:extLst>
          </p:cNvPr>
          <p:cNvSpPr/>
          <p:nvPr/>
        </p:nvSpPr>
        <p:spPr>
          <a:xfrm flipV="1">
            <a:off x="34061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212EFD-910C-C291-29E6-64DF2EEC56FC}"/>
              </a:ext>
            </a:extLst>
          </p:cNvPr>
          <p:cNvSpPr/>
          <p:nvPr/>
        </p:nvSpPr>
        <p:spPr>
          <a:xfrm flipV="1">
            <a:off x="34061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EB74C6-A34E-05BC-ADD6-5E0FABDD3D0A}"/>
              </a:ext>
            </a:extLst>
          </p:cNvPr>
          <p:cNvSpPr/>
          <p:nvPr/>
        </p:nvSpPr>
        <p:spPr>
          <a:xfrm flipV="1">
            <a:off x="34061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AE5DD9-E200-4310-9036-0A229452BE58}"/>
              </a:ext>
            </a:extLst>
          </p:cNvPr>
          <p:cNvSpPr/>
          <p:nvPr/>
        </p:nvSpPr>
        <p:spPr>
          <a:xfrm flipV="1">
            <a:off x="34061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0E32E18-DE28-12D1-0348-4F1859902780}"/>
              </a:ext>
            </a:extLst>
          </p:cNvPr>
          <p:cNvSpPr/>
          <p:nvPr/>
        </p:nvSpPr>
        <p:spPr>
          <a:xfrm flipV="1">
            <a:off x="34061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71437F-A946-18C7-1EBA-58587D61B2EA}"/>
              </a:ext>
            </a:extLst>
          </p:cNvPr>
          <p:cNvSpPr/>
          <p:nvPr/>
        </p:nvSpPr>
        <p:spPr>
          <a:xfrm flipV="1">
            <a:off x="34061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D4AF949-74D6-8724-4A46-22487200A974}"/>
              </a:ext>
            </a:extLst>
          </p:cNvPr>
          <p:cNvSpPr/>
          <p:nvPr/>
        </p:nvSpPr>
        <p:spPr>
          <a:xfrm flipV="1">
            <a:off x="34061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2A1717-DB78-4A33-3B2D-C5A7B2A96DA0}"/>
              </a:ext>
            </a:extLst>
          </p:cNvPr>
          <p:cNvSpPr/>
          <p:nvPr/>
        </p:nvSpPr>
        <p:spPr>
          <a:xfrm flipV="1">
            <a:off x="34061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61CC90-44EE-8A76-8BAE-5AB5F6407DEB}"/>
              </a:ext>
            </a:extLst>
          </p:cNvPr>
          <p:cNvSpPr/>
          <p:nvPr/>
        </p:nvSpPr>
        <p:spPr>
          <a:xfrm flipV="1">
            <a:off x="34061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0FBA28A-24CB-647A-CA34-9BC05E86AD89}"/>
              </a:ext>
            </a:extLst>
          </p:cNvPr>
          <p:cNvSpPr/>
          <p:nvPr/>
        </p:nvSpPr>
        <p:spPr>
          <a:xfrm flipV="1">
            <a:off x="34061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5D5BE3-D8D4-743D-C8A7-83E4A8A79F9F}"/>
              </a:ext>
            </a:extLst>
          </p:cNvPr>
          <p:cNvSpPr/>
          <p:nvPr/>
        </p:nvSpPr>
        <p:spPr>
          <a:xfrm flipV="1">
            <a:off x="34061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762710-E319-C4AF-F76B-E7AF9F69E9D2}"/>
              </a:ext>
            </a:extLst>
          </p:cNvPr>
          <p:cNvSpPr/>
          <p:nvPr/>
        </p:nvSpPr>
        <p:spPr>
          <a:xfrm flipV="1">
            <a:off x="34061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F1D541-C8B4-2DEB-3291-06C7C2A3BE95}"/>
              </a:ext>
            </a:extLst>
          </p:cNvPr>
          <p:cNvSpPr/>
          <p:nvPr/>
        </p:nvSpPr>
        <p:spPr>
          <a:xfrm flipV="1">
            <a:off x="34061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F3C961-8A1B-D23E-EAA3-33DAF515F900}"/>
              </a:ext>
            </a:extLst>
          </p:cNvPr>
          <p:cNvSpPr/>
          <p:nvPr/>
        </p:nvSpPr>
        <p:spPr>
          <a:xfrm flipV="1">
            <a:off x="34061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2A49DB-B156-A266-C103-4435AB89BD08}"/>
              </a:ext>
            </a:extLst>
          </p:cNvPr>
          <p:cNvSpPr/>
          <p:nvPr/>
        </p:nvSpPr>
        <p:spPr>
          <a:xfrm flipV="1">
            <a:off x="34061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29664EA-5C28-C18C-E998-78C6D3E18196}"/>
              </a:ext>
            </a:extLst>
          </p:cNvPr>
          <p:cNvSpPr/>
          <p:nvPr/>
        </p:nvSpPr>
        <p:spPr>
          <a:xfrm flipV="1">
            <a:off x="34061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A178A03-056A-24C5-0520-3A90A4E96259}"/>
              </a:ext>
            </a:extLst>
          </p:cNvPr>
          <p:cNvSpPr/>
          <p:nvPr/>
        </p:nvSpPr>
        <p:spPr>
          <a:xfrm flipV="1">
            <a:off x="34061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658E392-2BE6-14D3-8DB6-05EEA30534BC}"/>
              </a:ext>
            </a:extLst>
          </p:cNvPr>
          <p:cNvSpPr/>
          <p:nvPr/>
        </p:nvSpPr>
        <p:spPr>
          <a:xfrm flipV="1">
            <a:off x="32613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AE7B215-DADD-9D25-5F63-49244D8A1814}"/>
              </a:ext>
            </a:extLst>
          </p:cNvPr>
          <p:cNvSpPr/>
          <p:nvPr/>
        </p:nvSpPr>
        <p:spPr>
          <a:xfrm flipV="1">
            <a:off x="32613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1B70E6-E374-CCA4-E211-55CD1545FD7D}"/>
              </a:ext>
            </a:extLst>
          </p:cNvPr>
          <p:cNvSpPr/>
          <p:nvPr/>
        </p:nvSpPr>
        <p:spPr>
          <a:xfrm flipV="1">
            <a:off x="32613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C4362F-9C9B-5BC1-813B-568A7C9297A4}"/>
              </a:ext>
            </a:extLst>
          </p:cNvPr>
          <p:cNvSpPr/>
          <p:nvPr/>
        </p:nvSpPr>
        <p:spPr>
          <a:xfrm flipV="1">
            <a:off x="32613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F39BA22-0737-C2AD-782A-391EC48A06B1}"/>
              </a:ext>
            </a:extLst>
          </p:cNvPr>
          <p:cNvSpPr/>
          <p:nvPr/>
        </p:nvSpPr>
        <p:spPr>
          <a:xfrm flipV="1">
            <a:off x="32613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3BEEBBF-6F23-7AA8-EB3C-4285F710253E}"/>
              </a:ext>
            </a:extLst>
          </p:cNvPr>
          <p:cNvSpPr/>
          <p:nvPr/>
        </p:nvSpPr>
        <p:spPr>
          <a:xfrm flipV="1">
            <a:off x="32613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66033B-7A62-D0D2-E087-50DFD29F46B7}"/>
              </a:ext>
            </a:extLst>
          </p:cNvPr>
          <p:cNvSpPr/>
          <p:nvPr/>
        </p:nvSpPr>
        <p:spPr>
          <a:xfrm flipV="1">
            <a:off x="32613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1D273D4-4EBF-0421-B774-B4F1A711DE93}"/>
              </a:ext>
            </a:extLst>
          </p:cNvPr>
          <p:cNvSpPr/>
          <p:nvPr/>
        </p:nvSpPr>
        <p:spPr>
          <a:xfrm flipV="1">
            <a:off x="32613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D6967FB-95A8-586B-64F9-82C75DF08E3F}"/>
              </a:ext>
            </a:extLst>
          </p:cNvPr>
          <p:cNvSpPr/>
          <p:nvPr/>
        </p:nvSpPr>
        <p:spPr>
          <a:xfrm flipV="1">
            <a:off x="32613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3EB96C3-E068-0741-4791-A77EA174D474}"/>
              </a:ext>
            </a:extLst>
          </p:cNvPr>
          <p:cNvSpPr/>
          <p:nvPr/>
        </p:nvSpPr>
        <p:spPr>
          <a:xfrm flipV="1">
            <a:off x="32613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FF791C-B232-8101-C80E-BAA32C026B90}"/>
              </a:ext>
            </a:extLst>
          </p:cNvPr>
          <p:cNvSpPr/>
          <p:nvPr/>
        </p:nvSpPr>
        <p:spPr>
          <a:xfrm flipV="1">
            <a:off x="32613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890EF46-C2A8-4A8A-27D6-397DCEB0465A}"/>
              </a:ext>
            </a:extLst>
          </p:cNvPr>
          <p:cNvSpPr/>
          <p:nvPr/>
        </p:nvSpPr>
        <p:spPr>
          <a:xfrm flipV="1">
            <a:off x="32613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47C18E-B6E1-5DD1-5D83-FF7CD14DF346}"/>
              </a:ext>
            </a:extLst>
          </p:cNvPr>
          <p:cNvSpPr/>
          <p:nvPr/>
        </p:nvSpPr>
        <p:spPr>
          <a:xfrm flipV="1">
            <a:off x="32613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3622FE-5F4C-2E83-5CD2-C4309D622C8F}"/>
              </a:ext>
            </a:extLst>
          </p:cNvPr>
          <p:cNvSpPr/>
          <p:nvPr/>
        </p:nvSpPr>
        <p:spPr>
          <a:xfrm flipV="1">
            <a:off x="32613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64F16F7-4DAE-09B5-F1E4-73FB98265032}"/>
              </a:ext>
            </a:extLst>
          </p:cNvPr>
          <p:cNvSpPr/>
          <p:nvPr/>
        </p:nvSpPr>
        <p:spPr>
          <a:xfrm flipV="1">
            <a:off x="32613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F50935B-0003-941B-1A0A-740D0D3E6E25}"/>
              </a:ext>
            </a:extLst>
          </p:cNvPr>
          <p:cNvSpPr/>
          <p:nvPr/>
        </p:nvSpPr>
        <p:spPr>
          <a:xfrm flipV="1">
            <a:off x="32613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D16F575-2C35-DD35-4F8F-7D7511DDE888}"/>
              </a:ext>
            </a:extLst>
          </p:cNvPr>
          <p:cNvSpPr/>
          <p:nvPr/>
        </p:nvSpPr>
        <p:spPr>
          <a:xfrm flipV="1">
            <a:off x="32613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32701A-B828-5B47-0722-5EA555D95A72}"/>
              </a:ext>
            </a:extLst>
          </p:cNvPr>
          <p:cNvSpPr/>
          <p:nvPr/>
        </p:nvSpPr>
        <p:spPr>
          <a:xfrm flipV="1">
            <a:off x="32613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CA754A-3523-02FF-CA2C-9376F355AC40}"/>
              </a:ext>
            </a:extLst>
          </p:cNvPr>
          <p:cNvSpPr/>
          <p:nvPr/>
        </p:nvSpPr>
        <p:spPr>
          <a:xfrm flipV="1">
            <a:off x="32613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7D83C62-FF04-1FD7-689E-8E35B81417E1}"/>
              </a:ext>
            </a:extLst>
          </p:cNvPr>
          <p:cNvSpPr/>
          <p:nvPr/>
        </p:nvSpPr>
        <p:spPr>
          <a:xfrm flipV="1">
            <a:off x="32613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1DE23EA-2987-FCF0-62FD-EC3CA7AADFB0}"/>
              </a:ext>
            </a:extLst>
          </p:cNvPr>
          <p:cNvSpPr/>
          <p:nvPr/>
        </p:nvSpPr>
        <p:spPr>
          <a:xfrm flipV="1">
            <a:off x="31166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6310A1-2926-BBEE-7BB1-13F1E9C25F6C}"/>
              </a:ext>
            </a:extLst>
          </p:cNvPr>
          <p:cNvSpPr/>
          <p:nvPr/>
        </p:nvSpPr>
        <p:spPr>
          <a:xfrm flipV="1">
            <a:off x="31166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82C2175-C367-BC91-3371-B5CE0F1C9B86}"/>
              </a:ext>
            </a:extLst>
          </p:cNvPr>
          <p:cNvSpPr/>
          <p:nvPr/>
        </p:nvSpPr>
        <p:spPr>
          <a:xfrm flipV="1">
            <a:off x="31166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1E8EE-ED52-4F59-B5C6-61FF421A2B92}"/>
              </a:ext>
            </a:extLst>
          </p:cNvPr>
          <p:cNvSpPr/>
          <p:nvPr/>
        </p:nvSpPr>
        <p:spPr>
          <a:xfrm flipV="1">
            <a:off x="31166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F3BC075-27A8-7E8D-4936-E1F6F9B7E15A}"/>
              </a:ext>
            </a:extLst>
          </p:cNvPr>
          <p:cNvSpPr/>
          <p:nvPr/>
        </p:nvSpPr>
        <p:spPr>
          <a:xfrm flipV="1">
            <a:off x="31166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A98D27-AC75-36BC-A7CF-5623B3812CF4}"/>
              </a:ext>
            </a:extLst>
          </p:cNvPr>
          <p:cNvSpPr/>
          <p:nvPr/>
        </p:nvSpPr>
        <p:spPr>
          <a:xfrm flipV="1">
            <a:off x="31166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EF32757-6CB7-5539-8967-DBF933A411D6}"/>
              </a:ext>
            </a:extLst>
          </p:cNvPr>
          <p:cNvSpPr/>
          <p:nvPr/>
        </p:nvSpPr>
        <p:spPr>
          <a:xfrm flipV="1">
            <a:off x="31166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7D4717-ED94-AABC-30A4-A3D687F5379F}"/>
              </a:ext>
            </a:extLst>
          </p:cNvPr>
          <p:cNvSpPr/>
          <p:nvPr/>
        </p:nvSpPr>
        <p:spPr>
          <a:xfrm flipV="1">
            <a:off x="31166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9D3335-7205-8219-17FD-D07F349B7B55}"/>
              </a:ext>
            </a:extLst>
          </p:cNvPr>
          <p:cNvSpPr/>
          <p:nvPr/>
        </p:nvSpPr>
        <p:spPr>
          <a:xfrm flipV="1">
            <a:off x="31166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A2F7C53-29DA-9E75-DB1E-71991015FC8A}"/>
              </a:ext>
            </a:extLst>
          </p:cNvPr>
          <p:cNvSpPr/>
          <p:nvPr/>
        </p:nvSpPr>
        <p:spPr>
          <a:xfrm flipV="1">
            <a:off x="31166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141278E-0CD2-6669-6581-AC926058AF81}"/>
              </a:ext>
            </a:extLst>
          </p:cNvPr>
          <p:cNvSpPr/>
          <p:nvPr/>
        </p:nvSpPr>
        <p:spPr>
          <a:xfrm flipV="1">
            <a:off x="31166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41EC89F-5A20-3E24-C035-C619D2345619}"/>
              </a:ext>
            </a:extLst>
          </p:cNvPr>
          <p:cNvSpPr/>
          <p:nvPr/>
        </p:nvSpPr>
        <p:spPr>
          <a:xfrm flipV="1">
            <a:off x="31166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D28B51C-A459-8E50-FF01-2F4FD62AC453}"/>
              </a:ext>
            </a:extLst>
          </p:cNvPr>
          <p:cNvSpPr/>
          <p:nvPr/>
        </p:nvSpPr>
        <p:spPr>
          <a:xfrm flipV="1">
            <a:off x="31166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93B54F-DE3D-4083-EAEA-3545BEF111BD}"/>
              </a:ext>
            </a:extLst>
          </p:cNvPr>
          <p:cNvSpPr/>
          <p:nvPr/>
        </p:nvSpPr>
        <p:spPr>
          <a:xfrm flipV="1">
            <a:off x="31166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1BD8B66-D0DC-4FB3-1D2E-42B604C98760}"/>
              </a:ext>
            </a:extLst>
          </p:cNvPr>
          <p:cNvSpPr/>
          <p:nvPr/>
        </p:nvSpPr>
        <p:spPr>
          <a:xfrm flipV="1">
            <a:off x="31166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49BBF67-AEF4-411D-1B89-A7E6A3E748D4}"/>
              </a:ext>
            </a:extLst>
          </p:cNvPr>
          <p:cNvSpPr/>
          <p:nvPr/>
        </p:nvSpPr>
        <p:spPr>
          <a:xfrm flipV="1">
            <a:off x="31166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53E7D0-71A3-AE17-0765-906B04449E32}"/>
              </a:ext>
            </a:extLst>
          </p:cNvPr>
          <p:cNvSpPr/>
          <p:nvPr/>
        </p:nvSpPr>
        <p:spPr>
          <a:xfrm flipV="1">
            <a:off x="31166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73AA8A-0D6B-71DB-7DA0-0AD137DEEC63}"/>
              </a:ext>
            </a:extLst>
          </p:cNvPr>
          <p:cNvSpPr/>
          <p:nvPr/>
        </p:nvSpPr>
        <p:spPr>
          <a:xfrm flipV="1">
            <a:off x="31166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5FB9694-9012-69F4-F82E-E3512F22C2E3}"/>
              </a:ext>
            </a:extLst>
          </p:cNvPr>
          <p:cNvSpPr/>
          <p:nvPr/>
        </p:nvSpPr>
        <p:spPr>
          <a:xfrm flipV="1">
            <a:off x="31166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3EE9C8-8F07-7816-3616-F2B4E03E97DA}"/>
              </a:ext>
            </a:extLst>
          </p:cNvPr>
          <p:cNvSpPr/>
          <p:nvPr/>
        </p:nvSpPr>
        <p:spPr>
          <a:xfrm flipV="1">
            <a:off x="31166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B41A23-692C-34E7-27D8-340A62EB2FE5}"/>
              </a:ext>
            </a:extLst>
          </p:cNvPr>
          <p:cNvSpPr/>
          <p:nvPr/>
        </p:nvSpPr>
        <p:spPr>
          <a:xfrm flipV="1">
            <a:off x="29718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F5DE50-2A04-9242-54E6-FFF69225D229}"/>
              </a:ext>
            </a:extLst>
          </p:cNvPr>
          <p:cNvSpPr/>
          <p:nvPr/>
        </p:nvSpPr>
        <p:spPr>
          <a:xfrm flipV="1">
            <a:off x="29718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8569C17-9DE1-C710-A0ED-4FC317DDC476}"/>
              </a:ext>
            </a:extLst>
          </p:cNvPr>
          <p:cNvSpPr/>
          <p:nvPr/>
        </p:nvSpPr>
        <p:spPr>
          <a:xfrm flipV="1">
            <a:off x="29718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689FB49-1729-0D12-B0FB-D3C8D6374195}"/>
              </a:ext>
            </a:extLst>
          </p:cNvPr>
          <p:cNvSpPr/>
          <p:nvPr/>
        </p:nvSpPr>
        <p:spPr>
          <a:xfrm flipV="1">
            <a:off x="29718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3E927FC-0A05-3E38-572E-55D5A170728D}"/>
              </a:ext>
            </a:extLst>
          </p:cNvPr>
          <p:cNvSpPr/>
          <p:nvPr/>
        </p:nvSpPr>
        <p:spPr>
          <a:xfrm flipV="1">
            <a:off x="29718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D3C5A4D-53EB-3F57-EB12-98F0276A21DC}"/>
              </a:ext>
            </a:extLst>
          </p:cNvPr>
          <p:cNvSpPr/>
          <p:nvPr/>
        </p:nvSpPr>
        <p:spPr>
          <a:xfrm flipV="1">
            <a:off x="29718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C8CF659-65D6-5788-38D7-7D1B5AA0337E}"/>
              </a:ext>
            </a:extLst>
          </p:cNvPr>
          <p:cNvSpPr/>
          <p:nvPr/>
        </p:nvSpPr>
        <p:spPr>
          <a:xfrm flipV="1">
            <a:off x="29718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87365A4-BF8F-D71A-E16E-6E79379B6A2F}"/>
              </a:ext>
            </a:extLst>
          </p:cNvPr>
          <p:cNvSpPr/>
          <p:nvPr/>
        </p:nvSpPr>
        <p:spPr>
          <a:xfrm flipV="1">
            <a:off x="29718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0ECE497-BF8E-1F46-E7C8-E1E6D221A07E}"/>
              </a:ext>
            </a:extLst>
          </p:cNvPr>
          <p:cNvSpPr/>
          <p:nvPr/>
        </p:nvSpPr>
        <p:spPr>
          <a:xfrm flipV="1">
            <a:off x="29718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971C9-FD3B-BA87-53D1-D14637CD1A9F}"/>
              </a:ext>
            </a:extLst>
          </p:cNvPr>
          <p:cNvSpPr/>
          <p:nvPr/>
        </p:nvSpPr>
        <p:spPr>
          <a:xfrm flipV="1">
            <a:off x="29718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E576E2F-1791-8758-F98F-929DA287EC9B}"/>
              </a:ext>
            </a:extLst>
          </p:cNvPr>
          <p:cNvSpPr/>
          <p:nvPr/>
        </p:nvSpPr>
        <p:spPr>
          <a:xfrm flipV="1">
            <a:off x="29718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3C86894-900E-18D6-E420-8C5B09CFD120}"/>
              </a:ext>
            </a:extLst>
          </p:cNvPr>
          <p:cNvSpPr/>
          <p:nvPr/>
        </p:nvSpPr>
        <p:spPr>
          <a:xfrm flipV="1">
            <a:off x="29718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A84108-3720-D725-1988-659664B2D550}"/>
              </a:ext>
            </a:extLst>
          </p:cNvPr>
          <p:cNvSpPr/>
          <p:nvPr/>
        </p:nvSpPr>
        <p:spPr>
          <a:xfrm flipV="1">
            <a:off x="29718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1D552FD-77E5-1559-6EB3-E1EA24BB947A}"/>
              </a:ext>
            </a:extLst>
          </p:cNvPr>
          <p:cNvSpPr/>
          <p:nvPr/>
        </p:nvSpPr>
        <p:spPr>
          <a:xfrm flipV="1">
            <a:off x="29718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2CA8999-6B5F-B677-5DDA-F28520E5A096}"/>
              </a:ext>
            </a:extLst>
          </p:cNvPr>
          <p:cNvSpPr/>
          <p:nvPr/>
        </p:nvSpPr>
        <p:spPr>
          <a:xfrm flipV="1">
            <a:off x="29718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F2BCA0-614B-3B58-72F3-F9A60B5202FF}"/>
              </a:ext>
            </a:extLst>
          </p:cNvPr>
          <p:cNvSpPr/>
          <p:nvPr/>
        </p:nvSpPr>
        <p:spPr>
          <a:xfrm flipV="1">
            <a:off x="29718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FA1C17-3E49-D623-6367-D81B0F129973}"/>
              </a:ext>
            </a:extLst>
          </p:cNvPr>
          <p:cNvSpPr/>
          <p:nvPr/>
        </p:nvSpPr>
        <p:spPr>
          <a:xfrm flipV="1">
            <a:off x="29718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14C9809-28E9-E335-4CFC-0A0D8A4CC813}"/>
              </a:ext>
            </a:extLst>
          </p:cNvPr>
          <p:cNvSpPr/>
          <p:nvPr/>
        </p:nvSpPr>
        <p:spPr>
          <a:xfrm flipV="1">
            <a:off x="29718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D48E85B-DF50-E411-AA30-CA911272E43C}"/>
              </a:ext>
            </a:extLst>
          </p:cNvPr>
          <p:cNvSpPr/>
          <p:nvPr/>
        </p:nvSpPr>
        <p:spPr>
          <a:xfrm flipV="1">
            <a:off x="29718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F9CA99A-5409-3BC4-2473-797819616D74}"/>
              </a:ext>
            </a:extLst>
          </p:cNvPr>
          <p:cNvSpPr/>
          <p:nvPr/>
        </p:nvSpPr>
        <p:spPr>
          <a:xfrm flipV="1">
            <a:off x="29718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BA51932-0094-5CB8-9BFE-A7BFBF3A55F1}"/>
              </a:ext>
            </a:extLst>
          </p:cNvPr>
          <p:cNvSpPr/>
          <p:nvPr/>
        </p:nvSpPr>
        <p:spPr>
          <a:xfrm flipV="1">
            <a:off x="28271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0FCD0A0-8880-E4BB-34ED-6AC3276E9306}"/>
              </a:ext>
            </a:extLst>
          </p:cNvPr>
          <p:cNvSpPr/>
          <p:nvPr/>
        </p:nvSpPr>
        <p:spPr>
          <a:xfrm flipV="1">
            <a:off x="28271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9EB75F-0391-9ABF-D0E8-53414A8C754C}"/>
              </a:ext>
            </a:extLst>
          </p:cNvPr>
          <p:cNvSpPr/>
          <p:nvPr/>
        </p:nvSpPr>
        <p:spPr>
          <a:xfrm flipV="1">
            <a:off x="28271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26C8BC-215C-DF39-9C06-88F71AC2003B}"/>
              </a:ext>
            </a:extLst>
          </p:cNvPr>
          <p:cNvSpPr/>
          <p:nvPr/>
        </p:nvSpPr>
        <p:spPr>
          <a:xfrm flipV="1">
            <a:off x="28271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5897C6A-C45E-9207-BDBC-E7AEF34DDD41}"/>
              </a:ext>
            </a:extLst>
          </p:cNvPr>
          <p:cNvSpPr/>
          <p:nvPr/>
        </p:nvSpPr>
        <p:spPr>
          <a:xfrm flipV="1">
            <a:off x="28271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D0AC3E-1A69-CAC0-9C04-6E7C5293BBD7}"/>
              </a:ext>
            </a:extLst>
          </p:cNvPr>
          <p:cNvSpPr/>
          <p:nvPr/>
        </p:nvSpPr>
        <p:spPr>
          <a:xfrm flipV="1">
            <a:off x="28271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525D13F-0EF3-85AF-1FCD-7C9B88B20E52}"/>
              </a:ext>
            </a:extLst>
          </p:cNvPr>
          <p:cNvSpPr/>
          <p:nvPr/>
        </p:nvSpPr>
        <p:spPr>
          <a:xfrm flipV="1">
            <a:off x="28271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A18072-B5F7-D59D-9F6C-6A088927BFCC}"/>
              </a:ext>
            </a:extLst>
          </p:cNvPr>
          <p:cNvSpPr/>
          <p:nvPr/>
        </p:nvSpPr>
        <p:spPr>
          <a:xfrm flipV="1">
            <a:off x="28271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D61FAED-7280-18C9-699A-D1DEFB7AAA83}"/>
              </a:ext>
            </a:extLst>
          </p:cNvPr>
          <p:cNvSpPr/>
          <p:nvPr/>
        </p:nvSpPr>
        <p:spPr>
          <a:xfrm flipV="1">
            <a:off x="28271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E7C5AC9-C8EE-F6E4-3203-DEC607518A9E}"/>
              </a:ext>
            </a:extLst>
          </p:cNvPr>
          <p:cNvSpPr/>
          <p:nvPr/>
        </p:nvSpPr>
        <p:spPr>
          <a:xfrm flipV="1">
            <a:off x="28271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105CB6D-F077-73E8-14E8-94DF4544CB44}"/>
              </a:ext>
            </a:extLst>
          </p:cNvPr>
          <p:cNvSpPr/>
          <p:nvPr/>
        </p:nvSpPr>
        <p:spPr>
          <a:xfrm flipV="1">
            <a:off x="28271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B5396E1-DE2F-9C1A-C224-0EDF58569FAB}"/>
              </a:ext>
            </a:extLst>
          </p:cNvPr>
          <p:cNvSpPr/>
          <p:nvPr/>
        </p:nvSpPr>
        <p:spPr>
          <a:xfrm flipV="1">
            <a:off x="28271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54ED496-7CEC-E1DE-D669-B24C21A8ACB6}"/>
              </a:ext>
            </a:extLst>
          </p:cNvPr>
          <p:cNvSpPr/>
          <p:nvPr/>
        </p:nvSpPr>
        <p:spPr>
          <a:xfrm flipV="1">
            <a:off x="28271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69F8430-C860-AF27-E199-B31F165078B9}"/>
              </a:ext>
            </a:extLst>
          </p:cNvPr>
          <p:cNvSpPr/>
          <p:nvPr/>
        </p:nvSpPr>
        <p:spPr>
          <a:xfrm flipV="1">
            <a:off x="28271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6BC542E-81F3-CB0D-9DD4-F14ADF01196C}"/>
              </a:ext>
            </a:extLst>
          </p:cNvPr>
          <p:cNvSpPr/>
          <p:nvPr/>
        </p:nvSpPr>
        <p:spPr>
          <a:xfrm flipV="1">
            <a:off x="28271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D8312F-9505-DEED-9051-E4DE35EE1EC9}"/>
              </a:ext>
            </a:extLst>
          </p:cNvPr>
          <p:cNvSpPr/>
          <p:nvPr/>
        </p:nvSpPr>
        <p:spPr>
          <a:xfrm flipV="1">
            <a:off x="28271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BB2B7AA-DD92-6445-BD17-787D881ED563}"/>
              </a:ext>
            </a:extLst>
          </p:cNvPr>
          <p:cNvSpPr/>
          <p:nvPr/>
        </p:nvSpPr>
        <p:spPr>
          <a:xfrm flipV="1">
            <a:off x="28271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16ADA3C-7B65-D1BF-1DB5-DAB467F95C27}"/>
              </a:ext>
            </a:extLst>
          </p:cNvPr>
          <p:cNvSpPr/>
          <p:nvPr/>
        </p:nvSpPr>
        <p:spPr>
          <a:xfrm flipV="1">
            <a:off x="28271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0BB8467-775C-F67A-EAC5-96A4530C63C9}"/>
              </a:ext>
            </a:extLst>
          </p:cNvPr>
          <p:cNvSpPr/>
          <p:nvPr/>
        </p:nvSpPr>
        <p:spPr>
          <a:xfrm flipV="1">
            <a:off x="28271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3BBB69A-CB4C-9502-B7BD-C98E25ECD34B}"/>
              </a:ext>
            </a:extLst>
          </p:cNvPr>
          <p:cNvSpPr/>
          <p:nvPr/>
        </p:nvSpPr>
        <p:spPr>
          <a:xfrm flipV="1">
            <a:off x="28271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21AA824-898F-3A78-A443-4E44E7D04664}"/>
              </a:ext>
            </a:extLst>
          </p:cNvPr>
          <p:cNvSpPr/>
          <p:nvPr/>
        </p:nvSpPr>
        <p:spPr>
          <a:xfrm flipV="1">
            <a:off x="26824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BAD70C2-1B1A-772E-9F6B-3F996EF7FDA3}"/>
              </a:ext>
            </a:extLst>
          </p:cNvPr>
          <p:cNvSpPr/>
          <p:nvPr/>
        </p:nvSpPr>
        <p:spPr>
          <a:xfrm flipV="1">
            <a:off x="26824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5D324F-18AE-CBFD-6E5D-729C187A900D}"/>
              </a:ext>
            </a:extLst>
          </p:cNvPr>
          <p:cNvSpPr/>
          <p:nvPr/>
        </p:nvSpPr>
        <p:spPr>
          <a:xfrm flipV="1">
            <a:off x="26824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0D5C6DA-6AEA-CCB2-9914-4351AAB3E5B1}"/>
              </a:ext>
            </a:extLst>
          </p:cNvPr>
          <p:cNvSpPr/>
          <p:nvPr/>
        </p:nvSpPr>
        <p:spPr>
          <a:xfrm flipV="1">
            <a:off x="26824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85864F3-3ED2-C46D-0C40-DAF31B30C2EE}"/>
              </a:ext>
            </a:extLst>
          </p:cNvPr>
          <p:cNvSpPr/>
          <p:nvPr/>
        </p:nvSpPr>
        <p:spPr>
          <a:xfrm flipV="1">
            <a:off x="26824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34125F2-C7E8-A148-4EEE-25C896654C26}"/>
              </a:ext>
            </a:extLst>
          </p:cNvPr>
          <p:cNvSpPr/>
          <p:nvPr/>
        </p:nvSpPr>
        <p:spPr>
          <a:xfrm flipV="1">
            <a:off x="26824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0AE1FDE-02B7-0B9B-EF14-ECA18927605F}"/>
              </a:ext>
            </a:extLst>
          </p:cNvPr>
          <p:cNvSpPr/>
          <p:nvPr/>
        </p:nvSpPr>
        <p:spPr>
          <a:xfrm flipV="1">
            <a:off x="26824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3F35054-1FEB-D9F6-54C9-D7697E4789CE}"/>
              </a:ext>
            </a:extLst>
          </p:cNvPr>
          <p:cNvSpPr/>
          <p:nvPr/>
        </p:nvSpPr>
        <p:spPr>
          <a:xfrm flipV="1">
            <a:off x="26824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1EE47A2-1B61-3AB1-ACCA-4C2EED01F270}"/>
              </a:ext>
            </a:extLst>
          </p:cNvPr>
          <p:cNvSpPr/>
          <p:nvPr/>
        </p:nvSpPr>
        <p:spPr>
          <a:xfrm flipV="1">
            <a:off x="26824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939F197-7987-F88C-060F-46E02ACE3072}"/>
              </a:ext>
            </a:extLst>
          </p:cNvPr>
          <p:cNvSpPr/>
          <p:nvPr/>
        </p:nvSpPr>
        <p:spPr>
          <a:xfrm flipV="1">
            <a:off x="26824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BFCB80A-D5B3-8494-3F41-1D7C2BB63969}"/>
              </a:ext>
            </a:extLst>
          </p:cNvPr>
          <p:cNvSpPr/>
          <p:nvPr/>
        </p:nvSpPr>
        <p:spPr>
          <a:xfrm flipV="1">
            <a:off x="26824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760C0A2-B77B-6A91-D91C-01C3FA573A89}"/>
              </a:ext>
            </a:extLst>
          </p:cNvPr>
          <p:cNvSpPr/>
          <p:nvPr/>
        </p:nvSpPr>
        <p:spPr>
          <a:xfrm flipV="1">
            <a:off x="26824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6579E7B-2D88-003F-256F-FC4564692F60}"/>
              </a:ext>
            </a:extLst>
          </p:cNvPr>
          <p:cNvSpPr/>
          <p:nvPr/>
        </p:nvSpPr>
        <p:spPr>
          <a:xfrm flipV="1">
            <a:off x="26824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4A9CE94-50D3-F0B1-3FAA-9137AEBCC2C2}"/>
              </a:ext>
            </a:extLst>
          </p:cNvPr>
          <p:cNvSpPr/>
          <p:nvPr/>
        </p:nvSpPr>
        <p:spPr>
          <a:xfrm flipV="1">
            <a:off x="26824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F70C40E-05D8-5B88-62D6-13420FCCB31D}"/>
              </a:ext>
            </a:extLst>
          </p:cNvPr>
          <p:cNvSpPr/>
          <p:nvPr/>
        </p:nvSpPr>
        <p:spPr>
          <a:xfrm flipV="1">
            <a:off x="26824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E0811D3-993A-66D2-99C1-0E6DD69EB73D}"/>
              </a:ext>
            </a:extLst>
          </p:cNvPr>
          <p:cNvSpPr/>
          <p:nvPr/>
        </p:nvSpPr>
        <p:spPr>
          <a:xfrm flipV="1">
            <a:off x="26824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3B5B1B1-BB35-F5D1-DF93-94E302B76F15}"/>
              </a:ext>
            </a:extLst>
          </p:cNvPr>
          <p:cNvSpPr/>
          <p:nvPr/>
        </p:nvSpPr>
        <p:spPr>
          <a:xfrm flipV="1">
            <a:off x="26824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52ACB75-CD6C-C20E-9C97-32AAFD13B353}"/>
              </a:ext>
            </a:extLst>
          </p:cNvPr>
          <p:cNvSpPr/>
          <p:nvPr/>
        </p:nvSpPr>
        <p:spPr>
          <a:xfrm flipV="1">
            <a:off x="26824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9135015-2DF8-CB55-5BB9-D5E368F9A7E4}"/>
              </a:ext>
            </a:extLst>
          </p:cNvPr>
          <p:cNvSpPr/>
          <p:nvPr/>
        </p:nvSpPr>
        <p:spPr>
          <a:xfrm flipV="1">
            <a:off x="26824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B0A24F5-867F-C421-1368-2D52FABC37B1}"/>
              </a:ext>
            </a:extLst>
          </p:cNvPr>
          <p:cNvSpPr/>
          <p:nvPr/>
        </p:nvSpPr>
        <p:spPr>
          <a:xfrm flipV="1">
            <a:off x="26824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37516E07-9925-E85F-094A-588F3262526F}"/>
              </a:ext>
            </a:extLst>
          </p:cNvPr>
          <p:cNvSpPr/>
          <p:nvPr/>
        </p:nvSpPr>
        <p:spPr>
          <a:xfrm flipV="1">
            <a:off x="25376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E643584-0A60-D86C-BE1A-C4B31A03A29A}"/>
              </a:ext>
            </a:extLst>
          </p:cNvPr>
          <p:cNvSpPr/>
          <p:nvPr/>
        </p:nvSpPr>
        <p:spPr>
          <a:xfrm flipV="1">
            <a:off x="25376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0114EB-3929-0658-B9EC-D894DDD210BB}"/>
              </a:ext>
            </a:extLst>
          </p:cNvPr>
          <p:cNvSpPr/>
          <p:nvPr/>
        </p:nvSpPr>
        <p:spPr>
          <a:xfrm flipV="1">
            <a:off x="25376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37135CA8-C388-85A2-519B-EC2B01424FD8}"/>
              </a:ext>
            </a:extLst>
          </p:cNvPr>
          <p:cNvSpPr/>
          <p:nvPr/>
        </p:nvSpPr>
        <p:spPr>
          <a:xfrm flipV="1">
            <a:off x="25376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5DA55FC4-24BC-AED6-F88E-8A940E183C8D}"/>
              </a:ext>
            </a:extLst>
          </p:cNvPr>
          <p:cNvSpPr/>
          <p:nvPr/>
        </p:nvSpPr>
        <p:spPr>
          <a:xfrm flipV="1">
            <a:off x="25376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58812F3C-87BF-2A2F-1093-29C44C34E8E5}"/>
              </a:ext>
            </a:extLst>
          </p:cNvPr>
          <p:cNvSpPr/>
          <p:nvPr/>
        </p:nvSpPr>
        <p:spPr>
          <a:xfrm flipV="1">
            <a:off x="25376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CAE574CE-8E80-CE31-F627-F55F9ADDA4F3}"/>
              </a:ext>
            </a:extLst>
          </p:cNvPr>
          <p:cNvSpPr/>
          <p:nvPr/>
        </p:nvSpPr>
        <p:spPr>
          <a:xfrm flipV="1">
            <a:off x="25376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6F5737C-E7F0-45FC-C856-41AF359831D1}"/>
              </a:ext>
            </a:extLst>
          </p:cNvPr>
          <p:cNvSpPr/>
          <p:nvPr/>
        </p:nvSpPr>
        <p:spPr>
          <a:xfrm flipV="1">
            <a:off x="25376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86AB2C87-73D6-0E77-E418-691C00B838B1}"/>
              </a:ext>
            </a:extLst>
          </p:cNvPr>
          <p:cNvSpPr/>
          <p:nvPr/>
        </p:nvSpPr>
        <p:spPr>
          <a:xfrm flipV="1">
            <a:off x="25376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CD1AA4F-9458-7F4D-64BD-38A6C5605ADD}"/>
              </a:ext>
            </a:extLst>
          </p:cNvPr>
          <p:cNvSpPr/>
          <p:nvPr/>
        </p:nvSpPr>
        <p:spPr>
          <a:xfrm flipV="1">
            <a:off x="25376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9DDF568-9EB5-F755-82CC-51948C1FEB6C}"/>
              </a:ext>
            </a:extLst>
          </p:cNvPr>
          <p:cNvSpPr/>
          <p:nvPr/>
        </p:nvSpPr>
        <p:spPr>
          <a:xfrm flipV="1">
            <a:off x="25376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F14E44C3-9E1C-462B-A991-EA805D008B47}"/>
              </a:ext>
            </a:extLst>
          </p:cNvPr>
          <p:cNvSpPr/>
          <p:nvPr/>
        </p:nvSpPr>
        <p:spPr>
          <a:xfrm flipV="1">
            <a:off x="25376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9330036E-D27B-D815-6265-681E78FF57A4}"/>
              </a:ext>
            </a:extLst>
          </p:cNvPr>
          <p:cNvSpPr/>
          <p:nvPr/>
        </p:nvSpPr>
        <p:spPr>
          <a:xfrm flipV="1">
            <a:off x="25376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EA960B5B-B648-212E-BBE8-5CD785E7B4E6}"/>
              </a:ext>
            </a:extLst>
          </p:cNvPr>
          <p:cNvSpPr/>
          <p:nvPr/>
        </p:nvSpPr>
        <p:spPr>
          <a:xfrm flipV="1">
            <a:off x="25376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73F8430-A1E3-C01B-F164-54E2660BF2DE}"/>
              </a:ext>
            </a:extLst>
          </p:cNvPr>
          <p:cNvSpPr/>
          <p:nvPr/>
        </p:nvSpPr>
        <p:spPr>
          <a:xfrm flipV="1">
            <a:off x="25376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0492429-5143-9C32-19ED-62A998D28A2E}"/>
              </a:ext>
            </a:extLst>
          </p:cNvPr>
          <p:cNvSpPr/>
          <p:nvPr/>
        </p:nvSpPr>
        <p:spPr>
          <a:xfrm flipV="1">
            <a:off x="25376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7D8B9CB-C976-B93C-6B54-E11329EB3AEB}"/>
              </a:ext>
            </a:extLst>
          </p:cNvPr>
          <p:cNvSpPr/>
          <p:nvPr/>
        </p:nvSpPr>
        <p:spPr>
          <a:xfrm flipV="1">
            <a:off x="25376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95EBD75-1531-B0E2-7BFC-1CCCD5CA5397}"/>
              </a:ext>
            </a:extLst>
          </p:cNvPr>
          <p:cNvSpPr/>
          <p:nvPr/>
        </p:nvSpPr>
        <p:spPr>
          <a:xfrm flipV="1">
            <a:off x="25376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9B60E567-CA11-89E2-86DF-BE18300FBB2B}"/>
              </a:ext>
            </a:extLst>
          </p:cNvPr>
          <p:cNvSpPr/>
          <p:nvPr/>
        </p:nvSpPr>
        <p:spPr>
          <a:xfrm flipV="1">
            <a:off x="25376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FF7EEEF9-868E-4E33-C1C1-BFBF61749D06}"/>
              </a:ext>
            </a:extLst>
          </p:cNvPr>
          <p:cNvSpPr/>
          <p:nvPr/>
        </p:nvSpPr>
        <p:spPr>
          <a:xfrm flipV="1">
            <a:off x="25376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7EBA8D1C-2765-EE52-59C5-9286D467E996}"/>
              </a:ext>
            </a:extLst>
          </p:cNvPr>
          <p:cNvSpPr/>
          <p:nvPr/>
        </p:nvSpPr>
        <p:spPr>
          <a:xfrm flipV="1">
            <a:off x="23929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0174E7F-41F5-B26A-8F2A-29DECF58BD54}"/>
              </a:ext>
            </a:extLst>
          </p:cNvPr>
          <p:cNvSpPr/>
          <p:nvPr/>
        </p:nvSpPr>
        <p:spPr>
          <a:xfrm flipV="1">
            <a:off x="23929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3AFEE52-C3A7-8617-DF40-0A7FC7A71A06}"/>
              </a:ext>
            </a:extLst>
          </p:cNvPr>
          <p:cNvSpPr/>
          <p:nvPr/>
        </p:nvSpPr>
        <p:spPr>
          <a:xfrm flipV="1">
            <a:off x="23929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61A22625-C4DC-5870-41D8-A7E9B506D1AE}"/>
              </a:ext>
            </a:extLst>
          </p:cNvPr>
          <p:cNvSpPr/>
          <p:nvPr/>
        </p:nvSpPr>
        <p:spPr>
          <a:xfrm flipV="1">
            <a:off x="23929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8E7D3ECE-51C2-7AF8-3456-661FB4F99989}"/>
              </a:ext>
            </a:extLst>
          </p:cNvPr>
          <p:cNvSpPr/>
          <p:nvPr/>
        </p:nvSpPr>
        <p:spPr>
          <a:xfrm flipV="1">
            <a:off x="23929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A130CBEF-B288-29EB-CA91-6B8144A0E482}"/>
              </a:ext>
            </a:extLst>
          </p:cNvPr>
          <p:cNvSpPr/>
          <p:nvPr/>
        </p:nvSpPr>
        <p:spPr>
          <a:xfrm flipV="1">
            <a:off x="23929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683241D-06F1-284E-F3AD-3FAEC49A260A}"/>
              </a:ext>
            </a:extLst>
          </p:cNvPr>
          <p:cNvSpPr/>
          <p:nvPr/>
        </p:nvSpPr>
        <p:spPr>
          <a:xfrm flipV="1">
            <a:off x="23929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3998B2D-E1F4-D4A3-0705-3E9D1E60F200}"/>
              </a:ext>
            </a:extLst>
          </p:cNvPr>
          <p:cNvSpPr/>
          <p:nvPr/>
        </p:nvSpPr>
        <p:spPr>
          <a:xfrm flipV="1">
            <a:off x="23929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900A9FEE-E286-D2FC-4AEC-881F2BBD8A81}"/>
              </a:ext>
            </a:extLst>
          </p:cNvPr>
          <p:cNvSpPr/>
          <p:nvPr/>
        </p:nvSpPr>
        <p:spPr>
          <a:xfrm flipV="1">
            <a:off x="23929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82297215-9D39-223B-0457-CAE37C81DC06}"/>
              </a:ext>
            </a:extLst>
          </p:cNvPr>
          <p:cNvSpPr/>
          <p:nvPr/>
        </p:nvSpPr>
        <p:spPr>
          <a:xfrm flipV="1">
            <a:off x="23929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95BD7E70-BE24-4F8A-21E8-5791AA37CA25}"/>
              </a:ext>
            </a:extLst>
          </p:cNvPr>
          <p:cNvSpPr/>
          <p:nvPr/>
        </p:nvSpPr>
        <p:spPr>
          <a:xfrm flipV="1">
            <a:off x="23929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0EA40BF6-2462-C3CB-DD48-184F86C190C9}"/>
              </a:ext>
            </a:extLst>
          </p:cNvPr>
          <p:cNvSpPr/>
          <p:nvPr/>
        </p:nvSpPr>
        <p:spPr>
          <a:xfrm flipV="1">
            <a:off x="23929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5FFD1FA-F763-E40E-3708-FB913AE3633F}"/>
              </a:ext>
            </a:extLst>
          </p:cNvPr>
          <p:cNvSpPr/>
          <p:nvPr/>
        </p:nvSpPr>
        <p:spPr>
          <a:xfrm flipV="1">
            <a:off x="23929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719F9DD4-D290-E610-56DF-6B025B4811FF}"/>
              </a:ext>
            </a:extLst>
          </p:cNvPr>
          <p:cNvSpPr/>
          <p:nvPr/>
        </p:nvSpPr>
        <p:spPr>
          <a:xfrm flipV="1">
            <a:off x="23929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A8EAC83A-4768-FEAD-B483-3BAEFE3879AD}"/>
              </a:ext>
            </a:extLst>
          </p:cNvPr>
          <p:cNvSpPr/>
          <p:nvPr/>
        </p:nvSpPr>
        <p:spPr>
          <a:xfrm flipV="1">
            <a:off x="23929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C0777123-E487-66BF-E09B-B632B7A6D21C}"/>
              </a:ext>
            </a:extLst>
          </p:cNvPr>
          <p:cNvSpPr/>
          <p:nvPr/>
        </p:nvSpPr>
        <p:spPr>
          <a:xfrm flipV="1">
            <a:off x="23929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9134E54D-3DFB-7161-80DC-8D97166AA512}"/>
              </a:ext>
            </a:extLst>
          </p:cNvPr>
          <p:cNvSpPr/>
          <p:nvPr/>
        </p:nvSpPr>
        <p:spPr>
          <a:xfrm flipV="1">
            <a:off x="23929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EDB406DA-18E1-CC99-2359-A54E676F9552}"/>
              </a:ext>
            </a:extLst>
          </p:cNvPr>
          <p:cNvSpPr/>
          <p:nvPr/>
        </p:nvSpPr>
        <p:spPr>
          <a:xfrm flipV="1">
            <a:off x="23929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20950B9-2BFC-D916-69E0-C6C153C91992}"/>
              </a:ext>
            </a:extLst>
          </p:cNvPr>
          <p:cNvSpPr/>
          <p:nvPr/>
        </p:nvSpPr>
        <p:spPr>
          <a:xfrm flipV="1">
            <a:off x="23929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198EB206-7000-65EB-13BF-02FF03D70E9A}"/>
              </a:ext>
            </a:extLst>
          </p:cNvPr>
          <p:cNvSpPr/>
          <p:nvPr/>
        </p:nvSpPr>
        <p:spPr>
          <a:xfrm flipV="1">
            <a:off x="23929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52B5625B-DCDE-B612-DBF6-F74DD3FAC09E}"/>
              </a:ext>
            </a:extLst>
          </p:cNvPr>
          <p:cNvSpPr/>
          <p:nvPr/>
        </p:nvSpPr>
        <p:spPr>
          <a:xfrm flipV="1">
            <a:off x="22481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52674BA-5A16-A515-2317-036FA0C461F5}"/>
              </a:ext>
            </a:extLst>
          </p:cNvPr>
          <p:cNvSpPr/>
          <p:nvPr/>
        </p:nvSpPr>
        <p:spPr>
          <a:xfrm flipV="1">
            <a:off x="22481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E27A83D3-2495-7242-5A43-1911F8256773}"/>
              </a:ext>
            </a:extLst>
          </p:cNvPr>
          <p:cNvSpPr/>
          <p:nvPr/>
        </p:nvSpPr>
        <p:spPr>
          <a:xfrm flipV="1">
            <a:off x="22481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BF89C81-31DC-991D-9839-4FA8865FA20E}"/>
              </a:ext>
            </a:extLst>
          </p:cNvPr>
          <p:cNvSpPr/>
          <p:nvPr/>
        </p:nvSpPr>
        <p:spPr>
          <a:xfrm flipV="1">
            <a:off x="22481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977B3D3-F5E1-E29F-0782-F8FABE6FC499}"/>
              </a:ext>
            </a:extLst>
          </p:cNvPr>
          <p:cNvSpPr/>
          <p:nvPr/>
        </p:nvSpPr>
        <p:spPr>
          <a:xfrm flipV="1">
            <a:off x="22481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F3D01EB-1AC0-E30E-E1D2-96BEAC8E8C48}"/>
              </a:ext>
            </a:extLst>
          </p:cNvPr>
          <p:cNvSpPr/>
          <p:nvPr/>
        </p:nvSpPr>
        <p:spPr>
          <a:xfrm flipV="1">
            <a:off x="22481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18D5A3D9-D51A-39D1-2204-68CAFB57EBA7}"/>
              </a:ext>
            </a:extLst>
          </p:cNvPr>
          <p:cNvSpPr/>
          <p:nvPr/>
        </p:nvSpPr>
        <p:spPr>
          <a:xfrm flipV="1">
            <a:off x="22481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85D392F-622D-4172-35DC-7EEA8A1C14D7}"/>
              </a:ext>
            </a:extLst>
          </p:cNvPr>
          <p:cNvSpPr/>
          <p:nvPr/>
        </p:nvSpPr>
        <p:spPr>
          <a:xfrm flipV="1">
            <a:off x="22481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1828E09-7222-DCD4-8453-D17675C514D6}"/>
              </a:ext>
            </a:extLst>
          </p:cNvPr>
          <p:cNvSpPr/>
          <p:nvPr/>
        </p:nvSpPr>
        <p:spPr>
          <a:xfrm flipV="1">
            <a:off x="22481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0DEC651A-CA68-796F-AA35-DF87BB47F2CB}"/>
              </a:ext>
            </a:extLst>
          </p:cNvPr>
          <p:cNvSpPr/>
          <p:nvPr/>
        </p:nvSpPr>
        <p:spPr>
          <a:xfrm flipV="1">
            <a:off x="22481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D883E388-71CE-986E-7A50-E21D9E4ECA22}"/>
              </a:ext>
            </a:extLst>
          </p:cNvPr>
          <p:cNvSpPr/>
          <p:nvPr/>
        </p:nvSpPr>
        <p:spPr>
          <a:xfrm flipV="1">
            <a:off x="22481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6DDCB41A-EFAB-DBF3-83CA-2CDEAB68D8DE}"/>
              </a:ext>
            </a:extLst>
          </p:cNvPr>
          <p:cNvSpPr/>
          <p:nvPr/>
        </p:nvSpPr>
        <p:spPr>
          <a:xfrm flipV="1">
            <a:off x="22481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8DDDB81B-87DF-90CC-7212-759E47249595}"/>
              </a:ext>
            </a:extLst>
          </p:cNvPr>
          <p:cNvSpPr/>
          <p:nvPr/>
        </p:nvSpPr>
        <p:spPr>
          <a:xfrm flipV="1">
            <a:off x="22481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D4AEF23-540C-1E56-277E-EA606683AECF}"/>
              </a:ext>
            </a:extLst>
          </p:cNvPr>
          <p:cNvSpPr/>
          <p:nvPr/>
        </p:nvSpPr>
        <p:spPr>
          <a:xfrm flipV="1">
            <a:off x="22481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A6075365-034F-8B25-BC82-F0E1421297EB}"/>
              </a:ext>
            </a:extLst>
          </p:cNvPr>
          <p:cNvSpPr/>
          <p:nvPr/>
        </p:nvSpPr>
        <p:spPr>
          <a:xfrm flipV="1">
            <a:off x="22481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7085CD82-7931-75A1-A873-867C23A5CE21}"/>
              </a:ext>
            </a:extLst>
          </p:cNvPr>
          <p:cNvSpPr/>
          <p:nvPr/>
        </p:nvSpPr>
        <p:spPr>
          <a:xfrm flipV="1">
            <a:off x="22481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53E904FB-1552-65C9-D501-C396E0CED19E}"/>
              </a:ext>
            </a:extLst>
          </p:cNvPr>
          <p:cNvSpPr/>
          <p:nvPr/>
        </p:nvSpPr>
        <p:spPr>
          <a:xfrm flipV="1">
            <a:off x="22481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AF25E5C8-1380-5462-F05C-4501685AC706}"/>
              </a:ext>
            </a:extLst>
          </p:cNvPr>
          <p:cNvSpPr/>
          <p:nvPr/>
        </p:nvSpPr>
        <p:spPr>
          <a:xfrm flipV="1">
            <a:off x="22481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079312D1-12F9-CDC5-207C-A377E3C4B309}"/>
              </a:ext>
            </a:extLst>
          </p:cNvPr>
          <p:cNvSpPr/>
          <p:nvPr/>
        </p:nvSpPr>
        <p:spPr>
          <a:xfrm flipV="1">
            <a:off x="22481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D1CDD43-91D4-CAD9-5EA8-EAE39CA57BEE}"/>
              </a:ext>
            </a:extLst>
          </p:cNvPr>
          <p:cNvSpPr/>
          <p:nvPr/>
        </p:nvSpPr>
        <p:spPr>
          <a:xfrm flipV="1">
            <a:off x="22481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6F46E2EC-0663-7BE0-6066-2E2AE2C56F27}"/>
              </a:ext>
            </a:extLst>
          </p:cNvPr>
          <p:cNvSpPr/>
          <p:nvPr/>
        </p:nvSpPr>
        <p:spPr>
          <a:xfrm flipV="1">
            <a:off x="21034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EEEE15B1-3062-960C-86A8-30A080258544}"/>
              </a:ext>
            </a:extLst>
          </p:cNvPr>
          <p:cNvSpPr/>
          <p:nvPr/>
        </p:nvSpPr>
        <p:spPr>
          <a:xfrm flipV="1">
            <a:off x="21034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13AE14A-4412-B294-3919-A76F0BAB11DC}"/>
              </a:ext>
            </a:extLst>
          </p:cNvPr>
          <p:cNvSpPr/>
          <p:nvPr/>
        </p:nvSpPr>
        <p:spPr>
          <a:xfrm flipV="1">
            <a:off x="21034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B8533051-5FAE-E0E3-A911-73B829CB8FA7}"/>
              </a:ext>
            </a:extLst>
          </p:cNvPr>
          <p:cNvSpPr/>
          <p:nvPr/>
        </p:nvSpPr>
        <p:spPr>
          <a:xfrm flipV="1">
            <a:off x="21034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3C580BF9-BF19-EB98-E0F8-BDA2BB10CF0C}"/>
              </a:ext>
            </a:extLst>
          </p:cNvPr>
          <p:cNvSpPr/>
          <p:nvPr/>
        </p:nvSpPr>
        <p:spPr>
          <a:xfrm flipV="1">
            <a:off x="21034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0E275393-2FF4-7C77-3479-A2907FB5E440}"/>
              </a:ext>
            </a:extLst>
          </p:cNvPr>
          <p:cNvSpPr/>
          <p:nvPr/>
        </p:nvSpPr>
        <p:spPr>
          <a:xfrm flipV="1">
            <a:off x="21034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E27CB219-1A7B-2A6B-1365-23D78F00D302}"/>
              </a:ext>
            </a:extLst>
          </p:cNvPr>
          <p:cNvSpPr/>
          <p:nvPr/>
        </p:nvSpPr>
        <p:spPr>
          <a:xfrm flipV="1">
            <a:off x="21034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7B2DD8DE-8B2E-ABAB-99FE-7415D6A0D46C}"/>
              </a:ext>
            </a:extLst>
          </p:cNvPr>
          <p:cNvSpPr/>
          <p:nvPr/>
        </p:nvSpPr>
        <p:spPr>
          <a:xfrm flipV="1">
            <a:off x="21034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850D1A76-3BF5-5EF0-E74C-72D6CA806FA9}"/>
              </a:ext>
            </a:extLst>
          </p:cNvPr>
          <p:cNvSpPr/>
          <p:nvPr/>
        </p:nvSpPr>
        <p:spPr>
          <a:xfrm flipV="1">
            <a:off x="21034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2755F05C-0134-12CE-CE88-E43F7F3381B5}"/>
              </a:ext>
            </a:extLst>
          </p:cNvPr>
          <p:cNvSpPr/>
          <p:nvPr/>
        </p:nvSpPr>
        <p:spPr>
          <a:xfrm flipV="1">
            <a:off x="21034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A3E9CFC0-322D-C65D-5E89-C163A23159FD}"/>
              </a:ext>
            </a:extLst>
          </p:cNvPr>
          <p:cNvSpPr/>
          <p:nvPr/>
        </p:nvSpPr>
        <p:spPr>
          <a:xfrm flipV="1">
            <a:off x="21034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BA7637B2-D0F8-338C-7CB9-5F7977DAFAFF}"/>
              </a:ext>
            </a:extLst>
          </p:cNvPr>
          <p:cNvSpPr/>
          <p:nvPr/>
        </p:nvSpPr>
        <p:spPr>
          <a:xfrm flipV="1">
            <a:off x="21034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C2AEDA47-5EC8-44D3-FAB3-99398E832D9A}"/>
              </a:ext>
            </a:extLst>
          </p:cNvPr>
          <p:cNvSpPr/>
          <p:nvPr/>
        </p:nvSpPr>
        <p:spPr>
          <a:xfrm flipV="1">
            <a:off x="21034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B10986CD-B03B-99D3-FE76-DFDABF9EEB95}"/>
              </a:ext>
            </a:extLst>
          </p:cNvPr>
          <p:cNvSpPr/>
          <p:nvPr/>
        </p:nvSpPr>
        <p:spPr>
          <a:xfrm flipV="1">
            <a:off x="21034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49047F4C-F10B-B496-CA33-F23D962E82EC}"/>
              </a:ext>
            </a:extLst>
          </p:cNvPr>
          <p:cNvSpPr/>
          <p:nvPr/>
        </p:nvSpPr>
        <p:spPr>
          <a:xfrm flipV="1">
            <a:off x="21034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29777A5F-35C7-50FF-DA75-51899B3A4357}"/>
              </a:ext>
            </a:extLst>
          </p:cNvPr>
          <p:cNvSpPr/>
          <p:nvPr/>
        </p:nvSpPr>
        <p:spPr>
          <a:xfrm flipV="1">
            <a:off x="21034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6AD8B84-41AE-6AF7-E890-F617CF400AB4}"/>
              </a:ext>
            </a:extLst>
          </p:cNvPr>
          <p:cNvSpPr/>
          <p:nvPr/>
        </p:nvSpPr>
        <p:spPr>
          <a:xfrm flipV="1">
            <a:off x="21034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FE21E2C6-893B-0FC4-8595-1FAC77B8C7C4}"/>
              </a:ext>
            </a:extLst>
          </p:cNvPr>
          <p:cNvSpPr/>
          <p:nvPr/>
        </p:nvSpPr>
        <p:spPr>
          <a:xfrm flipV="1">
            <a:off x="21034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772DC88-1AFA-0CE9-3082-B7622315ACE5}"/>
              </a:ext>
            </a:extLst>
          </p:cNvPr>
          <p:cNvSpPr/>
          <p:nvPr/>
        </p:nvSpPr>
        <p:spPr>
          <a:xfrm flipV="1">
            <a:off x="21034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7B4F7C65-49BF-432D-352E-F244632F661E}"/>
              </a:ext>
            </a:extLst>
          </p:cNvPr>
          <p:cNvSpPr/>
          <p:nvPr/>
        </p:nvSpPr>
        <p:spPr>
          <a:xfrm flipV="1">
            <a:off x="21034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59F770C7-46C6-2C75-FDC6-4D962C5ED805}"/>
              </a:ext>
            </a:extLst>
          </p:cNvPr>
          <p:cNvSpPr/>
          <p:nvPr/>
        </p:nvSpPr>
        <p:spPr>
          <a:xfrm flipV="1">
            <a:off x="19587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BCBD85AA-C5B3-EB6D-77F7-062C816BDB75}"/>
              </a:ext>
            </a:extLst>
          </p:cNvPr>
          <p:cNvSpPr/>
          <p:nvPr/>
        </p:nvSpPr>
        <p:spPr>
          <a:xfrm flipV="1">
            <a:off x="19587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8479B50C-3F8C-BDB3-ACF4-FA96CE140798}"/>
              </a:ext>
            </a:extLst>
          </p:cNvPr>
          <p:cNvSpPr/>
          <p:nvPr/>
        </p:nvSpPr>
        <p:spPr>
          <a:xfrm flipV="1">
            <a:off x="19587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6BF7942C-DAEE-A5D0-AF86-F637A5F41042}"/>
              </a:ext>
            </a:extLst>
          </p:cNvPr>
          <p:cNvSpPr/>
          <p:nvPr/>
        </p:nvSpPr>
        <p:spPr>
          <a:xfrm flipV="1">
            <a:off x="19587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0C9CA615-7ACD-CC24-71BD-0C8ADD87EBCA}"/>
              </a:ext>
            </a:extLst>
          </p:cNvPr>
          <p:cNvSpPr/>
          <p:nvPr/>
        </p:nvSpPr>
        <p:spPr>
          <a:xfrm flipV="1">
            <a:off x="19587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60ADBF85-2B8A-5245-EC74-3922A7CBFC08}"/>
              </a:ext>
            </a:extLst>
          </p:cNvPr>
          <p:cNvSpPr/>
          <p:nvPr/>
        </p:nvSpPr>
        <p:spPr>
          <a:xfrm flipV="1">
            <a:off x="19587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A93A52B-12D3-C62B-D42C-DCA64084F573}"/>
              </a:ext>
            </a:extLst>
          </p:cNvPr>
          <p:cNvSpPr/>
          <p:nvPr/>
        </p:nvSpPr>
        <p:spPr>
          <a:xfrm flipV="1">
            <a:off x="19587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99472A7-376B-FCCC-3D31-96ABDE9753F0}"/>
              </a:ext>
            </a:extLst>
          </p:cNvPr>
          <p:cNvSpPr/>
          <p:nvPr/>
        </p:nvSpPr>
        <p:spPr>
          <a:xfrm flipV="1">
            <a:off x="19587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5FD7412F-6D63-05CB-09C8-E0EE08140A0B}"/>
              </a:ext>
            </a:extLst>
          </p:cNvPr>
          <p:cNvSpPr/>
          <p:nvPr/>
        </p:nvSpPr>
        <p:spPr>
          <a:xfrm flipV="1">
            <a:off x="19587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571E1DC-F50E-C941-1CFC-2F315D8C64B5}"/>
              </a:ext>
            </a:extLst>
          </p:cNvPr>
          <p:cNvSpPr/>
          <p:nvPr/>
        </p:nvSpPr>
        <p:spPr>
          <a:xfrm flipV="1">
            <a:off x="19587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BD442392-42D8-0CAC-A7AC-F9F0C002CA6F}"/>
              </a:ext>
            </a:extLst>
          </p:cNvPr>
          <p:cNvSpPr/>
          <p:nvPr/>
        </p:nvSpPr>
        <p:spPr>
          <a:xfrm flipV="1">
            <a:off x="19587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E0C28639-9ADE-CD05-BC25-FA51EBB06374}"/>
              </a:ext>
            </a:extLst>
          </p:cNvPr>
          <p:cNvSpPr/>
          <p:nvPr/>
        </p:nvSpPr>
        <p:spPr>
          <a:xfrm flipV="1">
            <a:off x="19587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3FB9865A-B0E9-C613-4ECD-FE9E761FFE2A}"/>
              </a:ext>
            </a:extLst>
          </p:cNvPr>
          <p:cNvSpPr/>
          <p:nvPr/>
        </p:nvSpPr>
        <p:spPr>
          <a:xfrm flipV="1">
            <a:off x="19587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FF749B49-8E39-3451-4CE8-F4DF37A4DAC9}"/>
              </a:ext>
            </a:extLst>
          </p:cNvPr>
          <p:cNvSpPr/>
          <p:nvPr/>
        </p:nvSpPr>
        <p:spPr>
          <a:xfrm flipV="1">
            <a:off x="19587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4897D77-DC17-39F3-6E75-D389EA99E1FC}"/>
              </a:ext>
            </a:extLst>
          </p:cNvPr>
          <p:cNvSpPr/>
          <p:nvPr/>
        </p:nvSpPr>
        <p:spPr>
          <a:xfrm flipV="1">
            <a:off x="19587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6EB0026-9630-7061-0D56-AA99E7615662}"/>
              </a:ext>
            </a:extLst>
          </p:cNvPr>
          <p:cNvSpPr/>
          <p:nvPr/>
        </p:nvSpPr>
        <p:spPr>
          <a:xfrm flipV="1">
            <a:off x="19587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96999C9E-0051-D6D3-8FAC-B7768F7687AA}"/>
              </a:ext>
            </a:extLst>
          </p:cNvPr>
          <p:cNvSpPr/>
          <p:nvPr/>
        </p:nvSpPr>
        <p:spPr>
          <a:xfrm flipV="1">
            <a:off x="19587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E6A66140-4245-979A-6EF8-9B0A5B987DD7}"/>
              </a:ext>
            </a:extLst>
          </p:cNvPr>
          <p:cNvSpPr/>
          <p:nvPr/>
        </p:nvSpPr>
        <p:spPr>
          <a:xfrm flipV="1">
            <a:off x="19587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D84E8718-DE7B-897D-9FB1-190C6D661978}"/>
              </a:ext>
            </a:extLst>
          </p:cNvPr>
          <p:cNvSpPr/>
          <p:nvPr/>
        </p:nvSpPr>
        <p:spPr>
          <a:xfrm flipV="1">
            <a:off x="19587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3655FDBA-7F1A-4817-59D2-D8CC2EAE1E76}"/>
              </a:ext>
            </a:extLst>
          </p:cNvPr>
          <p:cNvSpPr/>
          <p:nvPr/>
        </p:nvSpPr>
        <p:spPr>
          <a:xfrm flipV="1">
            <a:off x="19587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0F732544-023C-AFAC-D3CE-EF3A61DDCB0A}"/>
              </a:ext>
            </a:extLst>
          </p:cNvPr>
          <p:cNvSpPr/>
          <p:nvPr/>
        </p:nvSpPr>
        <p:spPr>
          <a:xfrm flipV="1">
            <a:off x="18139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625A94ED-E1A2-A916-01C1-BFB28632E7CC}"/>
              </a:ext>
            </a:extLst>
          </p:cNvPr>
          <p:cNvSpPr/>
          <p:nvPr/>
        </p:nvSpPr>
        <p:spPr>
          <a:xfrm flipV="1">
            <a:off x="18139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CBA8BDD-CD4E-2E38-AA52-40FED45D0F2D}"/>
              </a:ext>
            </a:extLst>
          </p:cNvPr>
          <p:cNvSpPr/>
          <p:nvPr/>
        </p:nvSpPr>
        <p:spPr>
          <a:xfrm flipV="1">
            <a:off x="18139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749E2DA9-2266-A956-C207-1C8BF563EFA4}"/>
              </a:ext>
            </a:extLst>
          </p:cNvPr>
          <p:cNvSpPr/>
          <p:nvPr/>
        </p:nvSpPr>
        <p:spPr>
          <a:xfrm flipV="1">
            <a:off x="18139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C99CF33B-96ED-CD3C-64C2-ECC9201FCCE9}"/>
              </a:ext>
            </a:extLst>
          </p:cNvPr>
          <p:cNvSpPr/>
          <p:nvPr/>
        </p:nvSpPr>
        <p:spPr>
          <a:xfrm flipV="1">
            <a:off x="18139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F30FC419-0713-1C22-92DB-50B4EF1B363C}"/>
              </a:ext>
            </a:extLst>
          </p:cNvPr>
          <p:cNvSpPr/>
          <p:nvPr/>
        </p:nvSpPr>
        <p:spPr>
          <a:xfrm flipV="1">
            <a:off x="18139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3A6761F0-AAD4-3FE3-C617-63146388E7E9}"/>
              </a:ext>
            </a:extLst>
          </p:cNvPr>
          <p:cNvSpPr/>
          <p:nvPr/>
        </p:nvSpPr>
        <p:spPr>
          <a:xfrm flipV="1">
            <a:off x="18139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76F46A64-4F35-BCB7-90E7-88043B140F21}"/>
              </a:ext>
            </a:extLst>
          </p:cNvPr>
          <p:cNvSpPr/>
          <p:nvPr/>
        </p:nvSpPr>
        <p:spPr>
          <a:xfrm flipV="1">
            <a:off x="18139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C9604E0B-360D-3C5C-378F-E1B35E8B1FBE}"/>
              </a:ext>
            </a:extLst>
          </p:cNvPr>
          <p:cNvSpPr/>
          <p:nvPr/>
        </p:nvSpPr>
        <p:spPr>
          <a:xfrm flipV="1">
            <a:off x="18139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B7116D36-5DF2-252A-075A-09AA6B33C6EE}"/>
              </a:ext>
            </a:extLst>
          </p:cNvPr>
          <p:cNvSpPr/>
          <p:nvPr/>
        </p:nvSpPr>
        <p:spPr>
          <a:xfrm flipV="1">
            <a:off x="18139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06FB333C-A5AC-23CD-38DD-BDDD911D34DA}"/>
              </a:ext>
            </a:extLst>
          </p:cNvPr>
          <p:cNvSpPr/>
          <p:nvPr/>
        </p:nvSpPr>
        <p:spPr>
          <a:xfrm flipV="1">
            <a:off x="18139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71A83BD5-AB47-99F1-8B77-54E22B538AB1}"/>
              </a:ext>
            </a:extLst>
          </p:cNvPr>
          <p:cNvSpPr/>
          <p:nvPr/>
        </p:nvSpPr>
        <p:spPr>
          <a:xfrm flipV="1">
            <a:off x="18139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6697DEE0-C27C-AA42-4BD9-929F1AAD1908}"/>
              </a:ext>
            </a:extLst>
          </p:cNvPr>
          <p:cNvSpPr/>
          <p:nvPr/>
        </p:nvSpPr>
        <p:spPr>
          <a:xfrm flipV="1">
            <a:off x="18139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B4CAE5E8-506B-FFCD-DBAB-C77769AECA36}"/>
              </a:ext>
            </a:extLst>
          </p:cNvPr>
          <p:cNvSpPr/>
          <p:nvPr/>
        </p:nvSpPr>
        <p:spPr>
          <a:xfrm flipV="1">
            <a:off x="18139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6ADFD24-41C5-C6B0-51CB-1B7125490D5D}"/>
              </a:ext>
            </a:extLst>
          </p:cNvPr>
          <p:cNvSpPr/>
          <p:nvPr/>
        </p:nvSpPr>
        <p:spPr>
          <a:xfrm flipV="1">
            <a:off x="18139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6E0B4DE6-2E4C-5F3B-4782-C8B6EA385110}"/>
              </a:ext>
            </a:extLst>
          </p:cNvPr>
          <p:cNvSpPr/>
          <p:nvPr/>
        </p:nvSpPr>
        <p:spPr>
          <a:xfrm flipV="1">
            <a:off x="18139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0D7FE51F-E64E-6146-4D18-496941B1ED68}"/>
              </a:ext>
            </a:extLst>
          </p:cNvPr>
          <p:cNvSpPr/>
          <p:nvPr/>
        </p:nvSpPr>
        <p:spPr>
          <a:xfrm flipV="1">
            <a:off x="18139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1A42E13-3504-6A28-AB60-CFF36FDD242E}"/>
              </a:ext>
            </a:extLst>
          </p:cNvPr>
          <p:cNvSpPr/>
          <p:nvPr/>
        </p:nvSpPr>
        <p:spPr>
          <a:xfrm flipV="1">
            <a:off x="18139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5866DCD-7870-6EAE-DA4B-23B4D3480142}"/>
              </a:ext>
            </a:extLst>
          </p:cNvPr>
          <p:cNvSpPr/>
          <p:nvPr/>
        </p:nvSpPr>
        <p:spPr>
          <a:xfrm flipV="1">
            <a:off x="18139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3CF2D81D-C008-18C7-1460-EC8E275BB9AF}"/>
              </a:ext>
            </a:extLst>
          </p:cNvPr>
          <p:cNvSpPr/>
          <p:nvPr/>
        </p:nvSpPr>
        <p:spPr>
          <a:xfrm flipV="1">
            <a:off x="18139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8DAD7F19-4BB0-40C3-71F5-85A53DC72BF3}"/>
              </a:ext>
            </a:extLst>
          </p:cNvPr>
          <p:cNvSpPr/>
          <p:nvPr/>
        </p:nvSpPr>
        <p:spPr>
          <a:xfrm flipV="1">
            <a:off x="16692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DB5154EA-C701-A003-5ABD-E9AE6D6C25BC}"/>
              </a:ext>
            </a:extLst>
          </p:cNvPr>
          <p:cNvSpPr/>
          <p:nvPr/>
        </p:nvSpPr>
        <p:spPr>
          <a:xfrm flipV="1">
            <a:off x="16692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0DF20E3E-86A0-AF6C-701E-C4D9255EB1C4}"/>
              </a:ext>
            </a:extLst>
          </p:cNvPr>
          <p:cNvSpPr/>
          <p:nvPr/>
        </p:nvSpPr>
        <p:spPr>
          <a:xfrm flipV="1">
            <a:off x="16692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BE1188A8-32C8-101F-905E-58B383B00EFD}"/>
              </a:ext>
            </a:extLst>
          </p:cNvPr>
          <p:cNvSpPr/>
          <p:nvPr/>
        </p:nvSpPr>
        <p:spPr>
          <a:xfrm flipV="1">
            <a:off x="16692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294686D-0C07-B926-1CE2-D529ED55400E}"/>
              </a:ext>
            </a:extLst>
          </p:cNvPr>
          <p:cNvSpPr/>
          <p:nvPr/>
        </p:nvSpPr>
        <p:spPr>
          <a:xfrm flipV="1">
            <a:off x="16692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DB1AB262-5F72-27AF-8A3F-DA3EA3DD22CD}"/>
              </a:ext>
            </a:extLst>
          </p:cNvPr>
          <p:cNvSpPr/>
          <p:nvPr/>
        </p:nvSpPr>
        <p:spPr>
          <a:xfrm flipV="1">
            <a:off x="16692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F315BD1-D223-B47B-660E-A86C40C5EE3B}"/>
              </a:ext>
            </a:extLst>
          </p:cNvPr>
          <p:cNvSpPr/>
          <p:nvPr/>
        </p:nvSpPr>
        <p:spPr>
          <a:xfrm flipV="1">
            <a:off x="16692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2AA49F2-00CD-4D6A-64D2-4CD4CC52B6B1}"/>
              </a:ext>
            </a:extLst>
          </p:cNvPr>
          <p:cNvSpPr/>
          <p:nvPr/>
        </p:nvSpPr>
        <p:spPr>
          <a:xfrm flipV="1">
            <a:off x="16692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0703B93-A904-C5E0-94DB-E42B7EAF77DE}"/>
              </a:ext>
            </a:extLst>
          </p:cNvPr>
          <p:cNvSpPr/>
          <p:nvPr/>
        </p:nvSpPr>
        <p:spPr>
          <a:xfrm flipV="1">
            <a:off x="16692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F6321490-1D22-4CEE-99BD-3784F9AB62AD}"/>
              </a:ext>
            </a:extLst>
          </p:cNvPr>
          <p:cNvSpPr/>
          <p:nvPr/>
        </p:nvSpPr>
        <p:spPr>
          <a:xfrm flipV="1">
            <a:off x="16692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BE77E0DB-B3F0-5CF3-CA1A-A053034A8772}"/>
              </a:ext>
            </a:extLst>
          </p:cNvPr>
          <p:cNvSpPr/>
          <p:nvPr/>
        </p:nvSpPr>
        <p:spPr>
          <a:xfrm flipV="1">
            <a:off x="16692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8B9C637A-0893-8F38-2965-99E2132D48D6}"/>
              </a:ext>
            </a:extLst>
          </p:cNvPr>
          <p:cNvSpPr/>
          <p:nvPr/>
        </p:nvSpPr>
        <p:spPr>
          <a:xfrm flipV="1">
            <a:off x="16692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A0317067-380B-E269-8FEE-C5D65E9FD90C}"/>
              </a:ext>
            </a:extLst>
          </p:cNvPr>
          <p:cNvSpPr/>
          <p:nvPr/>
        </p:nvSpPr>
        <p:spPr>
          <a:xfrm flipV="1">
            <a:off x="16692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05A5B267-1A89-EE8C-9BE7-36E60139DCF8}"/>
              </a:ext>
            </a:extLst>
          </p:cNvPr>
          <p:cNvSpPr/>
          <p:nvPr/>
        </p:nvSpPr>
        <p:spPr>
          <a:xfrm flipV="1">
            <a:off x="16692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428F0E3-0DFE-40EC-FFC6-87D264CE55AE}"/>
              </a:ext>
            </a:extLst>
          </p:cNvPr>
          <p:cNvSpPr/>
          <p:nvPr/>
        </p:nvSpPr>
        <p:spPr>
          <a:xfrm flipV="1">
            <a:off x="16692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9FF3FDC0-905C-E4BE-3A80-237ED4C79774}"/>
              </a:ext>
            </a:extLst>
          </p:cNvPr>
          <p:cNvSpPr/>
          <p:nvPr/>
        </p:nvSpPr>
        <p:spPr>
          <a:xfrm flipV="1">
            <a:off x="16692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1C4EBEA3-6113-A00C-A6D2-AAD3256C1D63}"/>
              </a:ext>
            </a:extLst>
          </p:cNvPr>
          <p:cNvSpPr/>
          <p:nvPr/>
        </p:nvSpPr>
        <p:spPr>
          <a:xfrm flipV="1">
            <a:off x="16692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F7FB9DE4-6296-F77B-0D8C-5018336F6FCD}"/>
              </a:ext>
            </a:extLst>
          </p:cNvPr>
          <p:cNvSpPr/>
          <p:nvPr/>
        </p:nvSpPr>
        <p:spPr>
          <a:xfrm flipV="1">
            <a:off x="16692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0FC5D90E-3A2A-4E97-016E-F6604C1A0CA8}"/>
              </a:ext>
            </a:extLst>
          </p:cNvPr>
          <p:cNvSpPr/>
          <p:nvPr/>
        </p:nvSpPr>
        <p:spPr>
          <a:xfrm flipV="1">
            <a:off x="16692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71C12783-F8FE-2E4A-E655-D7AED8AD11A0}"/>
              </a:ext>
            </a:extLst>
          </p:cNvPr>
          <p:cNvSpPr/>
          <p:nvPr/>
        </p:nvSpPr>
        <p:spPr>
          <a:xfrm flipV="1">
            <a:off x="16692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2E568DC1-FB5E-2AB8-2A98-9353B23051B9}"/>
              </a:ext>
            </a:extLst>
          </p:cNvPr>
          <p:cNvSpPr/>
          <p:nvPr/>
        </p:nvSpPr>
        <p:spPr>
          <a:xfrm flipV="1">
            <a:off x="15244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4E48C6FE-2903-F0DF-69AD-71183CD4F3FB}"/>
              </a:ext>
            </a:extLst>
          </p:cNvPr>
          <p:cNvSpPr/>
          <p:nvPr/>
        </p:nvSpPr>
        <p:spPr>
          <a:xfrm flipV="1">
            <a:off x="15244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18C5DD10-99BF-CE98-3858-513FD4CCF78E}"/>
              </a:ext>
            </a:extLst>
          </p:cNvPr>
          <p:cNvSpPr/>
          <p:nvPr/>
        </p:nvSpPr>
        <p:spPr>
          <a:xfrm flipV="1">
            <a:off x="15244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43CF655D-0FBB-B7E2-341A-307E1E857AC2}"/>
              </a:ext>
            </a:extLst>
          </p:cNvPr>
          <p:cNvSpPr/>
          <p:nvPr/>
        </p:nvSpPr>
        <p:spPr>
          <a:xfrm flipV="1">
            <a:off x="15244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69E737B5-832D-9C4B-F1EF-F62C7AF96358}"/>
              </a:ext>
            </a:extLst>
          </p:cNvPr>
          <p:cNvSpPr/>
          <p:nvPr/>
        </p:nvSpPr>
        <p:spPr>
          <a:xfrm flipV="1">
            <a:off x="15244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59CB4BE0-D13C-43C9-8AB1-F18E030BD512}"/>
              </a:ext>
            </a:extLst>
          </p:cNvPr>
          <p:cNvSpPr/>
          <p:nvPr/>
        </p:nvSpPr>
        <p:spPr>
          <a:xfrm flipV="1">
            <a:off x="15244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A0C1BE74-1BC0-E66D-EB5E-DECFB30EA6D5}"/>
              </a:ext>
            </a:extLst>
          </p:cNvPr>
          <p:cNvSpPr/>
          <p:nvPr/>
        </p:nvSpPr>
        <p:spPr>
          <a:xfrm flipV="1">
            <a:off x="15244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976B877-A6CA-8407-1A49-22E739DD966D}"/>
              </a:ext>
            </a:extLst>
          </p:cNvPr>
          <p:cNvSpPr/>
          <p:nvPr/>
        </p:nvSpPr>
        <p:spPr>
          <a:xfrm flipV="1">
            <a:off x="15244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CE84AB1B-BFF7-716D-4A79-C6D01D5D5B2D}"/>
              </a:ext>
            </a:extLst>
          </p:cNvPr>
          <p:cNvSpPr/>
          <p:nvPr/>
        </p:nvSpPr>
        <p:spPr>
          <a:xfrm flipV="1">
            <a:off x="15244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1DCBE3A4-07F3-736D-F28B-97B10C03C62B}"/>
              </a:ext>
            </a:extLst>
          </p:cNvPr>
          <p:cNvSpPr/>
          <p:nvPr/>
        </p:nvSpPr>
        <p:spPr>
          <a:xfrm flipV="1">
            <a:off x="15244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E106DEB7-14B1-0225-C243-5F1E297F08D2}"/>
              </a:ext>
            </a:extLst>
          </p:cNvPr>
          <p:cNvSpPr/>
          <p:nvPr/>
        </p:nvSpPr>
        <p:spPr>
          <a:xfrm flipV="1">
            <a:off x="15244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C9990140-2170-E322-C22E-E9CB49100E84}"/>
              </a:ext>
            </a:extLst>
          </p:cNvPr>
          <p:cNvSpPr/>
          <p:nvPr/>
        </p:nvSpPr>
        <p:spPr>
          <a:xfrm flipV="1">
            <a:off x="15244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A8949EC3-89BA-A37D-663E-D481559EA050}"/>
              </a:ext>
            </a:extLst>
          </p:cNvPr>
          <p:cNvSpPr/>
          <p:nvPr/>
        </p:nvSpPr>
        <p:spPr>
          <a:xfrm flipV="1">
            <a:off x="15244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EC3CE81E-F4E7-9589-1D43-09BB204DAFF1}"/>
              </a:ext>
            </a:extLst>
          </p:cNvPr>
          <p:cNvSpPr/>
          <p:nvPr/>
        </p:nvSpPr>
        <p:spPr>
          <a:xfrm flipV="1">
            <a:off x="15244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F611C4C-3DE2-1F4E-6192-06405717E6CD}"/>
              </a:ext>
            </a:extLst>
          </p:cNvPr>
          <p:cNvSpPr/>
          <p:nvPr/>
        </p:nvSpPr>
        <p:spPr>
          <a:xfrm flipV="1">
            <a:off x="15244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DFF2C4C7-034A-FEC8-ED57-5E93D2925348}"/>
              </a:ext>
            </a:extLst>
          </p:cNvPr>
          <p:cNvSpPr/>
          <p:nvPr/>
        </p:nvSpPr>
        <p:spPr>
          <a:xfrm flipV="1">
            <a:off x="15244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4790398A-EB31-C58B-DEE5-DBC14934A092}"/>
              </a:ext>
            </a:extLst>
          </p:cNvPr>
          <p:cNvSpPr/>
          <p:nvPr/>
        </p:nvSpPr>
        <p:spPr>
          <a:xfrm flipV="1">
            <a:off x="15244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D000C2FE-8486-608D-4EFE-E271F58B339F}"/>
              </a:ext>
            </a:extLst>
          </p:cNvPr>
          <p:cNvSpPr/>
          <p:nvPr/>
        </p:nvSpPr>
        <p:spPr>
          <a:xfrm flipV="1">
            <a:off x="15244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C18B179B-10A2-8349-509F-515617CFD9CB}"/>
              </a:ext>
            </a:extLst>
          </p:cNvPr>
          <p:cNvSpPr/>
          <p:nvPr/>
        </p:nvSpPr>
        <p:spPr>
          <a:xfrm flipV="1">
            <a:off x="15244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273A1DF5-BD4A-EEC3-1033-6920E67D12BF}"/>
              </a:ext>
            </a:extLst>
          </p:cNvPr>
          <p:cNvSpPr/>
          <p:nvPr/>
        </p:nvSpPr>
        <p:spPr>
          <a:xfrm flipV="1">
            <a:off x="15244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5FFC91DC-682D-E0B5-E379-AC34BFE6A9EE}"/>
              </a:ext>
            </a:extLst>
          </p:cNvPr>
          <p:cNvSpPr/>
          <p:nvPr/>
        </p:nvSpPr>
        <p:spPr>
          <a:xfrm flipV="1">
            <a:off x="13797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D5E06F35-CD01-B6A5-1BA8-A0BEAB9E60D2}"/>
              </a:ext>
            </a:extLst>
          </p:cNvPr>
          <p:cNvSpPr/>
          <p:nvPr/>
        </p:nvSpPr>
        <p:spPr>
          <a:xfrm flipV="1">
            <a:off x="13797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42D036AE-2534-78F0-2E63-4E238D2286A9}"/>
              </a:ext>
            </a:extLst>
          </p:cNvPr>
          <p:cNvSpPr/>
          <p:nvPr/>
        </p:nvSpPr>
        <p:spPr>
          <a:xfrm flipV="1">
            <a:off x="13797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CB3386B0-D203-B4CE-A12B-2B0C18C89979}"/>
              </a:ext>
            </a:extLst>
          </p:cNvPr>
          <p:cNvSpPr/>
          <p:nvPr/>
        </p:nvSpPr>
        <p:spPr>
          <a:xfrm flipV="1">
            <a:off x="13797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52D9A96C-0C4F-442E-0BD1-6961A31562CB}"/>
              </a:ext>
            </a:extLst>
          </p:cNvPr>
          <p:cNvSpPr/>
          <p:nvPr/>
        </p:nvSpPr>
        <p:spPr>
          <a:xfrm flipV="1">
            <a:off x="13797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EFA64CD2-4E34-1E34-5516-FF209DDF8325}"/>
              </a:ext>
            </a:extLst>
          </p:cNvPr>
          <p:cNvSpPr/>
          <p:nvPr/>
        </p:nvSpPr>
        <p:spPr>
          <a:xfrm flipV="1">
            <a:off x="13797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1D3B2773-B685-1EC1-FFD9-E7BE1D3D023B}"/>
              </a:ext>
            </a:extLst>
          </p:cNvPr>
          <p:cNvSpPr/>
          <p:nvPr/>
        </p:nvSpPr>
        <p:spPr>
          <a:xfrm flipV="1">
            <a:off x="13797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77129EBB-4D68-7F16-6BA7-A18ACF6A3853}"/>
              </a:ext>
            </a:extLst>
          </p:cNvPr>
          <p:cNvSpPr/>
          <p:nvPr/>
        </p:nvSpPr>
        <p:spPr>
          <a:xfrm flipV="1">
            <a:off x="13797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4A2AD169-13DE-8085-26F8-94F60C0E0CC2}"/>
              </a:ext>
            </a:extLst>
          </p:cNvPr>
          <p:cNvSpPr/>
          <p:nvPr/>
        </p:nvSpPr>
        <p:spPr>
          <a:xfrm flipV="1">
            <a:off x="13797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8D7F2997-57C7-70C2-A0EA-5571BBE5DEB7}"/>
              </a:ext>
            </a:extLst>
          </p:cNvPr>
          <p:cNvSpPr/>
          <p:nvPr/>
        </p:nvSpPr>
        <p:spPr>
          <a:xfrm flipV="1">
            <a:off x="13797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50A64FFD-BF61-8CCF-80C4-12AF07BC5F6E}"/>
              </a:ext>
            </a:extLst>
          </p:cNvPr>
          <p:cNvSpPr/>
          <p:nvPr/>
        </p:nvSpPr>
        <p:spPr>
          <a:xfrm flipV="1">
            <a:off x="13797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BC3F2E2-CC3C-D530-BEE2-90E3A9D1329B}"/>
              </a:ext>
            </a:extLst>
          </p:cNvPr>
          <p:cNvSpPr/>
          <p:nvPr/>
        </p:nvSpPr>
        <p:spPr>
          <a:xfrm flipV="1">
            <a:off x="13797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8FE9DC4D-31DB-E234-F102-7D0B32E4B875}"/>
              </a:ext>
            </a:extLst>
          </p:cNvPr>
          <p:cNvSpPr/>
          <p:nvPr/>
        </p:nvSpPr>
        <p:spPr>
          <a:xfrm flipV="1">
            <a:off x="13797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17EE49F7-34B7-3376-6625-55D7E5F23EB6}"/>
              </a:ext>
            </a:extLst>
          </p:cNvPr>
          <p:cNvSpPr/>
          <p:nvPr/>
        </p:nvSpPr>
        <p:spPr>
          <a:xfrm flipV="1">
            <a:off x="13797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848E30A9-4D9D-A97E-96FD-EBA31A7077FA}"/>
              </a:ext>
            </a:extLst>
          </p:cNvPr>
          <p:cNvSpPr/>
          <p:nvPr/>
        </p:nvSpPr>
        <p:spPr>
          <a:xfrm flipV="1">
            <a:off x="13797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A263B67D-E344-DABC-E063-C5EF2641D594}"/>
              </a:ext>
            </a:extLst>
          </p:cNvPr>
          <p:cNvSpPr/>
          <p:nvPr/>
        </p:nvSpPr>
        <p:spPr>
          <a:xfrm flipV="1">
            <a:off x="13797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7AC5EFA3-4610-2028-844B-2D994C78AE45}"/>
              </a:ext>
            </a:extLst>
          </p:cNvPr>
          <p:cNvSpPr/>
          <p:nvPr/>
        </p:nvSpPr>
        <p:spPr>
          <a:xfrm flipV="1">
            <a:off x="13797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5B8ABBD-FD01-1728-838D-41C321E3F7D1}"/>
              </a:ext>
            </a:extLst>
          </p:cNvPr>
          <p:cNvSpPr/>
          <p:nvPr/>
        </p:nvSpPr>
        <p:spPr>
          <a:xfrm flipV="1">
            <a:off x="13797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B69B07FB-AC78-C0F5-684F-ABBBB0980DED}"/>
              </a:ext>
            </a:extLst>
          </p:cNvPr>
          <p:cNvSpPr/>
          <p:nvPr/>
        </p:nvSpPr>
        <p:spPr>
          <a:xfrm flipV="1">
            <a:off x="13797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54857F5C-CAA3-E736-77E4-85FB3761E433}"/>
              </a:ext>
            </a:extLst>
          </p:cNvPr>
          <p:cNvSpPr/>
          <p:nvPr/>
        </p:nvSpPr>
        <p:spPr>
          <a:xfrm flipV="1">
            <a:off x="13797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14442928-9316-6A32-27D6-C7B6A86716CB}"/>
              </a:ext>
            </a:extLst>
          </p:cNvPr>
          <p:cNvSpPr/>
          <p:nvPr/>
        </p:nvSpPr>
        <p:spPr>
          <a:xfrm flipV="1">
            <a:off x="12350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FF72C105-CCAC-A9C3-D13A-99804ACA939B}"/>
              </a:ext>
            </a:extLst>
          </p:cNvPr>
          <p:cNvSpPr/>
          <p:nvPr/>
        </p:nvSpPr>
        <p:spPr>
          <a:xfrm flipV="1">
            <a:off x="12350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3DAD9718-376D-4E4D-58E5-1269F4EB8C19}"/>
              </a:ext>
            </a:extLst>
          </p:cNvPr>
          <p:cNvSpPr/>
          <p:nvPr/>
        </p:nvSpPr>
        <p:spPr>
          <a:xfrm flipV="1">
            <a:off x="12350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B36F6ED2-28C2-413A-040B-01D6A1F2E655}"/>
              </a:ext>
            </a:extLst>
          </p:cNvPr>
          <p:cNvSpPr/>
          <p:nvPr/>
        </p:nvSpPr>
        <p:spPr>
          <a:xfrm flipV="1">
            <a:off x="12350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6E3F57A1-8DAF-83A4-8C79-491C751299CB}"/>
              </a:ext>
            </a:extLst>
          </p:cNvPr>
          <p:cNvSpPr/>
          <p:nvPr/>
        </p:nvSpPr>
        <p:spPr>
          <a:xfrm flipV="1">
            <a:off x="12350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E0154CA0-9764-3258-9385-8DE22BAF6F5E}"/>
              </a:ext>
            </a:extLst>
          </p:cNvPr>
          <p:cNvSpPr/>
          <p:nvPr/>
        </p:nvSpPr>
        <p:spPr>
          <a:xfrm flipV="1">
            <a:off x="12350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4B56EB3C-6310-24E8-E05B-3079B4DF7426}"/>
              </a:ext>
            </a:extLst>
          </p:cNvPr>
          <p:cNvSpPr/>
          <p:nvPr/>
        </p:nvSpPr>
        <p:spPr>
          <a:xfrm flipV="1">
            <a:off x="12350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B61FF079-0D76-607C-DF03-D142F7FAE456}"/>
              </a:ext>
            </a:extLst>
          </p:cNvPr>
          <p:cNvSpPr/>
          <p:nvPr/>
        </p:nvSpPr>
        <p:spPr>
          <a:xfrm flipV="1">
            <a:off x="12350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0C6929F0-334E-FC48-B7A3-0CB0689EDCF4}"/>
              </a:ext>
            </a:extLst>
          </p:cNvPr>
          <p:cNvSpPr/>
          <p:nvPr/>
        </p:nvSpPr>
        <p:spPr>
          <a:xfrm flipV="1">
            <a:off x="12350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5BEA677F-194C-524A-0189-6A631B2EEF4C}"/>
              </a:ext>
            </a:extLst>
          </p:cNvPr>
          <p:cNvSpPr/>
          <p:nvPr/>
        </p:nvSpPr>
        <p:spPr>
          <a:xfrm flipV="1">
            <a:off x="12350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188E305E-A134-D7F7-BF25-EC13FB1C80F6}"/>
              </a:ext>
            </a:extLst>
          </p:cNvPr>
          <p:cNvSpPr/>
          <p:nvPr/>
        </p:nvSpPr>
        <p:spPr>
          <a:xfrm flipV="1">
            <a:off x="12350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4D52DDC8-C76F-0D32-D796-191249D4B803}"/>
              </a:ext>
            </a:extLst>
          </p:cNvPr>
          <p:cNvSpPr/>
          <p:nvPr/>
        </p:nvSpPr>
        <p:spPr>
          <a:xfrm flipV="1">
            <a:off x="12350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33E4A86F-ADDD-A9B9-2EE0-51D172EA6795}"/>
              </a:ext>
            </a:extLst>
          </p:cNvPr>
          <p:cNvSpPr/>
          <p:nvPr/>
        </p:nvSpPr>
        <p:spPr>
          <a:xfrm flipV="1">
            <a:off x="12350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4D4A59A-E479-E486-F9CD-CF3EA07BE5AD}"/>
              </a:ext>
            </a:extLst>
          </p:cNvPr>
          <p:cNvSpPr/>
          <p:nvPr/>
        </p:nvSpPr>
        <p:spPr>
          <a:xfrm flipV="1">
            <a:off x="12350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822F7B18-56D0-82E4-EA9E-495549F89D99}"/>
              </a:ext>
            </a:extLst>
          </p:cNvPr>
          <p:cNvSpPr/>
          <p:nvPr/>
        </p:nvSpPr>
        <p:spPr>
          <a:xfrm flipV="1">
            <a:off x="12350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B3E7956E-6AEE-F58C-94D1-AACF6423D610}"/>
              </a:ext>
            </a:extLst>
          </p:cNvPr>
          <p:cNvSpPr/>
          <p:nvPr/>
        </p:nvSpPr>
        <p:spPr>
          <a:xfrm flipV="1">
            <a:off x="12350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939698D5-5042-2D32-F2BC-DFDAFCA9C529}"/>
              </a:ext>
            </a:extLst>
          </p:cNvPr>
          <p:cNvSpPr/>
          <p:nvPr/>
        </p:nvSpPr>
        <p:spPr>
          <a:xfrm flipV="1">
            <a:off x="12350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034D60B9-B62E-B7E7-594A-C32D8F6545C0}"/>
              </a:ext>
            </a:extLst>
          </p:cNvPr>
          <p:cNvSpPr/>
          <p:nvPr/>
        </p:nvSpPr>
        <p:spPr>
          <a:xfrm flipV="1">
            <a:off x="12350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951C02B3-E847-B9F6-5F97-07DDDF0FC64C}"/>
              </a:ext>
            </a:extLst>
          </p:cNvPr>
          <p:cNvSpPr/>
          <p:nvPr/>
        </p:nvSpPr>
        <p:spPr>
          <a:xfrm flipV="1">
            <a:off x="12350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29236FB3-D7B4-5F83-609D-51CB6C2512D0}"/>
              </a:ext>
            </a:extLst>
          </p:cNvPr>
          <p:cNvSpPr/>
          <p:nvPr/>
        </p:nvSpPr>
        <p:spPr>
          <a:xfrm flipV="1">
            <a:off x="12350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C3F3D044-CD02-007E-CA56-769A90B49099}"/>
              </a:ext>
            </a:extLst>
          </p:cNvPr>
          <p:cNvSpPr/>
          <p:nvPr/>
        </p:nvSpPr>
        <p:spPr>
          <a:xfrm flipV="1">
            <a:off x="10902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6DE45A04-BF49-6D91-7765-291D5D9B73C9}"/>
              </a:ext>
            </a:extLst>
          </p:cNvPr>
          <p:cNvSpPr/>
          <p:nvPr/>
        </p:nvSpPr>
        <p:spPr>
          <a:xfrm flipV="1">
            <a:off x="10902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09428DB0-C76A-4987-CA1E-1BC236D997CE}"/>
              </a:ext>
            </a:extLst>
          </p:cNvPr>
          <p:cNvSpPr/>
          <p:nvPr/>
        </p:nvSpPr>
        <p:spPr>
          <a:xfrm flipV="1">
            <a:off x="10902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35999B06-5E6C-2802-5010-41486CA27D88}"/>
              </a:ext>
            </a:extLst>
          </p:cNvPr>
          <p:cNvSpPr/>
          <p:nvPr/>
        </p:nvSpPr>
        <p:spPr>
          <a:xfrm flipV="1">
            <a:off x="10902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BE50641A-BB94-9B57-A09E-BED3BB855DF2}"/>
              </a:ext>
            </a:extLst>
          </p:cNvPr>
          <p:cNvSpPr/>
          <p:nvPr/>
        </p:nvSpPr>
        <p:spPr>
          <a:xfrm flipV="1">
            <a:off x="10902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4CAA5E8E-83EE-9804-B7C5-26508218D250}"/>
              </a:ext>
            </a:extLst>
          </p:cNvPr>
          <p:cNvSpPr/>
          <p:nvPr/>
        </p:nvSpPr>
        <p:spPr>
          <a:xfrm flipV="1">
            <a:off x="10902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F0AF23A4-6F96-8E97-F0BD-0A0747E2A066}"/>
              </a:ext>
            </a:extLst>
          </p:cNvPr>
          <p:cNvSpPr/>
          <p:nvPr/>
        </p:nvSpPr>
        <p:spPr>
          <a:xfrm flipV="1">
            <a:off x="10902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FEE2938B-52D5-84AD-9DAD-071B021F2A0B}"/>
              </a:ext>
            </a:extLst>
          </p:cNvPr>
          <p:cNvSpPr/>
          <p:nvPr/>
        </p:nvSpPr>
        <p:spPr>
          <a:xfrm flipV="1">
            <a:off x="10902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0D26227A-08FF-3AC0-1728-C6BE3B6A5AF3}"/>
              </a:ext>
            </a:extLst>
          </p:cNvPr>
          <p:cNvSpPr/>
          <p:nvPr/>
        </p:nvSpPr>
        <p:spPr>
          <a:xfrm flipV="1">
            <a:off x="10902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9D526559-8882-262B-821D-EA12E8BF11D0}"/>
              </a:ext>
            </a:extLst>
          </p:cNvPr>
          <p:cNvSpPr/>
          <p:nvPr/>
        </p:nvSpPr>
        <p:spPr>
          <a:xfrm flipV="1">
            <a:off x="10902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A0F2BCA2-6572-0620-39C1-FE5630D4F57B}"/>
              </a:ext>
            </a:extLst>
          </p:cNvPr>
          <p:cNvSpPr/>
          <p:nvPr/>
        </p:nvSpPr>
        <p:spPr>
          <a:xfrm flipV="1">
            <a:off x="10902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D1334878-737D-311E-9AF4-CC9739D5C281}"/>
              </a:ext>
            </a:extLst>
          </p:cNvPr>
          <p:cNvSpPr/>
          <p:nvPr/>
        </p:nvSpPr>
        <p:spPr>
          <a:xfrm flipV="1">
            <a:off x="10902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14A626A3-4088-D373-B622-61D550B9E692}"/>
              </a:ext>
            </a:extLst>
          </p:cNvPr>
          <p:cNvSpPr/>
          <p:nvPr/>
        </p:nvSpPr>
        <p:spPr>
          <a:xfrm flipV="1">
            <a:off x="10902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7459B791-65B9-7C0C-8156-C4C75788C958}"/>
              </a:ext>
            </a:extLst>
          </p:cNvPr>
          <p:cNvSpPr/>
          <p:nvPr/>
        </p:nvSpPr>
        <p:spPr>
          <a:xfrm flipV="1">
            <a:off x="10902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72F056EE-2867-39A0-F356-E0A10977F14E}"/>
              </a:ext>
            </a:extLst>
          </p:cNvPr>
          <p:cNvSpPr/>
          <p:nvPr/>
        </p:nvSpPr>
        <p:spPr>
          <a:xfrm flipV="1">
            <a:off x="10902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88987531-5498-265F-6E70-A26769903700}"/>
              </a:ext>
            </a:extLst>
          </p:cNvPr>
          <p:cNvSpPr/>
          <p:nvPr/>
        </p:nvSpPr>
        <p:spPr>
          <a:xfrm flipV="1">
            <a:off x="10902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EB2EA2A1-00EE-7E37-2196-F7B41861C994}"/>
              </a:ext>
            </a:extLst>
          </p:cNvPr>
          <p:cNvSpPr/>
          <p:nvPr/>
        </p:nvSpPr>
        <p:spPr>
          <a:xfrm flipV="1">
            <a:off x="10902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80D21D7E-A414-7FD1-E43B-82A7F834FA45}"/>
              </a:ext>
            </a:extLst>
          </p:cNvPr>
          <p:cNvSpPr/>
          <p:nvPr/>
        </p:nvSpPr>
        <p:spPr>
          <a:xfrm flipV="1">
            <a:off x="10902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953D69C0-8BEA-68FC-85DB-99C04FCE9959}"/>
              </a:ext>
            </a:extLst>
          </p:cNvPr>
          <p:cNvSpPr/>
          <p:nvPr/>
        </p:nvSpPr>
        <p:spPr>
          <a:xfrm flipV="1">
            <a:off x="10902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A2E60FAE-5CEC-CA40-E0D0-49F5D9792DE9}"/>
              </a:ext>
            </a:extLst>
          </p:cNvPr>
          <p:cNvSpPr/>
          <p:nvPr/>
        </p:nvSpPr>
        <p:spPr>
          <a:xfrm flipV="1">
            <a:off x="10902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058B96FC-33D5-D817-3C7B-F523D8948A1F}"/>
              </a:ext>
            </a:extLst>
          </p:cNvPr>
          <p:cNvSpPr/>
          <p:nvPr/>
        </p:nvSpPr>
        <p:spPr>
          <a:xfrm flipV="1">
            <a:off x="9455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46D17E37-BCDB-90A8-BBC1-949BE3D708AC}"/>
              </a:ext>
            </a:extLst>
          </p:cNvPr>
          <p:cNvSpPr/>
          <p:nvPr/>
        </p:nvSpPr>
        <p:spPr>
          <a:xfrm flipV="1">
            <a:off x="9455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C350C668-5783-15D6-14BB-DDBA7ADA18AE}"/>
              </a:ext>
            </a:extLst>
          </p:cNvPr>
          <p:cNvSpPr/>
          <p:nvPr/>
        </p:nvSpPr>
        <p:spPr>
          <a:xfrm flipV="1">
            <a:off x="9455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B529F1CF-C027-4CA6-C4E1-BCA1FF68165E}"/>
              </a:ext>
            </a:extLst>
          </p:cNvPr>
          <p:cNvSpPr/>
          <p:nvPr/>
        </p:nvSpPr>
        <p:spPr>
          <a:xfrm flipV="1">
            <a:off x="9455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63F90CC0-B7EE-6618-BE82-294A03F3ED3D}"/>
              </a:ext>
            </a:extLst>
          </p:cNvPr>
          <p:cNvSpPr/>
          <p:nvPr/>
        </p:nvSpPr>
        <p:spPr>
          <a:xfrm flipV="1">
            <a:off x="9455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ECD66CFB-539F-0BDE-17FF-C8596A5C7CF7}"/>
              </a:ext>
            </a:extLst>
          </p:cNvPr>
          <p:cNvSpPr/>
          <p:nvPr/>
        </p:nvSpPr>
        <p:spPr>
          <a:xfrm flipV="1">
            <a:off x="9455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E2F7E2BA-4FA1-B9E9-F5B1-B884094851C0}"/>
              </a:ext>
            </a:extLst>
          </p:cNvPr>
          <p:cNvSpPr/>
          <p:nvPr/>
        </p:nvSpPr>
        <p:spPr>
          <a:xfrm flipV="1">
            <a:off x="9455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F67BB5B-75CA-58E8-2909-A8A534B825BD}"/>
              </a:ext>
            </a:extLst>
          </p:cNvPr>
          <p:cNvSpPr/>
          <p:nvPr/>
        </p:nvSpPr>
        <p:spPr>
          <a:xfrm flipV="1">
            <a:off x="9455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00280097-AB90-93E8-2E45-9191EA59E92E}"/>
              </a:ext>
            </a:extLst>
          </p:cNvPr>
          <p:cNvSpPr/>
          <p:nvPr/>
        </p:nvSpPr>
        <p:spPr>
          <a:xfrm flipV="1">
            <a:off x="9455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C6CE5200-49CF-28A2-6511-67671E0DFC64}"/>
              </a:ext>
            </a:extLst>
          </p:cNvPr>
          <p:cNvSpPr/>
          <p:nvPr/>
        </p:nvSpPr>
        <p:spPr>
          <a:xfrm flipV="1">
            <a:off x="9455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2F1E59D7-671B-0F69-342A-91BB8155F641}"/>
              </a:ext>
            </a:extLst>
          </p:cNvPr>
          <p:cNvSpPr/>
          <p:nvPr/>
        </p:nvSpPr>
        <p:spPr>
          <a:xfrm flipV="1">
            <a:off x="9455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86B136EF-2D05-EE2C-B86A-BE35FBE6F2AF}"/>
              </a:ext>
            </a:extLst>
          </p:cNvPr>
          <p:cNvSpPr/>
          <p:nvPr/>
        </p:nvSpPr>
        <p:spPr>
          <a:xfrm flipV="1">
            <a:off x="9455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354B26BB-A533-96D2-B58A-BDAECB9A07D3}"/>
              </a:ext>
            </a:extLst>
          </p:cNvPr>
          <p:cNvSpPr/>
          <p:nvPr/>
        </p:nvSpPr>
        <p:spPr>
          <a:xfrm flipV="1">
            <a:off x="9455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8B92672D-796D-F8FC-5887-76C04FA7A022}"/>
              </a:ext>
            </a:extLst>
          </p:cNvPr>
          <p:cNvSpPr/>
          <p:nvPr/>
        </p:nvSpPr>
        <p:spPr>
          <a:xfrm flipV="1">
            <a:off x="9455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A0EFE3C3-D128-6249-DE77-A4EFA007AD45}"/>
              </a:ext>
            </a:extLst>
          </p:cNvPr>
          <p:cNvSpPr/>
          <p:nvPr/>
        </p:nvSpPr>
        <p:spPr>
          <a:xfrm flipV="1">
            <a:off x="9455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7A123B9A-3635-BDA2-21A2-566806377235}"/>
              </a:ext>
            </a:extLst>
          </p:cNvPr>
          <p:cNvSpPr/>
          <p:nvPr/>
        </p:nvSpPr>
        <p:spPr>
          <a:xfrm flipV="1">
            <a:off x="9455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30FEC0A4-A949-3699-429C-9D7A97FE6D51}"/>
              </a:ext>
            </a:extLst>
          </p:cNvPr>
          <p:cNvSpPr/>
          <p:nvPr/>
        </p:nvSpPr>
        <p:spPr>
          <a:xfrm flipV="1">
            <a:off x="9455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29B71E1B-F29E-457C-C2CF-934655D8F26C}"/>
              </a:ext>
            </a:extLst>
          </p:cNvPr>
          <p:cNvSpPr/>
          <p:nvPr/>
        </p:nvSpPr>
        <p:spPr>
          <a:xfrm flipV="1">
            <a:off x="9455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8BD615F4-8419-4413-4CDD-9D000A14ECA0}"/>
              </a:ext>
            </a:extLst>
          </p:cNvPr>
          <p:cNvSpPr/>
          <p:nvPr/>
        </p:nvSpPr>
        <p:spPr>
          <a:xfrm flipV="1">
            <a:off x="9455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6077019F-6A2A-CD3D-E2B9-7935059CC331}"/>
              </a:ext>
            </a:extLst>
          </p:cNvPr>
          <p:cNvSpPr/>
          <p:nvPr/>
        </p:nvSpPr>
        <p:spPr>
          <a:xfrm flipV="1">
            <a:off x="9455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3CABBF-0C60-9848-A393-2538E33FEBCD}"/>
              </a:ext>
            </a:extLst>
          </p:cNvPr>
          <p:cNvSpPr/>
          <p:nvPr/>
        </p:nvSpPr>
        <p:spPr>
          <a:xfrm flipV="1">
            <a:off x="3550841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2957E-6D59-D279-0605-EB94178CF1EF}"/>
              </a:ext>
            </a:extLst>
          </p:cNvPr>
          <p:cNvSpPr/>
          <p:nvPr/>
        </p:nvSpPr>
        <p:spPr>
          <a:xfrm flipV="1">
            <a:off x="3550841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4501D1-0D8E-179B-469C-28D0412C6B96}"/>
              </a:ext>
            </a:extLst>
          </p:cNvPr>
          <p:cNvSpPr/>
          <p:nvPr/>
        </p:nvSpPr>
        <p:spPr>
          <a:xfrm flipV="1">
            <a:off x="3550841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791CD6-AD60-C990-2D51-DCC151C3485E}"/>
              </a:ext>
            </a:extLst>
          </p:cNvPr>
          <p:cNvSpPr/>
          <p:nvPr/>
        </p:nvSpPr>
        <p:spPr>
          <a:xfrm flipV="1">
            <a:off x="3550841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A69933-36D2-8EF7-83AE-30A1D04AC3E4}"/>
              </a:ext>
            </a:extLst>
          </p:cNvPr>
          <p:cNvSpPr/>
          <p:nvPr/>
        </p:nvSpPr>
        <p:spPr>
          <a:xfrm flipV="1">
            <a:off x="3550841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499A5C-6DA2-F8AC-F832-5A7B524F5B40}"/>
              </a:ext>
            </a:extLst>
          </p:cNvPr>
          <p:cNvSpPr/>
          <p:nvPr/>
        </p:nvSpPr>
        <p:spPr>
          <a:xfrm flipV="1">
            <a:off x="3550841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59F3E8-7621-A71A-D53A-6347F4C17429}"/>
              </a:ext>
            </a:extLst>
          </p:cNvPr>
          <p:cNvSpPr/>
          <p:nvPr/>
        </p:nvSpPr>
        <p:spPr>
          <a:xfrm flipV="1">
            <a:off x="3550841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E18E1E-F498-6971-321F-37CDE69BD490}"/>
              </a:ext>
            </a:extLst>
          </p:cNvPr>
          <p:cNvSpPr/>
          <p:nvPr/>
        </p:nvSpPr>
        <p:spPr>
          <a:xfrm flipV="1">
            <a:off x="3550841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02D193-9ABE-5B4C-CA91-1398543684E1}"/>
              </a:ext>
            </a:extLst>
          </p:cNvPr>
          <p:cNvSpPr/>
          <p:nvPr/>
        </p:nvSpPr>
        <p:spPr>
          <a:xfrm flipV="1">
            <a:off x="3550841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DCA156-658A-3B86-1677-0BA91FF871C1}"/>
              </a:ext>
            </a:extLst>
          </p:cNvPr>
          <p:cNvSpPr/>
          <p:nvPr/>
        </p:nvSpPr>
        <p:spPr>
          <a:xfrm flipV="1">
            <a:off x="3550841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808204-C4D4-395D-F5D1-58C1EB39989B}"/>
              </a:ext>
            </a:extLst>
          </p:cNvPr>
          <p:cNvSpPr/>
          <p:nvPr/>
        </p:nvSpPr>
        <p:spPr>
          <a:xfrm flipV="1">
            <a:off x="3550841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21CD28-A735-7B74-9565-D9E831E062A0}"/>
              </a:ext>
            </a:extLst>
          </p:cNvPr>
          <p:cNvSpPr/>
          <p:nvPr/>
        </p:nvSpPr>
        <p:spPr>
          <a:xfrm flipV="1">
            <a:off x="3550841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2043B7-AFD5-B53E-5776-750B7A684BF6}"/>
              </a:ext>
            </a:extLst>
          </p:cNvPr>
          <p:cNvSpPr/>
          <p:nvPr/>
        </p:nvSpPr>
        <p:spPr>
          <a:xfrm flipV="1">
            <a:off x="3550841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5907D3-5A31-5612-6C3C-EE63508F1DFF}"/>
              </a:ext>
            </a:extLst>
          </p:cNvPr>
          <p:cNvSpPr/>
          <p:nvPr/>
        </p:nvSpPr>
        <p:spPr>
          <a:xfrm flipV="1">
            <a:off x="3550841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CDC71F-B0CA-1959-74B1-D7E2E83C3195}"/>
              </a:ext>
            </a:extLst>
          </p:cNvPr>
          <p:cNvSpPr/>
          <p:nvPr/>
        </p:nvSpPr>
        <p:spPr>
          <a:xfrm flipV="1">
            <a:off x="3550841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6D3DD7-6423-46D4-C4F2-290982AB0F24}"/>
              </a:ext>
            </a:extLst>
          </p:cNvPr>
          <p:cNvSpPr/>
          <p:nvPr/>
        </p:nvSpPr>
        <p:spPr>
          <a:xfrm flipV="1">
            <a:off x="3550841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9C7D1A-5F44-D56A-A400-736D2B7D8F38}"/>
              </a:ext>
            </a:extLst>
          </p:cNvPr>
          <p:cNvSpPr/>
          <p:nvPr/>
        </p:nvSpPr>
        <p:spPr>
          <a:xfrm flipV="1">
            <a:off x="3550841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02CFCB-101E-F804-0322-600FF3903708}"/>
              </a:ext>
            </a:extLst>
          </p:cNvPr>
          <p:cNvSpPr/>
          <p:nvPr/>
        </p:nvSpPr>
        <p:spPr>
          <a:xfrm flipV="1">
            <a:off x="3550841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330104-CE97-3600-1D36-7CB07E976C7D}"/>
              </a:ext>
            </a:extLst>
          </p:cNvPr>
          <p:cNvSpPr/>
          <p:nvPr/>
        </p:nvSpPr>
        <p:spPr>
          <a:xfrm flipV="1">
            <a:off x="3550841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3D7184-C29B-532D-4354-0B391285167A}"/>
              </a:ext>
            </a:extLst>
          </p:cNvPr>
          <p:cNvSpPr/>
          <p:nvPr/>
        </p:nvSpPr>
        <p:spPr>
          <a:xfrm flipV="1">
            <a:off x="3550841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8" name="Picture 1837">
            <a:extLst>
              <a:ext uri="{FF2B5EF4-FFF2-40B4-BE49-F238E27FC236}">
                <a16:creationId xmlns:a16="http://schemas.microsoft.com/office/drawing/2014/main" id="{2A3E5AC0-12DB-96C4-8959-88510339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7" y="2406817"/>
            <a:ext cx="3178985" cy="326440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5071C2-4C17-34FF-C6AB-371F1670D2E3}"/>
              </a:ext>
            </a:extLst>
          </p:cNvPr>
          <p:cNvGrpSpPr/>
          <p:nvPr/>
        </p:nvGrpSpPr>
        <p:grpSpPr>
          <a:xfrm>
            <a:off x="4979801" y="2575799"/>
            <a:ext cx="2909488" cy="2932693"/>
            <a:chOff x="4989234" y="2430035"/>
            <a:chExt cx="2909488" cy="2932693"/>
          </a:xfrm>
        </p:grpSpPr>
        <p:sp>
          <p:nvSpPr>
            <p:cNvPr id="1840" name="Oval 1839">
              <a:extLst>
                <a:ext uri="{FF2B5EF4-FFF2-40B4-BE49-F238E27FC236}">
                  <a16:creationId xmlns:a16="http://schemas.microsoft.com/office/drawing/2014/main" id="{756256F8-196B-63F1-CE5D-C0438A594F9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DB9A103F-E61B-7369-9759-D8DAE4A0A6C6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Oval 1841">
              <a:extLst>
                <a:ext uri="{FF2B5EF4-FFF2-40B4-BE49-F238E27FC236}">
                  <a16:creationId xmlns:a16="http://schemas.microsoft.com/office/drawing/2014/main" id="{BC0A8822-2BC1-1B4C-F7E9-5AEA69962C5D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67B5D54D-3B89-42E6-31DA-08F17C351E01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Oval 1843">
              <a:extLst>
                <a:ext uri="{FF2B5EF4-FFF2-40B4-BE49-F238E27FC236}">
                  <a16:creationId xmlns:a16="http://schemas.microsoft.com/office/drawing/2014/main" id="{DC10A5A8-843E-2A4D-0D38-A9CF0B527BD8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Oval 1844">
              <a:extLst>
                <a:ext uri="{FF2B5EF4-FFF2-40B4-BE49-F238E27FC236}">
                  <a16:creationId xmlns:a16="http://schemas.microsoft.com/office/drawing/2014/main" id="{691E58E7-0EC4-F5BB-9921-938992486298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B4CDDC47-7E45-16B7-5803-C368BF6EC064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Oval 1846">
              <a:extLst>
                <a:ext uri="{FF2B5EF4-FFF2-40B4-BE49-F238E27FC236}">
                  <a16:creationId xmlns:a16="http://schemas.microsoft.com/office/drawing/2014/main" id="{E2D3967A-250C-04DC-1027-B8E40176238C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F087426A-F538-CCBD-86B1-ACF6614BAB0B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Oval 1848">
              <a:extLst>
                <a:ext uri="{FF2B5EF4-FFF2-40B4-BE49-F238E27FC236}">
                  <a16:creationId xmlns:a16="http://schemas.microsoft.com/office/drawing/2014/main" id="{C48D7F4A-E971-9D97-A548-40E821BA2E07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37884199-7DC5-649C-434C-BA22211F448E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Oval 1850">
              <a:extLst>
                <a:ext uri="{FF2B5EF4-FFF2-40B4-BE49-F238E27FC236}">
                  <a16:creationId xmlns:a16="http://schemas.microsoft.com/office/drawing/2014/main" id="{52FEA083-6000-8308-E071-18D2A981C560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17EF70DA-7001-6241-FA9E-59B3D15EA8F2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Oval 1852">
              <a:extLst>
                <a:ext uri="{FF2B5EF4-FFF2-40B4-BE49-F238E27FC236}">
                  <a16:creationId xmlns:a16="http://schemas.microsoft.com/office/drawing/2014/main" id="{EAE40F3D-4031-AE4B-3347-7ABF4F197F34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E64F4054-ACF8-2A40-E70D-9E96B46C7A2F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Oval 1854">
              <a:extLst>
                <a:ext uri="{FF2B5EF4-FFF2-40B4-BE49-F238E27FC236}">
                  <a16:creationId xmlns:a16="http://schemas.microsoft.com/office/drawing/2014/main" id="{28BFEB5C-98C5-73B6-3674-04BA5E76A335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96D2EA41-EE98-B413-84D7-78DB85D7659B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Oval 1856">
              <a:extLst>
                <a:ext uri="{FF2B5EF4-FFF2-40B4-BE49-F238E27FC236}">
                  <a16:creationId xmlns:a16="http://schemas.microsoft.com/office/drawing/2014/main" id="{163B76E3-F544-329E-42FA-6A7AC5F7F3C3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1A75AEFE-8EBE-DE46-4612-809BC234EAA3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074D3C5D-0463-6144-36DC-BCD0656E3875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Oval 1859">
              <a:extLst>
                <a:ext uri="{FF2B5EF4-FFF2-40B4-BE49-F238E27FC236}">
                  <a16:creationId xmlns:a16="http://schemas.microsoft.com/office/drawing/2014/main" id="{64265CBA-FD70-6EC5-AAA3-4B02E20A2D27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1732B73B-1A7E-3115-7F66-CB7AA2F72ACD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Oval 1861">
              <a:extLst>
                <a:ext uri="{FF2B5EF4-FFF2-40B4-BE49-F238E27FC236}">
                  <a16:creationId xmlns:a16="http://schemas.microsoft.com/office/drawing/2014/main" id="{A42AF6E7-27DA-BCA7-1C0B-226A90AAAA40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EF4979DE-E336-80AC-32E0-9D6093F91EED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Oval 1863">
              <a:extLst>
                <a:ext uri="{FF2B5EF4-FFF2-40B4-BE49-F238E27FC236}">
                  <a16:creationId xmlns:a16="http://schemas.microsoft.com/office/drawing/2014/main" id="{6395B042-39F3-559B-63A2-9D0022284EE1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CCDE7E01-D89E-0D78-AB6F-2FC534A43AD2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Oval 1865">
              <a:extLst>
                <a:ext uri="{FF2B5EF4-FFF2-40B4-BE49-F238E27FC236}">
                  <a16:creationId xmlns:a16="http://schemas.microsoft.com/office/drawing/2014/main" id="{05FDCC81-889E-7EB2-A2D4-DC62DAC74C9D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92360F52-A692-43E6-7092-33F5A8DF37F4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Oval 1867">
              <a:extLst>
                <a:ext uri="{FF2B5EF4-FFF2-40B4-BE49-F238E27FC236}">
                  <a16:creationId xmlns:a16="http://schemas.microsoft.com/office/drawing/2014/main" id="{48FEB511-3813-64CE-8E3A-D33BEB0ECA31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94AEFA0E-ABC4-ABD8-4232-9FFEB1C0902E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Oval 1869">
              <a:extLst>
                <a:ext uri="{FF2B5EF4-FFF2-40B4-BE49-F238E27FC236}">
                  <a16:creationId xmlns:a16="http://schemas.microsoft.com/office/drawing/2014/main" id="{5D45E8D8-083D-FA64-852C-D81F79F5BE39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D84F4E2D-9AFF-AAF8-62DC-10D7B23C0C0B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Oval 1871">
              <a:extLst>
                <a:ext uri="{FF2B5EF4-FFF2-40B4-BE49-F238E27FC236}">
                  <a16:creationId xmlns:a16="http://schemas.microsoft.com/office/drawing/2014/main" id="{E909AE81-F531-86A7-D99B-82469768DB08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67F66FCB-3627-3850-3AC7-5F68EDF55F6B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Oval 1873">
              <a:extLst>
                <a:ext uri="{FF2B5EF4-FFF2-40B4-BE49-F238E27FC236}">
                  <a16:creationId xmlns:a16="http://schemas.microsoft.com/office/drawing/2014/main" id="{AA9C2139-66DB-08A6-D0D6-DEEED645F0C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9E7598B1-639F-DC53-2322-6F2B9B6CA6CD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Oval 1875">
              <a:extLst>
                <a:ext uri="{FF2B5EF4-FFF2-40B4-BE49-F238E27FC236}">
                  <a16:creationId xmlns:a16="http://schemas.microsoft.com/office/drawing/2014/main" id="{0A93EECF-FF08-4269-2C3C-CC159FE6868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91035B74-81F3-35A8-8DD3-2565737672AB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Oval 1877">
              <a:extLst>
                <a:ext uri="{FF2B5EF4-FFF2-40B4-BE49-F238E27FC236}">
                  <a16:creationId xmlns:a16="http://schemas.microsoft.com/office/drawing/2014/main" id="{2C8503D5-8CF8-C50A-1684-14A4C008A5AB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7FA8DE43-F151-A5DA-D5F5-FAC84CDE46FC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Oval 1879">
              <a:extLst>
                <a:ext uri="{FF2B5EF4-FFF2-40B4-BE49-F238E27FC236}">
                  <a16:creationId xmlns:a16="http://schemas.microsoft.com/office/drawing/2014/main" id="{36976125-1A3F-B6D5-131B-D65F7E75371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Oval 1880">
              <a:extLst>
                <a:ext uri="{FF2B5EF4-FFF2-40B4-BE49-F238E27FC236}">
                  <a16:creationId xmlns:a16="http://schemas.microsoft.com/office/drawing/2014/main" id="{33C72186-43AE-668C-8CD8-22EAC7E5A0C9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D2C62F1C-BBC6-F22F-F0F7-5325C7A18A1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Oval 1882">
              <a:extLst>
                <a:ext uri="{FF2B5EF4-FFF2-40B4-BE49-F238E27FC236}">
                  <a16:creationId xmlns:a16="http://schemas.microsoft.com/office/drawing/2014/main" id="{AF661A14-18BD-6273-1EC2-07C5BA762518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A92C5658-9A39-6DC1-ED27-78FB1CF38343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8E9D9F32-4968-7FE4-411C-28FFC8DCA14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A553884A-E187-86F6-5FE9-709613BB2AB4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Oval 1886">
              <a:extLst>
                <a:ext uri="{FF2B5EF4-FFF2-40B4-BE49-F238E27FC236}">
                  <a16:creationId xmlns:a16="http://schemas.microsoft.com/office/drawing/2014/main" id="{DA0BA6F1-7A30-256A-F82C-FA9AB3DC7B20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2A783F33-B68A-2562-E9E2-23EDFBEA3F06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Oval 1888">
              <a:extLst>
                <a:ext uri="{FF2B5EF4-FFF2-40B4-BE49-F238E27FC236}">
                  <a16:creationId xmlns:a16="http://schemas.microsoft.com/office/drawing/2014/main" id="{6A9C0CEA-6480-FD3B-2700-606852685F76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46EF6A42-7E84-6803-09AC-90A1CD7E94ED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Oval 1890">
              <a:extLst>
                <a:ext uri="{FF2B5EF4-FFF2-40B4-BE49-F238E27FC236}">
                  <a16:creationId xmlns:a16="http://schemas.microsoft.com/office/drawing/2014/main" id="{99903E32-1D4D-B563-4D49-868FC6FA18A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72EB11A5-B009-3533-26E8-79E36447A319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01635E78-B4A7-347B-5BF1-BC4855C5F1C4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9A7ADCFD-3AB7-1C19-1B3C-90C648EC1EA2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CFE651A8-1316-3027-0D42-C8776C24C008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B8FE2DC6-8E2B-52CF-93C9-858EC5E84150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4C26A152-ED38-9C85-6A88-24508EF06070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Oval 1897">
              <a:extLst>
                <a:ext uri="{FF2B5EF4-FFF2-40B4-BE49-F238E27FC236}">
                  <a16:creationId xmlns:a16="http://schemas.microsoft.com/office/drawing/2014/main" id="{53E677F7-164A-858F-26BC-BDE3B6487027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ACB6F1C2-06EE-B898-3569-AB7504C841E1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Oval 1899">
              <a:extLst>
                <a:ext uri="{FF2B5EF4-FFF2-40B4-BE49-F238E27FC236}">
                  <a16:creationId xmlns:a16="http://schemas.microsoft.com/office/drawing/2014/main" id="{319C67B2-CEF2-5002-42B5-13A314874E87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EEA09A43-DE69-6A13-C482-ECB8156BCC07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8E30B454-9714-6ED8-55C2-97ADE17BA7C9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6BF4FCDB-7B85-4CA9-AE0E-0758138EA484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Oval 1903">
              <a:extLst>
                <a:ext uri="{FF2B5EF4-FFF2-40B4-BE49-F238E27FC236}">
                  <a16:creationId xmlns:a16="http://schemas.microsoft.com/office/drawing/2014/main" id="{AE9DD54D-579D-B74E-792E-58315766C7A0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CCD8003B-A71B-AE6B-4881-8C11A1B9357E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8B7F0D8C-52C7-E86A-1BB5-D13E737E1327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EDDC84E8-3290-AA61-B461-2FE8D5E7096F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B53D40CE-6762-4365-DC5D-98363DC43EC6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BDE4D147-205D-2672-3172-EDA72C9554FC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Oval 1909">
              <a:extLst>
                <a:ext uri="{FF2B5EF4-FFF2-40B4-BE49-F238E27FC236}">
                  <a16:creationId xmlns:a16="http://schemas.microsoft.com/office/drawing/2014/main" id="{3423DADC-2839-0FE6-94F4-7D582CB99F2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9960130A-8908-A18F-8688-33780E79037B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Oval 1911">
              <a:extLst>
                <a:ext uri="{FF2B5EF4-FFF2-40B4-BE49-F238E27FC236}">
                  <a16:creationId xmlns:a16="http://schemas.microsoft.com/office/drawing/2014/main" id="{4A59C9D1-3ECB-FAB1-8824-8C6405C9DCC4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Oval 1912">
              <a:extLst>
                <a:ext uri="{FF2B5EF4-FFF2-40B4-BE49-F238E27FC236}">
                  <a16:creationId xmlns:a16="http://schemas.microsoft.com/office/drawing/2014/main" id="{278387EF-A36C-A26A-4453-A5DB7F16A882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21AADA81-C3A1-C937-D2AE-9494076D1DD3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Oval 1914">
              <a:extLst>
                <a:ext uri="{FF2B5EF4-FFF2-40B4-BE49-F238E27FC236}">
                  <a16:creationId xmlns:a16="http://schemas.microsoft.com/office/drawing/2014/main" id="{444D749D-A35F-FBD3-916E-7DCA45CA7BD7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4C6AA48C-6509-4C30-D18D-F45922299083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Oval 1916">
              <a:extLst>
                <a:ext uri="{FF2B5EF4-FFF2-40B4-BE49-F238E27FC236}">
                  <a16:creationId xmlns:a16="http://schemas.microsoft.com/office/drawing/2014/main" id="{95560570-7F70-5A52-7229-99A7CD8DAC02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A6B5F7AC-35E3-BA5F-EABC-5540AE2F996B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Oval 1918">
              <a:extLst>
                <a:ext uri="{FF2B5EF4-FFF2-40B4-BE49-F238E27FC236}">
                  <a16:creationId xmlns:a16="http://schemas.microsoft.com/office/drawing/2014/main" id="{78A25C3E-4A83-E610-18B0-2FA338C4CC1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4958A877-84C9-AFBF-9E2C-E42D47852DEA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Oval 1920">
              <a:extLst>
                <a:ext uri="{FF2B5EF4-FFF2-40B4-BE49-F238E27FC236}">
                  <a16:creationId xmlns:a16="http://schemas.microsoft.com/office/drawing/2014/main" id="{8A0D07D2-BE7C-909D-5123-3F9FD8F82C28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A55857E6-C9BC-43F7-5134-349DE399D7E4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3FD909A8-9124-8AAE-4BCD-3EE0BD64412C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Oval 1923">
              <a:extLst>
                <a:ext uri="{FF2B5EF4-FFF2-40B4-BE49-F238E27FC236}">
                  <a16:creationId xmlns:a16="http://schemas.microsoft.com/office/drawing/2014/main" id="{B9D21FB8-A86E-01C3-9119-382AA240CD37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84C50E3A-24AF-7A3B-5288-B73D3D8CE945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CDCC4424-4A68-0D62-89E1-6CC380FF0746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82536735-C0A9-E021-C4AA-289E145802B0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2C9DE008-9F3E-C3C6-5CFD-8F74FD94948E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F521F617-9082-1C8E-A4E7-70E7E7A1CB5D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Oval 1929">
              <a:extLst>
                <a:ext uri="{FF2B5EF4-FFF2-40B4-BE49-F238E27FC236}">
                  <a16:creationId xmlns:a16="http://schemas.microsoft.com/office/drawing/2014/main" id="{68505437-1C16-7CAD-FFB4-4DC64CFCFF32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580657C1-AFB9-0B41-8ADE-8CFBE0002F99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Oval 1931">
              <a:extLst>
                <a:ext uri="{FF2B5EF4-FFF2-40B4-BE49-F238E27FC236}">
                  <a16:creationId xmlns:a16="http://schemas.microsoft.com/office/drawing/2014/main" id="{071E5104-A68E-5B78-EA20-5DDFE9161612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C46C41BC-7EAB-CBD7-7DD2-A535C4A63DA8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Oval 1933">
              <a:extLst>
                <a:ext uri="{FF2B5EF4-FFF2-40B4-BE49-F238E27FC236}">
                  <a16:creationId xmlns:a16="http://schemas.microsoft.com/office/drawing/2014/main" id="{01850DB5-6355-3691-EE08-D346FD5A67B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8D162EA0-B8D0-5A9B-2BE7-023262C19F2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Oval 1935">
              <a:extLst>
                <a:ext uri="{FF2B5EF4-FFF2-40B4-BE49-F238E27FC236}">
                  <a16:creationId xmlns:a16="http://schemas.microsoft.com/office/drawing/2014/main" id="{901FE233-B5E5-E998-6CE9-76A6C91DA40A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D68C7558-BC47-2B24-7FDA-ED5034A54FAE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Oval 1937">
              <a:extLst>
                <a:ext uri="{FF2B5EF4-FFF2-40B4-BE49-F238E27FC236}">
                  <a16:creationId xmlns:a16="http://schemas.microsoft.com/office/drawing/2014/main" id="{12539891-6A43-05D9-19A2-0F4EF132C41C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F2608360-EBC4-A8E5-410D-72AA34269978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Oval 1939">
              <a:extLst>
                <a:ext uri="{FF2B5EF4-FFF2-40B4-BE49-F238E27FC236}">
                  <a16:creationId xmlns:a16="http://schemas.microsoft.com/office/drawing/2014/main" id="{3EDF93D6-F849-3BA6-226A-40815A60B5E5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B81C1041-6260-A24D-5050-09C2A9D1E553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Oval 1941">
              <a:extLst>
                <a:ext uri="{FF2B5EF4-FFF2-40B4-BE49-F238E27FC236}">
                  <a16:creationId xmlns:a16="http://schemas.microsoft.com/office/drawing/2014/main" id="{0AEC2F97-53EA-41F6-6847-E41891AC22D3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81F2F944-E6CD-D52C-3F53-14DFA4FC761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Oval 1943">
              <a:extLst>
                <a:ext uri="{FF2B5EF4-FFF2-40B4-BE49-F238E27FC236}">
                  <a16:creationId xmlns:a16="http://schemas.microsoft.com/office/drawing/2014/main" id="{4E42A3FA-DF04-59DE-ED9A-8BE97FFDBD0A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AC568625-A8AF-7D80-CFF2-BFE5605FD05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A5AD3331-DE07-00D7-035E-787EFD3CFC3D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8221B2AA-8306-CFDE-990B-3D7B0CB2FB37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55E6E515-F7AB-C03D-569E-BA50C55F0112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Oval 1948">
              <a:extLst>
                <a:ext uri="{FF2B5EF4-FFF2-40B4-BE49-F238E27FC236}">
                  <a16:creationId xmlns:a16="http://schemas.microsoft.com/office/drawing/2014/main" id="{146E4FE4-9A3A-D531-E49C-B18389CDC01A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E94536A2-02F4-B233-8651-2335A03C61BD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1951" name="Oval 1950">
              <a:extLst>
                <a:ext uri="{FF2B5EF4-FFF2-40B4-BE49-F238E27FC236}">
                  <a16:creationId xmlns:a16="http://schemas.microsoft.com/office/drawing/2014/main" id="{7C0E718D-2113-B362-99C7-5C95D8D775CE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5DF37AB5-8F82-447A-C780-CEC75FFCA33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Oval 1952">
              <a:extLst>
                <a:ext uri="{FF2B5EF4-FFF2-40B4-BE49-F238E27FC236}">
                  <a16:creationId xmlns:a16="http://schemas.microsoft.com/office/drawing/2014/main" id="{7E3B00C3-AD6A-81D3-546B-4BC906A4DD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2C50584E-2BDC-2994-E7A8-81F2849BC1B6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20F1819-A063-242B-3BD2-762CDCB3913B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1CBB8F14-72AA-D3CF-A84D-2727967F9212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667DD271-F2DD-8634-708D-196B4BC6EB99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F0C2F7E2-EB7A-5C89-F2D3-B3D4A902FD93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Oval 1958">
              <a:extLst>
                <a:ext uri="{FF2B5EF4-FFF2-40B4-BE49-F238E27FC236}">
                  <a16:creationId xmlns:a16="http://schemas.microsoft.com/office/drawing/2014/main" id="{C3205C1E-8D92-31E0-AF43-1F60B31AC79E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5159B0DC-4471-8647-E9CC-272538027976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Oval 1960">
              <a:extLst>
                <a:ext uri="{FF2B5EF4-FFF2-40B4-BE49-F238E27FC236}">
                  <a16:creationId xmlns:a16="http://schemas.microsoft.com/office/drawing/2014/main" id="{48B24C15-ADF8-4AE4-0077-82AD20A2CE3D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14FF9161-C3F2-562C-3D98-DC6C1370EFEC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83BB634A-6025-A97A-A9E8-689D789AA8F0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Oval 1963">
              <a:extLst>
                <a:ext uri="{FF2B5EF4-FFF2-40B4-BE49-F238E27FC236}">
                  <a16:creationId xmlns:a16="http://schemas.microsoft.com/office/drawing/2014/main" id="{369A7ACB-4073-0233-BD59-DCB8B65D0F2B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A352A2EE-52D8-914D-93D3-56E7FE592749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66615D9A-7582-61BC-7F0E-5C1B1F88536C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26C9DFED-4603-7D43-68F2-D9F0A432F91E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D9A0815D-9BE3-7D3E-ACFF-AB6C07C3672F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83FC4C08-365C-6CE0-8C62-070F5D837949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Oval 1969">
              <a:extLst>
                <a:ext uri="{FF2B5EF4-FFF2-40B4-BE49-F238E27FC236}">
                  <a16:creationId xmlns:a16="http://schemas.microsoft.com/office/drawing/2014/main" id="{E4346DF1-006F-5F50-BE00-E54084B78DD9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846AC0F3-3EDD-8AFF-5764-9F00EA65D85F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Oval 1971">
              <a:extLst>
                <a:ext uri="{FF2B5EF4-FFF2-40B4-BE49-F238E27FC236}">
                  <a16:creationId xmlns:a16="http://schemas.microsoft.com/office/drawing/2014/main" id="{9E99C820-1D8A-8E32-F9D5-C98F52E4E7D7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B6FC0530-B4D3-F489-2700-5AB19AEA52E5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Oval 1973">
              <a:extLst>
                <a:ext uri="{FF2B5EF4-FFF2-40B4-BE49-F238E27FC236}">
                  <a16:creationId xmlns:a16="http://schemas.microsoft.com/office/drawing/2014/main" id="{08E1EDBC-E3DE-EF74-DD68-D10175A9A7C5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106731F1-669F-388C-C886-24D8EC4FF5C9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Oval 1975">
              <a:extLst>
                <a:ext uri="{FF2B5EF4-FFF2-40B4-BE49-F238E27FC236}">
                  <a16:creationId xmlns:a16="http://schemas.microsoft.com/office/drawing/2014/main" id="{2582373D-DB3D-AED1-1D87-8D1982ED0878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CCFEB5F9-2148-5272-991C-87A2C038D57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66E63F55-E62B-494E-ED44-2C2332FBB3D2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B8B898CE-499C-FDD2-6058-EE3786BADA0A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CD38C36B-A971-7365-FB1D-2440C51F6F07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Oval 1980">
              <a:extLst>
                <a:ext uri="{FF2B5EF4-FFF2-40B4-BE49-F238E27FC236}">
                  <a16:creationId xmlns:a16="http://schemas.microsoft.com/office/drawing/2014/main" id="{F629D725-504A-49E7-4B9F-121C639A7A7B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1BC13490-E865-D5F2-2625-8ED9C3B47787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Oval 1982">
              <a:extLst>
                <a:ext uri="{FF2B5EF4-FFF2-40B4-BE49-F238E27FC236}">
                  <a16:creationId xmlns:a16="http://schemas.microsoft.com/office/drawing/2014/main" id="{59CC7466-D134-9FDC-90DA-FF893C7CC37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97624981-397D-6FB5-BA0C-6433A05465D7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Oval 1984">
              <a:extLst>
                <a:ext uri="{FF2B5EF4-FFF2-40B4-BE49-F238E27FC236}">
                  <a16:creationId xmlns:a16="http://schemas.microsoft.com/office/drawing/2014/main" id="{D90C8260-CFD2-C741-9537-86224792A344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B713C0D7-C008-99ED-102A-01124B280D11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Oval 1986">
              <a:extLst>
                <a:ext uri="{FF2B5EF4-FFF2-40B4-BE49-F238E27FC236}">
                  <a16:creationId xmlns:a16="http://schemas.microsoft.com/office/drawing/2014/main" id="{C76812A5-53E6-2B37-9720-EF556114BBFE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1A903F19-43E8-28D0-3835-5603B6F624FD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9B13B341-577C-674F-8D1A-5BCF81826767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Oval 1989">
              <a:extLst>
                <a:ext uri="{FF2B5EF4-FFF2-40B4-BE49-F238E27FC236}">
                  <a16:creationId xmlns:a16="http://schemas.microsoft.com/office/drawing/2014/main" id="{A0A969ED-9381-D52B-D01B-AFAF990E9AF6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A81B8BB3-9D07-BDBB-2427-BFB09FC4F018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Oval 1991">
              <a:extLst>
                <a:ext uri="{FF2B5EF4-FFF2-40B4-BE49-F238E27FC236}">
                  <a16:creationId xmlns:a16="http://schemas.microsoft.com/office/drawing/2014/main" id="{C6BFC698-9408-45A9-94AA-6773A01FD021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5A511E46-00AF-FA73-3B64-766BE230E8A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Oval 1993">
              <a:extLst>
                <a:ext uri="{FF2B5EF4-FFF2-40B4-BE49-F238E27FC236}">
                  <a16:creationId xmlns:a16="http://schemas.microsoft.com/office/drawing/2014/main" id="{D669C8F3-2E23-DFBB-55D8-12CA85361E9B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CA749640-5ABE-0295-D532-4CFE3EBBA906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Oval 1995">
              <a:extLst>
                <a:ext uri="{FF2B5EF4-FFF2-40B4-BE49-F238E27FC236}">
                  <a16:creationId xmlns:a16="http://schemas.microsoft.com/office/drawing/2014/main" id="{2F8799B5-B736-630A-7506-24F1C0A351AA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8067FF08-2BB7-FDE9-1C8C-294816B8222D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117A29CF-0C26-8300-0DC4-EB96BF3F5C2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5F09ACBF-D9C3-1DD3-298E-A1D211CE76F2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0" name="Oval 1999">
              <a:extLst>
                <a:ext uri="{FF2B5EF4-FFF2-40B4-BE49-F238E27FC236}">
                  <a16:creationId xmlns:a16="http://schemas.microsoft.com/office/drawing/2014/main" id="{E3A75544-BDCC-5A4E-D2DC-7ED6150A1E8A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F0EF1DCF-2575-C622-A329-4F13E4702231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Oval 2001">
              <a:extLst>
                <a:ext uri="{FF2B5EF4-FFF2-40B4-BE49-F238E27FC236}">
                  <a16:creationId xmlns:a16="http://schemas.microsoft.com/office/drawing/2014/main" id="{6B1C2A95-DB9F-38F2-38C1-58FE001C1D8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011E2DAF-B560-D443-C904-032734BFB46C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Oval 2003">
              <a:extLst>
                <a:ext uri="{FF2B5EF4-FFF2-40B4-BE49-F238E27FC236}">
                  <a16:creationId xmlns:a16="http://schemas.microsoft.com/office/drawing/2014/main" id="{A12DC1FE-CFA3-EA9C-B539-25F6E9FC19FD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BA88B193-E267-F133-E1DD-5066DEE05F03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Oval 2005">
              <a:extLst>
                <a:ext uri="{FF2B5EF4-FFF2-40B4-BE49-F238E27FC236}">
                  <a16:creationId xmlns:a16="http://schemas.microsoft.com/office/drawing/2014/main" id="{DD97ACB5-43C7-1BEB-9D6D-616A87D9396D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40552BE7-6D85-F2D2-BC62-A059B3E1F3B4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Oval 2007">
              <a:extLst>
                <a:ext uri="{FF2B5EF4-FFF2-40B4-BE49-F238E27FC236}">
                  <a16:creationId xmlns:a16="http://schemas.microsoft.com/office/drawing/2014/main" id="{5A5C47B0-9E55-9A83-0432-9EFDED4AD626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BD68598E-61DA-5A56-022C-98C4C40681D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Oval 2009">
              <a:extLst>
                <a:ext uri="{FF2B5EF4-FFF2-40B4-BE49-F238E27FC236}">
                  <a16:creationId xmlns:a16="http://schemas.microsoft.com/office/drawing/2014/main" id="{07C3108F-FA07-890F-3180-E5A0B38AA820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25ACD705-DCBC-4034-5C74-0553D73BD2A9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Oval 2011">
              <a:extLst>
                <a:ext uri="{FF2B5EF4-FFF2-40B4-BE49-F238E27FC236}">
                  <a16:creationId xmlns:a16="http://schemas.microsoft.com/office/drawing/2014/main" id="{16876978-F5A8-7B93-56B4-D938B642EB08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A4BA9B1D-6231-85ED-9973-13F813D086F0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Oval 2013">
              <a:extLst>
                <a:ext uri="{FF2B5EF4-FFF2-40B4-BE49-F238E27FC236}">
                  <a16:creationId xmlns:a16="http://schemas.microsoft.com/office/drawing/2014/main" id="{EDFE2A7D-AA9C-70A0-36A3-1651D4427BDE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CC8E1C4A-2A9B-F931-619A-0A4A8220506F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>
              <a:extLst>
                <a:ext uri="{FF2B5EF4-FFF2-40B4-BE49-F238E27FC236}">
                  <a16:creationId xmlns:a16="http://schemas.microsoft.com/office/drawing/2014/main" id="{D29DC260-0538-FC97-3533-5094F7D6715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Oval 2016">
              <a:extLst>
                <a:ext uri="{FF2B5EF4-FFF2-40B4-BE49-F238E27FC236}">
                  <a16:creationId xmlns:a16="http://schemas.microsoft.com/office/drawing/2014/main" id="{414CFEFA-8E0B-2464-D158-E307F6834556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3420FEF0-7508-A26C-9CE0-270CD6F295FC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Oval 2018">
              <a:extLst>
                <a:ext uri="{FF2B5EF4-FFF2-40B4-BE49-F238E27FC236}">
                  <a16:creationId xmlns:a16="http://schemas.microsoft.com/office/drawing/2014/main" id="{786DB3CD-A44C-CD3A-D978-729B9FDA1B31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4AF56AEF-12FA-49CF-A65A-E4F1E8512D05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Oval 2020">
              <a:extLst>
                <a:ext uri="{FF2B5EF4-FFF2-40B4-BE49-F238E27FC236}">
                  <a16:creationId xmlns:a16="http://schemas.microsoft.com/office/drawing/2014/main" id="{64E83F7D-B9B8-089D-140C-E8B0CE3CA2E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73A2A65C-1EBF-2EF4-F03F-256A99C5ECB1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Oval 2022">
              <a:extLst>
                <a:ext uri="{FF2B5EF4-FFF2-40B4-BE49-F238E27FC236}">
                  <a16:creationId xmlns:a16="http://schemas.microsoft.com/office/drawing/2014/main" id="{DC7F2230-FA23-E087-3FDB-6EB16C939347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2F089D5B-4F57-6203-014F-ADB9ADCA4265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Oval 2024">
              <a:extLst>
                <a:ext uri="{FF2B5EF4-FFF2-40B4-BE49-F238E27FC236}">
                  <a16:creationId xmlns:a16="http://schemas.microsoft.com/office/drawing/2014/main" id="{2AC08093-BF97-17EC-E9DC-23E89FB59536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8199E75E-5BE2-9907-1A6F-D96EA99FF51B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Oval 2026">
              <a:extLst>
                <a:ext uri="{FF2B5EF4-FFF2-40B4-BE49-F238E27FC236}">
                  <a16:creationId xmlns:a16="http://schemas.microsoft.com/office/drawing/2014/main" id="{3AB36215-2084-C510-9B25-1B6CBFC10966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1806623A-300F-98E9-EC24-627FEEBA601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>
              <a:extLst>
                <a:ext uri="{FF2B5EF4-FFF2-40B4-BE49-F238E27FC236}">
                  <a16:creationId xmlns:a16="http://schemas.microsoft.com/office/drawing/2014/main" id="{E6AAA4DC-F01E-315A-807D-AA979DC0ABEA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Oval 2029">
              <a:extLst>
                <a:ext uri="{FF2B5EF4-FFF2-40B4-BE49-F238E27FC236}">
                  <a16:creationId xmlns:a16="http://schemas.microsoft.com/office/drawing/2014/main" id="{276C5840-5435-1ABC-AC0F-F46243C071EF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7C836590-859A-F4CD-2668-5F44D10C2C20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Oval 2031">
              <a:extLst>
                <a:ext uri="{FF2B5EF4-FFF2-40B4-BE49-F238E27FC236}">
                  <a16:creationId xmlns:a16="http://schemas.microsoft.com/office/drawing/2014/main" id="{3944F769-4A3D-6ADA-B6A7-8F5F9CC5F3BC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97F94EAD-E660-8A40-6429-3C4440C281AC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Oval 2033">
              <a:extLst>
                <a:ext uri="{FF2B5EF4-FFF2-40B4-BE49-F238E27FC236}">
                  <a16:creationId xmlns:a16="http://schemas.microsoft.com/office/drawing/2014/main" id="{359D5C12-3EB7-58C3-9191-533BD22F7206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Oval 2034">
              <a:extLst>
                <a:ext uri="{FF2B5EF4-FFF2-40B4-BE49-F238E27FC236}">
                  <a16:creationId xmlns:a16="http://schemas.microsoft.com/office/drawing/2014/main" id="{E286FD40-6464-C5CB-8899-EC4BD9110514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Oval 2035">
              <a:extLst>
                <a:ext uri="{FF2B5EF4-FFF2-40B4-BE49-F238E27FC236}">
                  <a16:creationId xmlns:a16="http://schemas.microsoft.com/office/drawing/2014/main" id="{EA90A327-335A-F658-859E-7AB285DB5811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6EAE5BAF-2E87-49B2-7AA7-2EDD058EA7B1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Oval 2037">
              <a:extLst>
                <a:ext uri="{FF2B5EF4-FFF2-40B4-BE49-F238E27FC236}">
                  <a16:creationId xmlns:a16="http://schemas.microsoft.com/office/drawing/2014/main" id="{13E95556-549B-3611-16FF-767362A21E46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Oval 2038">
              <a:extLst>
                <a:ext uri="{FF2B5EF4-FFF2-40B4-BE49-F238E27FC236}">
                  <a16:creationId xmlns:a16="http://schemas.microsoft.com/office/drawing/2014/main" id="{07FE9FAE-343B-EBE9-4E96-7A5B9F815AE8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Oval 2039">
              <a:extLst>
                <a:ext uri="{FF2B5EF4-FFF2-40B4-BE49-F238E27FC236}">
                  <a16:creationId xmlns:a16="http://schemas.microsoft.com/office/drawing/2014/main" id="{6D3F8ACA-B3BE-CDEA-8BC8-E65FA05B3528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Oval 2040">
              <a:extLst>
                <a:ext uri="{FF2B5EF4-FFF2-40B4-BE49-F238E27FC236}">
                  <a16:creationId xmlns:a16="http://schemas.microsoft.com/office/drawing/2014/main" id="{A280AB99-1D00-2FBD-5A03-DFC3EB8EA790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Oval 2041">
              <a:extLst>
                <a:ext uri="{FF2B5EF4-FFF2-40B4-BE49-F238E27FC236}">
                  <a16:creationId xmlns:a16="http://schemas.microsoft.com/office/drawing/2014/main" id="{5E47E871-E93A-E3D7-3918-A5D98C4FD17F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Oval 2042">
              <a:extLst>
                <a:ext uri="{FF2B5EF4-FFF2-40B4-BE49-F238E27FC236}">
                  <a16:creationId xmlns:a16="http://schemas.microsoft.com/office/drawing/2014/main" id="{AEA4D777-4E6D-B142-4CDA-393DD33049D1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Oval 2043">
              <a:extLst>
                <a:ext uri="{FF2B5EF4-FFF2-40B4-BE49-F238E27FC236}">
                  <a16:creationId xmlns:a16="http://schemas.microsoft.com/office/drawing/2014/main" id="{F86C807F-C8E8-8C40-C7A3-7A9A66816A5A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Oval 2044">
              <a:extLst>
                <a:ext uri="{FF2B5EF4-FFF2-40B4-BE49-F238E27FC236}">
                  <a16:creationId xmlns:a16="http://schemas.microsoft.com/office/drawing/2014/main" id="{68487028-75C9-DDE8-1925-A85799E4A0D0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Oval 2045">
              <a:extLst>
                <a:ext uri="{FF2B5EF4-FFF2-40B4-BE49-F238E27FC236}">
                  <a16:creationId xmlns:a16="http://schemas.microsoft.com/office/drawing/2014/main" id="{5E83FC7C-0A54-80E8-6DCE-4D5A3770A316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Oval 2046">
              <a:extLst>
                <a:ext uri="{FF2B5EF4-FFF2-40B4-BE49-F238E27FC236}">
                  <a16:creationId xmlns:a16="http://schemas.microsoft.com/office/drawing/2014/main" id="{888FA77F-57BA-AB62-C009-D6D8BCFAFE21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17EE1D37-6F39-0744-CBAB-523D74AB4D69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6E4C3B8C-C5A5-7545-4717-D9F3B35BC480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BB98F035-9A46-A438-A3B5-6C73F55377A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5D372EC9-A83C-FF95-07AF-5748B9DA5220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2A137F19-4437-5000-47F9-C02225E61E21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Oval 2052">
              <a:extLst>
                <a:ext uri="{FF2B5EF4-FFF2-40B4-BE49-F238E27FC236}">
                  <a16:creationId xmlns:a16="http://schemas.microsoft.com/office/drawing/2014/main" id="{40162805-50C7-F54E-BA8D-87BDA863A182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71A06D46-28E4-2837-D760-EEC9795A3C9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Oval 2054">
              <a:extLst>
                <a:ext uri="{FF2B5EF4-FFF2-40B4-BE49-F238E27FC236}">
                  <a16:creationId xmlns:a16="http://schemas.microsoft.com/office/drawing/2014/main" id="{7B86DC1E-C345-9C56-7757-D3AFC47A6ED1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1A2166C6-3EA7-D883-AD6A-B504EB2C4823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7A6CE722-70C5-8662-A522-126FE4D9A014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F13FF623-59CE-67CD-3CA0-D2BA000FCCB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43FE86FB-7F71-F14F-2C71-08701E236216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DCB63BF2-0692-DCB3-A09F-CAC4949FDBF9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9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250F62EC-1E9E-16FF-5396-1FCA27042A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5DA25886-9BA9-9E28-4F12-5B7FF1E6592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7125098A-6AED-937D-0CC4-0354981CDEA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F60C6A04-18D5-A9F9-3D1A-A2D8CF22506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1B407F54-A194-0B03-148D-F4CC85ED1EE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FBBE8601-B04A-A937-E398-D5F4605596C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2987D8D8-DAF1-C04E-FEB9-AB382CE9950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16EE646-47FA-5DAB-AA1F-775433B04A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F3B67338-3F1A-42C0-CC7D-2763FD1EF83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69E00294-8033-E4D7-B121-F2C099D27E9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93FC57A-34F1-85F2-66D2-722684DCB5E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3CE86384-6B17-72FF-32DE-15260C0C11E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8EB55351-E69A-239D-91A9-2C75EEB007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A4E0A14C-9FB3-93E9-7E4B-16937491C58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BDB3AF88-BCBC-33A5-1FA2-F5674B75649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429F4337-3CF7-6F80-E7ED-64AF174B9A6C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57AE79D4-2C23-6DDE-F812-F8C1CC9A439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3" name="Straight Connector 1322">
            <a:extLst>
              <a:ext uri="{FF2B5EF4-FFF2-40B4-BE49-F238E27FC236}">
                <a16:creationId xmlns:a16="http://schemas.microsoft.com/office/drawing/2014/main" id="{1B3648B9-8CAB-42E5-DE49-2519A02D7D5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4" name="Straight Connector 1323">
            <a:extLst>
              <a:ext uri="{FF2B5EF4-FFF2-40B4-BE49-F238E27FC236}">
                <a16:creationId xmlns:a16="http://schemas.microsoft.com/office/drawing/2014/main" id="{D78F065E-4C7A-087F-555A-348372EC456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5" name="Straight Connector 1324">
            <a:extLst>
              <a:ext uri="{FF2B5EF4-FFF2-40B4-BE49-F238E27FC236}">
                <a16:creationId xmlns:a16="http://schemas.microsoft.com/office/drawing/2014/main" id="{3EF87B14-CC64-3D4E-4BAE-1B9564146E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6" name="Straight Connector 1325">
            <a:extLst>
              <a:ext uri="{FF2B5EF4-FFF2-40B4-BE49-F238E27FC236}">
                <a16:creationId xmlns:a16="http://schemas.microsoft.com/office/drawing/2014/main" id="{84E87FE6-345A-2F12-8757-FB341C538F0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0C0F14FE-78B7-D313-B265-18655C275A2C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8" name="Straight Connector 1327">
            <a:extLst>
              <a:ext uri="{FF2B5EF4-FFF2-40B4-BE49-F238E27FC236}">
                <a16:creationId xmlns:a16="http://schemas.microsoft.com/office/drawing/2014/main" id="{1529F91E-28FF-0D5B-4FB1-D9547314E792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9" name="Straight Connector 1328">
            <a:extLst>
              <a:ext uri="{FF2B5EF4-FFF2-40B4-BE49-F238E27FC236}">
                <a16:creationId xmlns:a16="http://schemas.microsoft.com/office/drawing/2014/main" id="{03FE8C1E-2E92-ECDF-413B-D1A9DCFC245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0" name="Straight Connector 1329">
            <a:extLst>
              <a:ext uri="{FF2B5EF4-FFF2-40B4-BE49-F238E27FC236}">
                <a16:creationId xmlns:a16="http://schemas.microsoft.com/office/drawing/2014/main" id="{CF119993-0714-FD06-742D-EF5E662F053B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1" name="Straight Connector 1330">
            <a:extLst>
              <a:ext uri="{FF2B5EF4-FFF2-40B4-BE49-F238E27FC236}">
                <a16:creationId xmlns:a16="http://schemas.microsoft.com/office/drawing/2014/main" id="{AEA21A8E-0121-1E96-B642-2490F0E1E36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2" name="Straight Connector 1331">
            <a:extLst>
              <a:ext uri="{FF2B5EF4-FFF2-40B4-BE49-F238E27FC236}">
                <a16:creationId xmlns:a16="http://schemas.microsoft.com/office/drawing/2014/main" id="{EBB0C7E0-058E-3B06-6384-365DF26E29ED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3" name="Straight Connector 1332">
            <a:extLst>
              <a:ext uri="{FF2B5EF4-FFF2-40B4-BE49-F238E27FC236}">
                <a16:creationId xmlns:a16="http://schemas.microsoft.com/office/drawing/2014/main" id="{4AD7CBF5-2994-D516-CF71-9FD72C9EF77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4" name="Straight Connector 1333">
            <a:extLst>
              <a:ext uri="{FF2B5EF4-FFF2-40B4-BE49-F238E27FC236}">
                <a16:creationId xmlns:a16="http://schemas.microsoft.com/office/drawing/2014/main" id="{637D4DDF-EAE8-9772-6049-1FBEBCF17C4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5" name="Straight Connector 1334">
            <a:extLst>
              <a:ext uri="{FF2B5EF4-FFF2-40B4-BE49-F238E27FC236}">
                <a16:creationId xmlns:a16="http://schemas.microsoft.com/office/drawing/2014/main" id="{93DA0765-0BB4-A06B-59F4-D9597578D93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6" name="Straight Connector 1335">
            <a:extLst>
              <a:ext uri="{FF2B5EF4-FFF2-40B4-BE49-F238E27FC236}">
                <a16:creationId xmlns:a16="http://schemas.microsoft.com/office/drawing/2014/main" id="{2ADDB653-F904-C962-E922-CD2F3EEC1C8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7" name="Straight Connector 1336">
            <a:extLst>
              <a:ext uri="{FF2B5EF4-FFF2-40B4-BE49-F238E27FC236}">
                <a16:creationId xmlns:a16="http://schemas.microsoft.com/office/drawing/2014/main" id="{723F1A0D-5378-2B6A-F785-FDF3880E192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8" name="Straight Connector 1337">
            <a:extLst>
              <a:ext uri="{FF2B5EF4-FFF2-40B4-BE49-F238E27FC236}">
                <a16:creationId xmlns:a16="http://schemas.microsoft.com/office/drawing/2014/main" id="{BFCAE3C6-5FB6-6CB4-5D90-748D222145F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9" name="Straight Connector 1338">
            <a:extLst>
              <a:ext uri="{FF2B5EF4-FFF2-40B4-BE49-F238E27FC236}">
                <a16:creationId xmlns:a16="http://schemas.microsoft.com/office/drawing/2014/main" id="{CFF0F446-5119-0A4C-930F-E8B79F25559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9CC457F8-C9AD-F45E-33A3-E9FAA2BE833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1" name="Straight Connector 1340">
            <a:extLst>
              <a:ext uri="{FF2B5EF4-FFF2-40B4-BE49-F238E27FC236}">
                <a16:creationId xmlns:a16="http://schemas.microsoft.com/office/drawing/2014/main" id="{63F53C48-B507-6FFA-145C-9B0E81B16AB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2" name="Straight Connector 1341">
            <a:extLst>
              <a:ext uri="{FF2B5EF4-FFF2-40B4-BE49-F238E27FC236}">
                <a16:creationId xmlns:a16="http://schemas.microsoft.com/office/drawing/2014/main" id="{47F8BAB3-22D7-D7A3-FB8A-3ECBD33B14B4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185D2ECA-F8E3-FC56-5283-57AD3614CF8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60006AC2-CF05-2A29-8DE3-CE35FFC14ABF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190CFB29-F3B6-3568-6FBC-ED37B12A1EA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1CA30F20-2BA3-DD5F-AFC9-BFACA4C37870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9BEAC9BB-832B-9C8D-0B91-32F999A78E9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AD02E995-AB23-85DA-ED32-888192168A4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6C841195-C707-C7E4-9A34-43C6C1AB645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AABDE46B-E039-00C5-858D-38E9289E8489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B599800B-ED0A-B82F-BB8D-FC177491F61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1A01F049-E5FD-F344-AE83-12D2FDB31A7A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59FEC5-26FE-14B1-745E-30C94F4C1C9C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A7D5962E-8E01-D4D5-6620-51DC980A31DE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234558DF-FCFC-2A37-7706-C49EE0F427E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8B385EBC-AFEC-BB72-84EE-A43BC59A2AA4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C224CEB6-CEFC-E2C8-0AF2-19B753FC3EF6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D8993358-1461-7A00-1E24-43FDA2AA818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C37F2F7C-8023-868C-E600-4AFD1E6DB3D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C913E383-E5DC-5B80-0AE1-69AD18CEB6A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044359F4-32E9-D233-1905-260CB0C0C7C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A145BD5D-010D-0EE8-8AB3-93569C75997D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B12A783-05B4-E3E0-0639-CBD3BDF2636B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4" name="Straight Connector 1363">
            <a:extLst>
              <a:ext uri="{FF2B5EF4-FFF2-40B4-BE49-F238E27FC236}">
                <a16:creationId xmlns:a16="http://schemas.microsoft.com/office/drawing/2014/main" id="{A2D54428-E650-C101-E5E7-9EB096A9BB28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5" name="Straight Connector 1364">
            <a:extLst>
              <a:ext uri="{FF2B5EF4-FFF2-40B4-BE49-F238E27FC236}">
                <a16:creationId xmlns:a16="http://schemas.microsoft.com/office/drawing/2014/main" id="{59C9C0FE-4D7E-4D00-6657-21CD476DB54F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6" name="Straight Connector 1365">
            <a:extLst>
              <a:ext uri="{FF2B5EF4-FFF2-40B4-BE49-F238E27FC236}">
                <a16:creationId xmlns:a16="http://schemas.microsoft.com/office/drawing/2014/main" id="{C44C9F59-A53E-8F4E-AB68-9B1BB2A07FBE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7" name="Straight Connector 1366">
            <a:extLst>
              <a:ext uri="{FF2B5EF4-FFF2-40B4-BE49-F238E27FC236}">
                <a16:creationId xmlns:a16="http://schemas.microsoft.com/office/drawing/2014/main" id="{C86F26DC-CD78-94EE-E862-86B725DE28B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8" name="Straight Connector 1367">
            <a:extLst>
              <a:ext uri="{FF2B5EF4-FFF2-40B4-BE49-F238E27FC236}">
                <a16:creationId xmlns:a16="http://schemas.microsoft.com/office/drawing/2014/main" id="{A279B0AB-193E-E8E9-7828-0DBE32E3ED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CC2527BD-9B3D-0F89-FAE7-8ACCF8E9EC88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0" name="Straight Connector 1369">
            <a:extLst>
              <a:ext uri="{FF2B5EF4-FFF2-40B4-BE49-F238E27FC236}">
                <a16:creationId xmlns:a16="http://schemas.microsoft.com/office/drawing/2014/main" id="{B3F82379-1719-89B0-431B-6270D694A31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1" name="Straight Connector 1370">
            <a:extLst>
              <a:ext uri="{FF2B5EF4-FFF2-40B4-BE49-F238E27FC236}">
                <a16:creationId xmlns:a16="http://schemas.microsoft.com/office/drawing/2014/main" id="{830B0D00-4821-CDCA-2CCA-7055CA3945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2" name="Straight Connector 1371">
            <a:extLst>
              <a:ext uri="{FF2B5EF4-FFF2-40B4-BE49-F238E27FC236}">
                <a16:creationId xmlns:a16="http://schemas.microsoft.com/office/drawing/2014/main" id="{094D3D28-5C43-59C7-6FC6-E2FE393AFEFD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30DD2FDB-8ADA-B656-744B-85D8BABD7DC2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06CA3D43-A0BC-88C3-CEF5-61C5AA46767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27787071-E1F2-30E0-4953-47793A38BC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46C75122-B74C-B040-2C36-512B4A118A0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63AED900-7454-3EDA-4FD2-760FCEDBC40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8" name="Straight Connector 1377">
            <a:extLst>
              <a:ext uri="{FF2B5EF4-FFF2-40B4-BE49-F238E27FC236}">
                <a16:creationId xmlns:a16="http://schemas.microsoft.com/office/drawing/2014/main" id="{AA29B8E3-086D-7D41-783F-3A084EAAF37B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9" name="Straight Connector 1378">
            <a:extLst>
              <a:ext uri="{FF2B5EF4-FFF2-40B4-BE49-F238E27FC236}">
                <a16:creationId xmlns:a16="http://schemas.microsoft.com/office/drawing/2014/main" id="{3AD64569-5AE1-63E1-39EB-A8DC949EA6F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F545303B-4A20-F659-704F-BBE4E73E97A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1" name="Straight Connector 1380">
            <a:extLst>
              <a:ext uri="{FF2B5EF4-FFF2-40B4-BE49-F238E27FC236}">
                <a16:creationId xmlns:a16="http://schemas.microsoft.com/office/drawing/2014/main" id="{157B0865-1CEE-2860-31DF-C24C56E1292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2" name="Straight Connector 1381">
            <a:extLst>
              <a:ext uri="{FF2B5EF4-FFF2-40B4-BE49-F238E27FC236}">
                <a16:creationId xmlns:a16="http://schemas.microsoft.com/office/drawing/2014/main" id="{7C31ACD5-CC50-F864-8D75-0B63DAA7D2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706A9C6A-3DC0-8942-330F-F72EAE04693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6B31D8EA-B92F-F39B-032A-74FF0018D740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4167E63A-F719-E13B-4076-EDD64821A2A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9346E4A0-A05A-F4B9-4397-06C69BD0D01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C92D918-30BF-F144-24C4-9349E62075B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AFAC927F-E758-FC8A-2A39-D09450F46EF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1D2B173C-F28B-F2C4-A700-9081E530DB0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E82AD200-EC4E-DDA9-590D-BF4602EF4F4E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F0F7F996-EC32-5539-4BB9-9528BACC363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A9D5E447-20D9-20B9-8CDA-59F44CDBD060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2CF979C6-523E-F0A6-BDB8-81850EFA9794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A4AE20F6-84FC-79C1-FC45-95AED2BDD37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D92838D0-51F5-FD9D-6B43-1295FE2F423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622EBFAA-6AAA-50DE-2F8A-E8877D34A56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4E493CA3-E522-D369-91C2-629F2107391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DA894451-100E-8BE1-1987-D3A6E74126C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936D41AE-E498-D0B8-C9DD-1086E715AC8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3653BA9F-25E3-4AA6-38C8-358C09231AC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3A0F25AC-8C67-E848-B9BB-0B47EE0C81E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8DA511FD-E3E7-1E51-C239-F33031B9D9AF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7293D05D-CE64-E4F3-BBEC-8A907F87275B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B8F90826-88F4-5C49-434D-129E62CC705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5" name="Straight Connector 1404">
            <a:extLst>
              <a:ext uri="{FF2B5EF4-FFF2-40B4-BE49-F238E27FC236}">
                <a16:creationId xmlns:a16="http://schemas.microsoft.com/office/drawing/2014/main" id="{0C4DC2AF-D55F-D6F2-329B-E79343D966B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6" name="Straight Connector 1405">
            <a:extLst>
              <a:ext uri="{FF2B5EF4-FFF2-40B4-BE49-F238E27FC236}">
                <a16:creationId xmlns:a16="http://schemas.microsoft.com/office/drawing/2014/main" id="{E40D124D-4650-405C-EF8B-05790B07B086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7" name="Straight Connector 1406">
            <a:extLst>
              <a:ext uri="{FF2B5EF4-FFF2-40B4-BE49-F238E27FC236}">
                <a16:creationId xmlns:a16="http://schemas.microsoft.com/office/drawing/2014/main" id="{C03F11F7-D8C2-C79E-FEBE-CB3620938D0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8" name="Straight Connector 1407">
            <a:extLst>
              <a:ext uri="{FF2B5EF4-FFF2-40B4-BE49-F238E27FC236}">
                <a16:creationId xmlns:a16="http://schemas.microsoft.com/office/drawing/2014/main" id="{3AAD868C-B710-2A93-147A-0F9493DBD83C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9" name="Straight Connector 1408">
            <a:extLst>
              <a:ext uri="{FF2B5EF4-FFF2-40B4-BE49-F238E27FC236}">
                <a16:creationId xmlns:a16="http://schemas.microsoft.com/office/drawing/2014/main" id="{970EF9CA-CFF6-E8EC-AA9E-24208AEA662A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0" name="Straight Connector 1409">
            <a:extLst>
              <a:ext uri="{FF2B5EF4-FFF2-40B4-BE49-F238E27FC236}">
                <a16:creationId xmlns:a16="http://schemas.microsoft.com/office/drawing/2014/main" id="{988EF138-6058-F4DC-92E8-956F7488E4C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A64B9180-166F-BEB9-838E-2AFC59AED1E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77D3EE9A-9775-6582-43CB-D49A3CF2E00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3" name="Straight Connector 1412">
            <a:extLst>
              <a:ext uri="{FF2B5EF4-FFF2-40B4-BE49-F238E27FC236}">
                <a16:creationId xmlns:a16="http://schemas.microsoft.com/office/drawing/2014/main" id="{366201B4-03E7-92C9-31BE-98D886B2E06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9B69E504-3AA2-F208-21D5-1AB8E4DDC01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0E21C0F3-16A9-1B20-0254-55D4963992E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F490A229-2EB0-4DA6-0C72-F12DA371228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7" name="Straight Connector 1416">
            <a:extLst>
              <a:ext uri="{FF2B5EF4-FFF2-40B4-BE49-F238E27FC236}">
                <a16:creationId xmlns:a16="http://schemas.microsoft.com/office/drawing/2014/main" id="{63D73AD4-3B9A-84F3-4053-63616FBA64E4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8" name="Straight Connector 1417">
            <a:extLst>
              <a:ext uri="{FF2B5EF4-FFF2-40B4-BE49-F238E27FC236}">
                <a16:creationId xmlns:a16="http://schemas.microsoft.com/office/drawing/2014/main" id="{334FC4E8-58D5-3921-0BB1-F47FE872C1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9" name="Straight Connector 1418">
            <a:extLst>
              <a:ext uri="{FF2B5EF4-FFF2-40B4-BE49-F238E27FC236}">
                <a16:creationId xmlns:a16="http://schemas.microsoft.com/office/drawing/2014/main" id="{34857ECA-7817-BD6A-E62D-E3FD8AEA43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0" name="Straight Connector 1419">
            <a:extLst>
              <a:ext uri="{FF2B5EF4-FFF2-40B4-BE49-F238E27FC236}">
                <a16:creationId xmlns:a16="http://schemas.microsoft.com/office/drawing/2014/main" id="{D105F7ED-1266-580F-D690-1A2EC291045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1" name="Straight Connector 1420">
            <a:extLst>
              <a:ext uri="{FF2B5EF4-FFF2-40B4-BE49-F238E27FC236}">
                <a16:creationId xmlns:a16="http://schemas.microsoft.com/office/drawing/2014/main" id="{AD2B8476-5BB7-6FD7-5B88-1075FE5E1DA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2" name="Straight Connector 1421">
            <a:extLst>
              <a:ext uri="{FF2B5EF4-FFF2-40B4-BE49-F238E27FC236}">
                <a16:creationId xmlns:a16="http://schemas.microsoft.com/office/drawing/2014/main" id="{5AFD9BF9-B35C-DCB5-16CB-169C75DECEC5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AB8D167-30F8-7FD2-4926-CCB85768F2D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13365100-7713-4885-DE2C-68ED157B17C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AFE601FC-BE32-B3E2-C4A9-5675EC5E599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0850397-C871-0A7D-DB91-DD20B4070E47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62EE47DD-3531-C13D-8AB1-20204665261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B32AC13B-9F92-6271-BD10-05CF652266E2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489DB980-B172-9F9B-94F2-A0A7D03007D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F8FE08F4-8549-809C-4188-0FC676A7702C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7BC8DF17-09C1-EB6E-025C-24B3BBECAE0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A5C514C9-3038-489D-BDA3-A8F52BA6A15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E9350CCB-DAD1-885C-AB0C-78BD0C08B89D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52406B25-4080-17AA-1997-CE893BDE95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4719A7F6-FCAB-F2B9-193B-6E04D1D1F3DB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70C56DC-FB1C-E83A-3638-30CFDD9C522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6CBDC7D5-439A-8713-9489-1318EBC2343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CFD50492-14EB-01F5-D1E5-9250F4C6844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8C9CEDE2-9DBF-6896-B404-9B845D5D8E99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1E67A174-80B4-C726-3E02-BC907514576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76D19E8B-F734-6501-1184-748953276A46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B802A625-7F01-A568-53AA-E8DFE441BD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3" name="Straight Connector 1442">
            <a:extLst>
              <a:ext uri="{FF2B5EF4-FFF2-40B4-BE49-F238E27FC236}">
                <a16:creationId xmlns:a16="http://schemas.microsoft.com/office/drawing/2014/main" id="{ADF1D8DA-9431-4A15-5DF0-6B9D8C4BD962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4" name="Straight Connector 1443">
            <a:extLst>
              <a:ext uri="{FF2B5EF4-FFF2-40B4-BE49-F238E27FC236}">
                <a16:creationId xmlns:a16="http://schemas.microsoft.com/office/drawing/2014/main" id="{DDF7771F-A92E-A9E5-D68D-2FA5CA7C2AA1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FB530D82-F5B2-D4FD-664A-120670E89DE8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6" name="Straight Connector 1445">
            <a:extLst>
              <a:ext uri="{FF2B5EF4-FFF2-40B4-BE49-F238E27FC236}">
                <a16:creationId xmlns:a16="http://schemas.microsoft.com/office/drawing/2014/main" id="{70951BFB-164F-8019-6E53-F1DC1D2E0F8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7" name="Straight Connector 1446">
            <a:extLst>
              <a:ext uri="{FF2B5EF4-FFF2-40B4-BE49-F238E27FC236}">
                <a16:creationId xmlns:a16="http://schemas.microsoft.com/office/drawing/2014/main" id="{5950C3FD-9509-4AA9-7A10-1610EB5AE87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081943A4-E322-9ABA-74FC-C920778A70A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9" name="Straight Connector 1448">
            <a:extLst>
              <a:ext uri="{FF2B5EF4-FFF2-40B4-BE49-F238E27FC236}">
                <a16:creationId xmlns:a16="http://schemas.microsoft.com/office/drawing/2014/main" id="{E1BCA8F2-28E7-4B41-E2F9-5D0BC9758F2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0" name="Straight Connector 1449">
            <a:extLst>
              <a:ext uri="{FF2B5EF4-FFF2-40B4-BE49-F238E27FC236}">
                <a16:creationId xmlns:a16="http://schemas.microsoft.com/office/drawing/2014/main" id="{471D83C6-C1A4-2B5E-861C-E25068D0E58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1" name="Straight Connector 1450">
            <a:extLst>
              <a:ext uri="{FF2B5EF4-FFF2-40B4-BE49-F238E27FC236}">
                <a16:creationId xmlns:a16="http://schemas.microsoft.com/office/drawing/2014/main" id="{A9E1A119-0498-C443-4C1B-C36411BC848B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2" name="Straight Connector 1451">
            <a:extLst>
              <a:ext uri="{FF2B5EF4-FFF2-40B4-BE49-F238E27FC236}">
                <a16:creationId xmlns:a16="http://schemas.microsoft.com/office/drawing/2014/main" id="{AC3A3C54-F731-4F5B-A4B1-018C35084BA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3" name="Straight Connector 1452">
            <a:extLst>
              <a:ext uri="{FF2B5EF4-FFF2-40B4-BE49-F238E27FC236}">
                <a16:creationId xmlns:a16="http://schemas.microsoft.com/office/drawing/2014/main" id="{7A287027-1035-FD75-A3FB-42BA8EF87741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4" name="Straight Connector 1453">
            <a:extLst>
              <a:ext uri="{FF2B5EF4-FFF2-40B4-BE49-F238E27FC236}">
                <a16:creationId xmlns:a16="http://schemas.microsoft.com/office/drawing/2014/main" id="{A9677CF2-882C-6078-D571-42A984C3F8B8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69400B5E-8866-5457-6D99-2973708093E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6" name="Straight Connector 1455">
            <a:extLst>
              <a:ext uri="{FF2B5EF4-FFF2-40B4-BE49-F238E27FC236}">
                <a16:creationId xmlns:a16="http://schemas.microsoft.com/office/drawing/2014/main" id="{B9D46188-9765-B84A-604C-FD7180E83C5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7" name="Straight Connector 1456">
            <a:extLst>
              <a:ext uri="{FF2B5EF4-FFF2-40B4-BE49-F238E27FC236}">
                <a16:creationId xmlns:a16="http://schemas.microsoft.com/office/drawing/2014/main" id="{D97A9C04-6118-C421-F6EC-D801A7C3EBDC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8" name="Straight Connector 1457">
            <a:extLst>
              <a:ext uri="{FF2B5EF4-FFF2-40B4-BE49-F238E27FC236}">
                <a16:creationId xmlns:a16="http://schemas.microsoft.com/office/drawing/2014/main" id="{CE0988D4-B065-C07F-C517-D83760BF324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CB7CC7B5-F4AC-BBB5-326F-33B193DF8072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0" name="Straight Connector 1459">
            <a:extLst>
              <a:ext uri="{FF2B5EF4-FFF2-40B4-BE49-F238E27FC236}">
                <a16:creationId xmlns:a16="http://schemas.microsoft.com/office/drawing/2014/main" id="{B02CD9C3-93F6-8ADE-B16A-31C10A0DC8C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1" name="Straight Connector 1460">
            <a:extLst>
              <a:ext uri="{FF2B5EF4-FFF2-40B4-BE49-F238E27FC236}">
                <a16:creationId xmlns:a16="http://schemas.microsoft.com/office/drawing/2014/main" id="{01BA3C2C-BEBC-CE77-30CE-DCEC76959D97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2" name="Straight Connector 1461">
            <a:extLst>
              <a:ext uri="{FF2B5EF4-FFF2-40B4-BE49-F238E27FC236}">
                <a16:creationId xmlns:a16="http://schemas.microsoft.com/office/drawing/2014/main" id="{BEAE69A7-3936-CDD2-EBBB-16FCBD58B46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3EF6F266-911C-9D54-88A2-10D5A4F5BAD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4B645280-3F3C-C192-FEC3-91692AFABC2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57E16B3B-F911-CBB9-0EF9-E581DDDC580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1EB3ABA2-CCC0-01AA-63C0-8149C6AC86D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4F9BE3DF-0134-2944-D5B4-529ED4EEC8C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983051EB-58EB-E50D-D631-AA99D9A10B9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080BFC4-8DE9-20E5-C164-A5ACA973E379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93F320FE-ABBF-EA15-90DE-9DAF959BF95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91C34D51-3C1D-AF36-9F6E-D7494558766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F20675F6-D7C7-76A3-C79D-75081FD09DC3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36D47C69-77AE-5484-D6CD-641841704596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89721A31-9D96-8E9D-FBB6-CE5598BBE7A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37783F23-9595-B593-7384-3FAAE31735B8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5986957F-6317-523A-AB5C-A3F1BA4C2DAB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3BD1AACF-460E-24FD-4E10-42F1A3B0F977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70343C78-2BED-1122-9769-BC438B01CED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CD1EBB24-E9BE-4EF2-6008-980CD8BF194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DF9E7614-6FBC-94EF-A191-CD871881050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A6A71F0E-A07B-2904-44A9-2BACB511B889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AE9AEF0C-8AF5-807E-7D25-73F0CAADCDF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3" name="Straight Connector 1482">
            <a:extLst>
              <a:ext uri="{FF2B5EF4-FFF2-40B4-BE49-F238E27FC236}">
                <a16:creationId xmlns:a16="http://schemas.microsoft.com/office/drawing/2014/main" id="{6D88AC20-44E0-D9C9-BDA3-6F117CDD0E6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4" name="Straight Connector 1483">
            <a:extLst>
              <a:ext uri="{FF2B5EF4-FFF2-40B4-BE49-F238E27FC236}">
                <a16:creationId xmlns:a16="http://schemas.microsoft.com/office/drawing/2014/main" id="{3AC576C2-57E0-6678-404E-48C77ED7EF0E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5" name="Straight Connector 1484">
            <a:extLst>
              <a:ext uri="{FF2B5EF4-FFF2-40B4-BE49-F238E27FC236}">
                <a16:creationId xmlns:a16="http://schemas.microsoft.com/office/drawing/2014/main" id="{6DE552CB-FEE8-D793-B588-64D977A4CB2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A3819CBF-1527-DDEF-F256-11F9F32970C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032DF258-7446-767C-821C-BC5950D62A6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6C03CF1A-3A0A-B0B8-FDAF-5E3F89EDAC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0C95FC6A-E6C9-8FF9-6DF4-4FB7F546941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DCEC66AF-5D1F-8A81-4CF7-91BFBAC08EF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1" name="Straight Connector 1490">
            <a:extLst>
              <a:ext uri="{FF2B5EF4-FFF2-40B4-BE49-F238E27FC236}">
                <a16:creationId xmlns:a16="http://schemas.microsoft.com/office/drawing/2014/main" id="{3F9D71A5-DA19-01F3-47A8-AA75EF2D105F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8C537A14-1895-D60B-1FE0-D3F486388687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79A6389F-A2F3-7EB1-0BA2-2C48ACFB7472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FF47D616-7950-5F09-2C89-02037913570D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E532B54-4AB6-F629-B522-B63C2072182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A2EBC2DF-099D-038D-5AC5-EF010E61318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DE362B58-D467-6B24-CDA1-0AC8009A62E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9A76D0C9-D1DE-170E-6401-1D1EC2327B5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6753DD14-2F44-6EDD-1B9D-BF1C54868CF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3859231E-309E-E078-A646-A61F4A29B5AA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1" name="Straight Connector 1500">
            <a:extLst>
              <a:ext uri="{FF2B5EF4-FFF2-40B4-BE49-F238E27FC236}">
                <a16:creationId xmlns:a16="http://schemas.microsoft.com/office/drawing/2014/main" id="{C0AD76EA-43A6-5F5B-97EA-D95262C8EC9E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9AED7A80-E2C4-B079-E7F8-074E62AE70D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3" name="Straight Connector 1502">
            <a:extLst>
              <a:ext uri="{FF2B5EF4-FFF2-40B4-BE49-F238E27FC236}">
                <a16:creationId xmlns:a16="http://schemas.microsoft.com/office/drawing/2014/main" id="{680BD4F5-D54C-0FBC-63D5-F949B538E2E4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5A5CFC80-4B7B-71AC-90C0-42B2ED5631A6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83C6F8AA-0847-FE93-08EC-4C06E168C7A8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803D7D92-9E70-CDE3-AC36-ABBEC236550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EAF7E1A2-4EF6-DCA8-095A-E47E962F07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5CD12F63-61AD-5752-D9FA-3F1D2748607F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FFA8335C-9D5B-0775-5DA0-0E3303CE230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0" name="Straight Connector 1509">
            <a:extLst>
              <a:ext uri="{FF2B5EF4-FFF2-40B4-BE49-F238E27FC236}">
                <a16:creationId xmlns:a16="http://schemas.microsoft.com/office/drawing/2014/main" id="{08D19BCF-0293-70D2-DB80-7370A77267A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BEF80BD6-1271-AB73-C220-8FFFF600F70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2" name="Straight Connector 1511">
            <a:extLst>
              <a:ext uri="{FF2B5EF4-FFF2-40B4-BE49-F238E27FC236}">
                <a16:creationId xmlns:a16="http://schemas.microsoft.com/office/drawing/2014/main" id="{905CB618-EF75-93DD-AD55-A6448B7E768A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3" name="Straight Connector 1512">
            <a:extLst>
              <a:ext uri="{FF2B5EF4-FFF2-40B4-BE49-F238E27FC236}">
                <a16:creationId xmlns:a16="http://schemas.microsoft.com/office/drawing/2014/main" id="{C625F5F5-7C63-5D28-57B2-6235691A9E8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4" name="Straight Connector 1513">
            <a:extLst>
              <a:ext uri="{FF2B5EF4-FFF2-40B4-BE49-F238E27FC236}">
                <a16:creationId xmlns:a16="http://schemas.microsoft.com/office/drawing/2014/main" id="{359259F1-08AD-DCEA-ADB5-E928A4DF7E61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5" name="Straight Connector 1514">
            <a:extLst>
              <a:ext uri="{FF2B5EF4-FFF2-40B4-BE49-F238E27FC236}">
                <a16:creationId xmlns:a16="http://schemas.microsoft.com/office/drawing/2014/main" id="{B3E945A1-798C-C446-49D2-6D570B0A948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6" name="Straight Connector 1515">
            <a:extLst>
              <a:ext uri="{FF2B5EF4-FFF2-40B4-BE49-F238E27FC236}">
                <a16:creationId xmlns:a16="http://schemas.microsoft.com/office/drawing/2014/main" id="{B84EBD10-B65A-DD7F-2577-6A4BA90055EB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FD80856F-7318-8638-412D-2202A19B0E82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8" name="Straight Connector 1517">
            <a:extLst>
              <a:ext uri="{FF2B5EF4-FFF2-40B4-BE49-F238E27FC236}">
                <a16:creationId xmlns:a16="http://schemas.microsoft.com/office/drawing/2014/main" id="{597703EF-8B43-4042-AED1-8BC65F872BF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9" name="Straight Connector 1518">
            <a:extLst>
              <a:ext uri="{FF2B5EF4-FFF2-40B4-BE49-F238E27FC236}">
                <a16:creationId xmlns:a16="http://schemas.microsoft.com/office/drawing/2014/main" id="{5F195970-6832-AAF7-1041-45F3B42BB774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0" name="Straight Connector 1519">
            <a:extLst>
              <a:ext uri="{FF2B5EF4-FFF2-40B4-BE49-F238E27FC236}">
                <a16:creationId xmlns:a16="http://schemas.microsoft.com/office/drawing/2014/main" id="{829E23CC-FACC-C8B9-DB9F-D9B99AADC4EC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1" name="Straight Connector 1520">
            <a:extLst>
              <a:ext uri="{FF2B5EF4-FFF2-40B4-BE49-F238E27FC236}">
                <a16:creationId xmlns:a16="http://schemas.microsoft.com/office/drawing/2014/main" id="{2F50AFD3-B1E7-716B-2039-95DB73B28A16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2" name="Straight Connector 1521">
            <a:extLst>
              <a:ext uri="{FF2B5EF4-FFF2-40B4-BE49-F238E27FC236}">
                <a16:creationId xmlns:a16="http://schemas.microsoft.com/office/drawing/2014/main" id="{9E74FE59-3951-0EC9-2B29-216DCE0883E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3" name="Straight Connector 1522">
            <a:extLst>
              <a:ext uri="{FF2B5EF4-FFF2-40B4-BE49-F238E27FC236}">
                <a16:creationId xmlns:a16="http://schemas.microsoft.com/office/drawing/2014/main" id="{BE5C749A-0091-634C-746F-B4B8E2AE64AE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55F7C859-72AF-DEE8-4C0F-DCB14B3D58C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5" name="Straight Connector 1524">
            <a:extLst>
              <a:ext uri="{FF2B5EF4-FFF2-40B4-BE49-F238E27FC236}">
                <a16:creationId xmlns:a16="http://schemas.microsoft.com/office/drawing/2014/main" id="{7FBB243A-A126-3D0E-68AE-144281A1FB19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222128E7-F502-07D7-1C43-93E53434AA9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7" name="Straight Connector 1526">
            <a:extLst>
              <a:ext uri="{FF2B5EF4-FFF2-40B4-BE49-F238E27FC236}">
                <a16:creationId xmlns:a16="http://schemas.microsoft.com/office/drawing/2014/main" id="{09BD19B6-1CE9-1708-499F-75F440F983E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8" name="Straight Connector 1527">
            <a:extLst>
              <a:ext uri="{FF2B5EF4-FFF2-40B4-BE49-F238E27FC236}">
                <a16:creationId xmlns:a16="http://schemas.microsoft.com/office/drawing/2014/main" id="{1664C69E-290A-CC02-26E3-EC907D598870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2D4FD5E6-4F87-B0E6-5F9A-E41A67ED80E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0" name="Straight Connector 1529">
            <a:extLst>
              <a:ext uri="{FF2B5EF4-FFF2-40B4-BE49-F238E27FC236}">
                <a16:creationId xmlns:a16="http://schemas.microsoft.com/office/drawing/2014/main" id="{9659E209-2B41-382F-65AF-FA2B2D1C8F0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1" name="Straight Connector 1530">
            <a:extLst>
              <a:ext uri="{FF2B5EF4-FFF2-40B4-BE49-F238E27FC236}">
                <a16:creationId xmlns:a16="http://schemas.microsoft.com/office/drawing/2014/main" id="{A87ECE8B-21E3-E957-F277-86EAAA3E380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B460B7FC-7EF9-58F1-EC2A-CA8F312E970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3" name="Straight Connector 1532">
            <a:extLst>
              <a:ext uri="{FF2B5EF4-FFF2-40B4-BE49-F238E27FC236}">
                <a16:creationId xmlns:a16="http://schemas.microsoft.com/office/drawing/2014/main" id="{82D0B075-11BB-3FAC-4A3E-1E31FD82A87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4" name="Straight Connector 1533">
            <a:extLst>
              <a:ext uri="{FF2B5EF4-FFF2-40B4-BE49-F238E27FC236}">
                <a16:creationId xmlns:a16="http://schemas.microsoft.com/office/drawing/2014/main" id="{D5442B33-699D-43E6-CC67-9545FE3B7E5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5" name="Straight Connector 1534">
            <a:extLst>
              <a:ext uri="{FF2B5EF4-FFF2-40B4-BE49-F238E27FC236}">
                <a16:creationId xmlns:a16="http://schemas.microsoft.com/office/drawing/2014/main" id="{1ACEE3F7-6917-00FC-9163-EB5BAF962144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6" name="Straight Connector 1535">
            <a:extLst>
              <a:ext uri="{FF2B5EF4-FFF2-40B4-BE49-F238E27FC236}">
                <a16:creationId xmlns:a16="http://schemas.microsoft.com/office/drawing/2014/main" id="{F9295BBC-F0B1-CF47-3D48-D6D3373FD3E8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02F9A979-169D-C603-D93C-7F6D2156986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8" name="Straight Connector 1537">
            <a:extLst>
              <a:ext uri="{FF2B5EF4-FFF2-40B4-BE49-F238E27FC236}">
                <a16:creationId xmlns:a16="http://schemas.microsoft.com/office/drawing/2014/main" id="{AD0134F3-80B0-A751-D741-11745CC3D21D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9" name="Straight Connector 1538">
            <a:extLst>
              <a:ext uri="{FF2B5EF4-FFF2-40B4-BE49-F238E27FC236}">
                <a16:creationId xmlns:a16="http://schemas.microsoft.com/office/drawing/2014/main" id="{2750C41D-BF37-C516-C894-BB5BF7F09F3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0" name="Straight Connector 1539">
            <a:extLst>
              <a:ext uri="{FF2B5EF4-FFF2-40B4-BE49-F238E27FC236}">
                <a16:creationId xmlns:a16="http://schemas.microsoft.com/office/drawing/2014/main" id="{643BE18A-6109-F250-89F6-6BA060F8E260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1" name="Straight Connector 1540">
            <a:extLst>
              <a:ext uri="{FF2B5EF4-FFF2-40B4-BE49-F238E27FC236}">
                <a16:creationId xmlns:a16="http://schemas.microsoft.com/office/drawing/2014/main" id="{3B0A7F9B-E57A-194F-7178-B1D46EE6CFD1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DC14AF1F-7F4A-8076-DF7C-7F42D244429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3" name="Straight Connector 1542">
            <a:extLst>
              <a:ext uri="{FF2B5EF4-FFF2-40B4-BE49-F238E27FC236}">
                <a16:creationId xmlns:a16="http://schemas.microsoft.com/office/drawing/2014/main" id="{ADA64FD6-866A-0DAC-C48F-2B1CF10E75D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4" name="Straight Connector 1543">
            <a:extLst>
              <a:ext uri="{FF2B5EF4-FFF2-40B4-BE49-F238E27FC236}">
                <a16:creationId xmlns:a16="http://schemas.microsoft.com/office/drawing/2014/main" id="{C8BCCC67-CF61-D953-AB77-CA88ED9D30CB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5" name="Straight Connector 1544">
            <a:extLst>
              <a:ext uri="{FF2B5EF4-FFF2-40B4-BE49-F238E27FC236}">
                <a16:creationId xmlns:a16="http://schemas.microsoft.com/office/drawing/2014/main" id="{05D76FBB-2804-FA63-7C34-D426924346A3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6" name="Straight Connector 1545">
            <a:extLst>
              <a:ext uri="{FF2B5EF4-FFF2-40B4-BE49-F238E27FC236}">
                <a16:creationId xmlns:a16="http://schemas.microsoft.com/office/drawing/2014/main" id="{3515E08C-F7A7-4135-292E-BA14D28E0F3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7" name="Straight Connector 1546">
            <a:extLst>
              <a:ext uri="{FF2B5EF4-FFF2-40B4-BE49-F238E27FC236}">
                <a16:creationId xmlns:a16="http://schemas.microsoft.com/office/drawing/2014/main" id="{ECFFEA60-BA95-A613-E68E-63CA6838500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8" name="Straight Connector 1547">
            <a:extLst>
              <a:ext uri="{FF2B5EF4-FFF2-40B4-BE49-F238E27FC236}">
                <a16:creationId xmlns:a16="http://schemas.microsoft.com/office/drawing/2014/main" id="{1F0C8265-9CC5-8B1B-2F9A-CFB9913A9E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9" name="Straight Connector 1548">
            <a:extLst>
              <a:ext uri="{FF2B5EF4-FFF2-40B4-BE49-F238E27FC236}">
                <a16:creationId xmlns:a16="http://schemas.microsoft.com/office/drawing/2014/main" id="{18966ED2-741D-26E1-CA0F-B71B2A1428D7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0" name="Straight Connector 1549">
            <a:extLst>
              <a:ext uri="{FF2B5EF4-FFF2-40B4-BE49-F238E27FC236}">
                <a16:creationId xmlns:a16="http://schemas.microsoft.com/office/drawing/2014/main" id="{EB362E30-77BE-615C-6986-1728E4E14DFB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3592BC68-2619-8A33-7F58-5525DF78D428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2" name="Straight Connector 1551">
            <a:extLst>
              <a:ext uri="{FF2B5EF4-FFF2-40B4-BE49-F238E27FC236}">
                <a16:creationId xmlns:a16="http://schemas.microsoft.com/office/drawing/2014/main" id="{9B55C7F0-67D9-A473-7E10-AD331C47FDBF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3" name="Straight Connector 1552">
            <a:extLst>
              <a:ext uri="{FF2B5EF4-FFF2-40B4-BE49-F238E27FC236}">
                <a16:creationId xmlns:a16="http://schemas.microsoft.com/office/drawing/2014/main" id="{BE8CD4A1-4132-CCD2-0071-A3772F459FF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CD6AECF8-A349-A1D4-73FE-E22A0284037D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5" name="Straight Connector 1554">
            <a:extLst>
              <a:ext uri="{FF2B5EF4-FFF2-40B4-BE49-F238E27FC236}">
                <a16:creationId xmlns:a16="http://schemas.microsoft.com/office/drawing/2014/main" id="{8A8322D7-1558-63E8-753A-6F4D8EE8A5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46ED723A-15E1-9444-E729-FDBE1A1D4F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7" name="Straight Connector 1556">
            <a:extLst>
              <a:ext uri="{FF2B5EF4-FFF2-40B4-BE49-F238E27FC236}">
                <a16:creationId xmlns:a16="http://schemas.microsoft.com/office/drawing/2014/main" id="{07843A04-E1BA-0272-CA8B-C5F0F08CFE3B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8" name="Straight Connector 1557">
            <a:extLst>
              <a:ext uri="{FF2B5EF4-FFF2-40B4-BE49-F238E27FC236}">
                <a16:creationId xmlns:a16="http://schemas.microsoft.com/office/drawing/2014/main" id="{F3300DA5-1AD1-92D1-19CA-9F562C6ADD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9" name="Straight Connector 1558">
            <a:extLst>
              <a:ext uri="{FF2B5EF4-FFF2-40B4-BE49-F238E27FC236}">
                <a16:creationId xmlns:a16="http://schemas.microsoft.com/office/drawing/2014/main" id="{A6B0816F-E721-E9DB-6AF1-E6E23333F39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0" name="Straight Connector 1559">
            <a:extLst>
              <a:ext uri="{FF2B5EF4-FFF2-40B4-BE49-F238E27FC236}">
                <a16:creationId xmlns:a16="http://schemas.microsoft.com/office/drawing/2014/main" id="{E31A6534-9A32-956B-F220-1353BE7E0341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1" name="Straight Connector 1560">
            <a:extLst>
              <a:ext uri="{FF2B5EF4-FFF2-40B4-BE49-F238E27FC236}">
                <a16:creationId xmlns:a16="http://schemas.microsoft.com/office/drawing/2014/main" id="{52A34D64-DF8C-3D1D-85C6-C30E413D3C96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2" name="Straight Connector 1561">
            <a:extLst>
              <a:ext uri="{FF2B5EF4-FFF2-40B4-BE49-F238E27FC236}">
                <a16:creationId xmlns:a16="http://schemas.microsoft.com/office/drawing/2014/main" id="{5662623E-668B-6B90-0F2E-5876F59EDD6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3" name="Straight Connector 1562">
            <a:extLst>
              <a:ext uri="{FF2B5EF4-FFF2-40B4-BE49-F238E27FC236}">
                <a16:creationId xmlns:a16="http://schemas.microsoft.com/office/drawing/2014/main" id="{ADACED9D-E495-4CEB-D143-028F840EB1E4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5EFD326A-E138-9E4B-11DE-C63895467ED3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5" name="Straight Connector 1564">
            <a:extLst>
              <a:ext uri="{FF2B5EF4-FFF2-40B4-BE49-F238E27FC236}">
                <a16:creationId xmlns:a16="http://schemas.microsoft.com/office/drawing/2014/main" id="{3DBAE88E-CFF3-AFBD-877C-764BEB109F0D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6" name="Straight Connector 1565">
            <a:extLst>
              <a:ext uri="{FF2B5EF4-FFF2-40B4-BE49-F238E27FC236}">
                <a16:creationId xmlns:a16="http://schemas.microsoft.com/office/drawing/2014/main" id="{D298CA6D-9BED-B322-515F-B04D88290CA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7" name="Straight Connector 1566">
            <a:extLst>
              <a:ext uri="{FF2B5EF4-FFF2-40B4-BE49-F238E27FC236}">
                <a16:creationId xmlns:a16="http://schemas.microsoft.com/office/drawing/2014/main" id="{23C7503A-6C75-8987-0BCA-C5063461C7DD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E2BA6E06-75BE-01F5-DF9E-5DAA2F66C54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9" name="Straight Connector 1568">
            <a:extLst>
              <a:ext uri="{FF2B5EF4-FFF2-40B4-BE49-F238E27FC236}">
                <a16:creationId xmlns:a16="http://schemas.microsoft.com/office/drawing/2014/main" id="{1ADED27B-3D47-4477-5B80-2411D501CC4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0" name="Straight Connector 1569">
            <a:extLst>
              <a:ext uri="{FF2B5EF4-FFF2-40B4-BE49-F238E27FC236}">
                <a16:creationId xmlns:a16="http://schemas.microsoft.com/office/drawing/2014/main" id="{BA7029B2-2EEB-B76C-3BA8-8559D359AEA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1" name="Straight Connector 1570">
            <a:extLst>
              <a:ext uri="{FF2B5EF4-FFF2-40B4-BE49-F238E27FC236}">
                <a16:creationId xmlns:a16="http://schemas.microsoft.com/office/drawing/2014/main" id="{04E4031A-D9C7-C1F2-50F3-F282A1F7DAB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2" name="Straight Connector 1571">
            <a:extLst>
              <a:ext uri="{FF2B5EF4-FFF2-40B4-BE49-F238E27FC236}">
                <a16:creationId xmlns:a16="http://schemas.microsoft.com/office/drawing/2014/main" id="{987F4EBE-DC87-5F1C-5DB0-AC9BBB0D6C49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3" name="Straight Connector 1572">
            <a:extLst>
              <a:ext uri="{FF2B5EF4-FFF2-40B4-BE49-F238E27FC236}">
                <a16:creationId xmlns:a16="http://schemas.microsoft.com/office/drawing/2014/main" id="{90C7C8EA-E8ED-7A66-C835-7EC3922CDE5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4" name="Straight Connector 1573">
            <a:extLst>
              <a:ext uri="{FF2B5EF4-FFF2-40B4-BE49-F238E27FC236}">
                <a16:creationId xmlns:a16="http://schemas.microsoft.com/office/drawing/2014/main" id="{F4DD6FE8-9448-C6EF-1FA6-1EFB14E01577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5" name="Straight Connector 1574">
            <a:extLst>
              <a:ext uri="{FF2B5EF4-FFF2-40B4-BE49-F238E27FC236}">
                <a16:creationId xmlns:a16="http://schemas.microsoft.com/office/drawing/2014/main" id="{E919EC32-FB1B-21D1-B8A4-0DFD4B8EDD98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1D4FB24F-0394-03D2-4D74-18D65E9D6C3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7EF964F5-DD7B-7226-63A7-891F587E2EF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8" name="Straight Connector 1577">
            <a:extLst>
              <a:ext uri="{FF2B5EF4-FFF2-40B4-BE49-F238E27FC236}">
                <a16:creationId xmlns:a16="http://schemas.microsoft.com/office/drawing/2014/main" id="{34544F0A-9E58-05EB-8665-CECFDDBAC04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9" name="Straight Connector 1578">
            <a:extLst>
              <a:ext uri="{FF2B5EF4-FFF2-40B4-BE49-F238E27FC236}">
                <a16:creationId xmlns:a16="http://schemas.microsoft.com/office/drawing/2014/main" id="{EDDFBEC6-0390-0EA5-97C9-AC92AADCFC8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0" name="Straight Connector 1579">
            <a:extLst>
              <a:ext uri="{FF2B5EF4-FFF2-40B4-BE49-F238E27FC236}">
                <a16:creationId xmlns:a16="http://schemas.microsoft.com/office/drawing/2014/main" id="{2A0F1A57-44C3-22CA-2A61-8845DDD600D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1" name="Straight Connector 1580">
            <a:extLst>
              <a:ext uri="{FF2B5EF4-FFF2-40B4-BE49-F238E27FC236}">
                <a16:creationId xmlns:a16="http://schemas.microsoft.com/office/drawing/2014/main" id="{D604FEA3-C180-FD78-EBDC-27F8861FD4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2" name="Straight Connector 1581">
            <a:extLst>
              <a:ext uri="{FF2B5EF4-FFF2-40B4-BE49-F238E27FC236}">
                <a16:creationId xmlns:a16="http://schemas.microsoft.com/office/drawing/2014/main" id="{5D7CD20E-CE8F-0B21-AFC0-A4F2C08078C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3" name="Straight Connector 1582">
            <a:extLst>
              <a:ext uri="{FF2B5EF4-FFF2-40B4-BE49-F238E27FC236}">
                <a16:creationId xmlns:a16="http://schemas.microsoft.com/office/drawing/2014/main" id="{711A4894-6601-39B0-46B4-5D3FC4FC08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4" name="Straight Connector 1583">
            <a:extLst>
              <a:ext uri="{FF2B5EF4-FFF2-40B4-BE49-F238E27FC236}">
                <a16:creationId xmlns:a16="http://schemas.microsoft.com/office/drawing/2014/main" id="{8F45F76F-3CC3-49BE-D7DB-8BC7FF5D621A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5" name="Straight Connector 1584">
            <a:extLst>
              <a:ext uri="{FF2B5EF4-FFF2-40B4-BE49-F238E27FC236}">
                <a16:creationId xmlns:a16="http://schemas.microsoft.com/office/drawing/2014/main" id="{F624B085-E4A2-0953-C475-EA06CA12D398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6" name="Straight Connector 1585">
            <a:extLst>
              <a:ext uri="{FF2B5EF4-FFF2-40B4-BE49-F238E27FC236}">
                <a16:creationId xmlns:a16="http://schemas.microsoft.com/office/drawing/2014/main" id="{87714F98-753E-68B7-6414-891F5E49136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7" name="Straight Connector 1586">
            <a:extLst>
              <a:ext uri="{FF2B5EF4-FFF2-40B4-BE49-F238E27FC236}">
                <a16:creationId xmlns:a16="http://schemas.microsoft.com/office/drawing/2014/main" id="{906DF839-6081-0520-A7C9-5B147BEE19A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8" name="Straight Connector 1587">
            <a:extLst>
              <a:ext uri="{FF2B5EF4-FFF2-40B4-BE49-F238E27FC236}">
                <a16:creationId xmlns:a16="http://schemas.microsoft.com/office/drawing/2014/main" id="{DA1610E6-1167-D77B-733A-9AF09927727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2C42810-08C9-912B-4668-7602006FBB22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0" name="Straight Connector 1589">
            <a:extLst>
              <a:ext uri="{FF2B5EF4-FFF2-40B4-BE49-F238E27FC236}">
                <a16:creationId xmlns:a16="http://schemas.microsoft.com/office/drawing/2014/main" id="{69A4CA74-1C34-BEDB-08EE-43509907072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1" name="Straight Connector 1590">
            <a:extLst>
              <a:ext uri="{FF2B5EF4-FFF2-40B4-BE49-F238E27FC236}">
                <a16:creationId xmlns:a16="http://schemas.microsoft.com/office/drawing/2014/main" id="{9DB56B23-E368-DEC1-F5E1-06A49687104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2" name="Straight Connector 1591">
            <a:extLst>
              <a:ext uri="{FF2B5EF4-FFF2-40B4-BE49-F238E27FC236}">
                <a16:creationId xmlns:a16="http://schemas.microsoft.com/office/drawing/2014/main" id="{C4759347-4697-B413-C383-6D680B83210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3" name="Straight Connector 1592">
            <a:extLst>
              <a:ext uri="{FF2B5EF4-FFF2-40B4-BE49-F238E27FC236}">
                <a16:creationId xmlns:a16="http://schemas.microsoft.com/office/drawing/2014/main" id="{7547B42F-9E58-7E0F-0891-0C0548487C3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3FE2488B-83D9-89CD-C54C-1482543888B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5" name="Straight Connector 1594">
            <a:extLst>
              <a:ext uri="{FF2B5EF4-FFF2-40B4-BE49-F238E27FC236}">
                <a16:creationId xmlns:a16="http://schemas.microsoft.com/office/drawing/2014/main" id="{C7E9C8B3-DD19-8BEA-1FCC-FDA9687A6B73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6" name="Straight Connector 1595">
            <a:extLst>
              <a:ext uri="{FF2B5EF4-FFF2-40B4-BE49-F238E27FC236}">
                <a16:creationId xmlns:a16="http://schemas.microsoft.com/office/drawing/2014/main" id="{147F852F-251C-3A76-700E-C3B7BF3DC46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7" name="Straight Connector 1596">
            <a:extLst>
              <a:ext uri="{FF2B5EF4-FFF2-40B4-BE49-F238E27FC236}">
                <a16:creationId xmlns:a16="http://schemas.microsoft.com/office/drawing/2014/main" id="{D431E82C-71A7-BB4C-C2DC-6BC8CDDB081A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8" name="Straight Connector 1597">
            <a:extLst>
              <a:ext uri="{FF2B5EF4-FFF2-40B4-BE49-F238E27FC236}">
                <a16:creationId xmlns:a16="http://schemas.microsoft.com/office/drawing/2014/main" id="{D4512B03-90F8-2AF2-F465-F5A8A40E01D6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9" name="Straight Connector 1598">
            <a:extLst>
              <a:ext uri="{FF2B5EF4-FFF2-40B4-BE49-F238E27FC236}">
                <a16:creationId xmlns:a16="http://schemas.microsoft.com/office/drawing/2014/main" id="{4CD83A03-7AB7-12F3-4641-43D9549BD82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0" name="Straight Connector 1599">
            <a:extLst>
              <a:ext uri="{FF2B5EF4-FFF2-40B4-BE49-F238E27FC236}">
                <a16:creationId xmlns:a16="http://schemas.microsoft.com/office/drawing/2014/main" id="{5A40399F-7361-AF00-601B-5C19CFA528F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1" name="Straight Connector 1600">
            <a:extLst>
              <a:ext uri="{FF2B5EF4-FFF2-40B4-BE49-F238E27FC236}">
                <a16:creationId xmlns:a16="http://schemas.microsoft.com/office/drawing/2014/main" id="{B0FBC809-D116-253C-6074-A88CFF455DE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2" name="Straight Connector 1601">
            <a:extLst>
              <a:ext uri="{FF2B5EF4-FFF2-40B4-BE49-F238E27FC236}">
                <a16:creationId xmlns:a16="http://schemas.microsoft.com/office/drawing/2014/main" id="{6E7535CF-A9EC-C296-B2CF-4732D41C235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3" name="Straight Connector 1602">
            <a:extLst>
              <a:ext uri="{FF2B5EF4-FFF2-40B4-BE49-F238E27FC236}">
                <a16:creationId xmlns:a16="http://schemas.microsoft.com/office/drawing/2014/main" id="{D6E79959-CC7A-F47E-5DB4-63AA60F9C5E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4" name="Straight Connector 1603">
            <a:extLst>
              <a:ext uri="{FF2B5EF4-FFF2-40B4-BE49-F238E27FC236}">
                <a16:creationId xmlns:a16="http://schemas.microsoft.com/office/drawing/2014/main" id="{B8C38F16-565A-1D7E-9684-D600AA7818F6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D5BE13CC-7C22-BD81-3C5D-762F5F800E5F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FC0256D-7C6A-A83B-03DB-68D8B21BB95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147FE2EB-1831-8DEA-9C5A-8BD4D92EB48F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74343ABF-7F3B-FDE2-D7A7-46D80042A42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15D34E14-FE2F-F8A9-2C77-76FCB847C46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DB9655DD-E0C4-5FA5-A96E-38BD8FAD80C1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1" name="Straight Connector 1610">
            <a:extLst>
              <a:ext uri="{FF2B5EF4-FFF2-40B4-BE49-F238E27FC236}">
                <a16:creationId xmlns:a16="http://schemas.microsoft.com/office/drawing/2014/main" id="{9295D904-AB54-7751-5E38-70E322783C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2" name="Straight Connector 1611">
            <a:extLst>
              <a:ext uri="{FF2B5EF4-FFF2-40B4-BE49-F238E27FC236}">
                <a16:creationId xmlns:a16="http://schemas.microsoft.com/office/drawing/2014/main" id="{4958F832-7256-911D-C110-E77F171710E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3" name="Straight Connector 1612">
            <a:extLst>
              <a:ext uri="{FF2B5EF4-FFF2-40B4-BE49-F238E27FC236}">
                <a16:creationId xmlns:a16="http://schemas.microsoft.com/office/drawing/2014/main" id="{E82DEE8E-396F-B7FA-DB0B-A7720F906549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4" name="Straight Connector 1613">
            <a:extLst>
              <a:ext uri="{FF2B5EF4-FFF2-40B4-BE49-F238E27FC236}">
                <a16:creationId xmlns:a16="http://schemas.microsoft.com/office/drawing/2014/main" id="{02C531CD-1A5B-F529-C811-09C20D9837F3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7D543DC9-B619-A32B-BA39-3B45FA842824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6" name="Straight Connector 1615">
            <a:extLst>
              <a:ext uri="{FF2B5EF4-FFF2-40B4-BE49-F238E27FC236}">
                <a16:creationId xmlns:a16="http://schemas.microsoft.com/office/drawing/2014/main" id="{0239AFFE-A851-13AF-C4D9-64DB7DE2E74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40E6836F-FB67-0637-E7B8-F1613665418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8" name="Straight Connector 1617">
            <a:extLst>
              <a:ext uri="{FF2B5EF4-FFF2-40B4-BE49-F238E27FC236}">
                <a16:creationId xmlns:a16="http://schemas.microsoft.com/office/drawing/2014/main" id="{A348096A-ADB9-FA46-454A-6FD0A06C44DF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6BD69A42-5471-A02B-9336-7DC9913B06DC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1E96F954-F914-1A91-4BA0-20DF9DD22F8D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5B0F9DC8-37CD-C335-4A5D-BAEF5562BF7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55454D37-A607-EF5B-1BC7-844597DEDD2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77DBEF60-42DD-50A7-B222-4B88CD17BC93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5FB61054-2FFC-5892-3D77-CC8FD4393B1B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E7A3A564-7DB5-4ACE-05AB-393A9FA40551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1B8540CC-1A3A-3DB7-9868-891EFF447485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9444140B-B411-63FF-6A6C-B26B95B36F95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64A0FCEA-C6FB-1C4B-85DF-E8426C22D81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98820959-6A5E-2315-30C4-F031F423FD38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0" name="Straight Connector 1629">
            <a:extLst>
              <a:ext uri="{FF2B5EF4-FFF2-40B4-BE49-F238E27FC236}">
                <a16:creationId xmlns:a16="http://schemas.microsoft.com/office/drawing/2014/main" id="{388F3A21-D589-002B-8FD2-665208E41367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1" name="Straight Connector 1630">
            <a:extLst>
              <a:ext uri="{FF2B5EF4-FFF2-40B4-BE49-F238E27FC236}">
                <a16:creationId xmlns:a16="http://schemas.microsoft.com/office/drawing/2014/main" id="{7CB29CF5-3607-95E9-9F8D-7CA0954C47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2" name="Straight Connector 1631">
            <a:extLst>
              <a:ext uri="{FF2B5EF4-FFF2-40B4-BE49-F238E27FC236}">
                <a16:creationId xmlns:a16="http://schemas.microsoft.com/office/drawing/2014/main" id="{F9701E0A-50FC-F201-34BC-C9D438C12B4D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3" name="Straight Connector 1632">
            <a:extLst>
              <a:ext uri="{FF2B5EF4-FFF2-40B4-BE49-F238E27FC236}">
                <a16:creationId xmlns:a16="http://schemas.microsoft.com/office/drawing/2014/main" id="{CFEB3AC4-9437-E6C7-33D1-80939BA9C97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13C8FF97-E758-C562-1341-8C4FCF9917A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AAD89F26-9EB9-1C7D-AAAA-647243416E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3646FA4B-5066-AE84-1129-17B48B15DCB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138A611F-082A-EC0C-C4E1-29516E8261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FD38F1AA-B67F-B456-69BD-51B75A3217E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9" name="Straight Connector 1638">
            <a:extLst>
              <a:ext uri="{FF2B5EF4-FFF2-40B4-BE49-F238E27FC236}">
                <a16:creationId xmlns:a16="http://schemas.microsoft.com/office/drawing/2014/main" id="{513F409E-7547-B0EB-8F4A-C5572F9ECD2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0" name="Straight Connector 1639">
            <a:extLst>
              <a:ext uri="{FF2B5EF4-FFF2-40B4-BE49-F238E27FC236}">
                <a16:creationId xmlns:a16="http://schemas.microsoft.com/office/drawing/2014/main" id="{D62FEC28-99BA-3893-9432-F2807F7C2D55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83DF910B-1DAF-3C2B-41E5-AA83E243443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900DE860-B1B8-E38E-9DD1-14FE5589BA50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3" name="Straight Connector 1642">
            <a:extLst>
              <a:ext uri="{FF2B5EF4-FFF2-40B4-BE49-F238E27FC236}">
                <a16:creationId xmlns:a16="http://schemas.microsoft.com/office/drawing/2014/main" id="{0DACF8D8-9FB0-87C9-019E-7A9639687B46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4" name="Straight Connector 1643">
            <a:extLst>
              <a:ext uri="{FF2B5EF4-FFF2-40B4-BE49-F238E27FC236}">
                <a16:creationId xmlns:a16="http://schemas.microsoft.com/office/drawing/2014/main" id="{032BB882-2269-E0A0-75C7-5D1CB22DFA6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5" name="Straight Connector 1644">
            <a:extLst>
              <a:ext uri="{FF2B5EF4-FFF2-40B4-BE49-F238E27FC236}">
                <a16:creationId xmlns:a16="http://schemas.microsoft.com/office/drawing/2014/main" id="{538FB3C5-85C1-0299-5833-2641ABA9C82A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6" name="Straight Connector 1645">
            <a:extLst>
              <a:ext uri="{FF2B5EF4-FFF2-40B4-BE49-F238E27FC236}">
                <a16:creationId xmlns:a16="http://schemas.microsoft.com/office/drawing/2014/main" id="{CF880504-F8EB-59CB-A6EA-EE757C3A0A8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7" name="Straight Connector 1646">
            <a:extLst>
              <a:ext uri="{FF2B5EF4-FFF2-40B4-BE49-F238E27FC236}">
                <a16:creationId xmlns:a16="http://schemas.microsoft.com/office/drawing/2014/main" id="{BE5D8EF2-CB52-5289-CE00-F43335838DF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8" name="Straight Connector 1647">
            <a:extLst>
              <a:ext uri="{FF2B5EF4-FFF2-40B4-BE49-F238E27FC236}">
                <a16:creationId xmlns:a16="http://schemas.microsoft.com/office/drawing/2014/main" id="{645D6045-D7A3-7D69-0CD5-82BEE55EDF0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9" name="Straight Connector 1648">
            <a:extLst>
              <a:ext uri="{FF2B5EF4-FFF2-40B4-BE49-F238E27FC236}">
                <a16:creationId xmlns:a16="http://schemas.microsoft.com/office/drawing/2014/main" id="{C07F3E59-41BB-E277-1799-93B16A9C2360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0" name="Straight Connector 1649">
            <a:extLst>
              <a:ext uri="{FF2B5EF4-FFF2-40B4-BE49-F238E27FC236}">
                <a16:creationId xmlns:a16="http://schemas.microsoft.com/office/drawing/2014/main" id="{ED4B0590-2E91-9F58-1B44-8F9147D74575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1" name="Straight Connector 1650">
            <a:extLst>
              <a:ext uri="{FF2B5EF4-FFF2-40B4-BE49-F238E27FC236}">
                <a16:creationId xmlns:a16="http://schemas.microsoft.com/office/drawing/2014/main" id="{6C9C6F21-85BE-BA9A-680A-2B1E1E645455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07AA3EE1-EE02-96BB-B1DB-6571C24E47C5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3" name="Straight Connector 1652">
            <a:extLst>
              <a:ext uri="{FF2B5EF4-FFF2-40B4-BE49-F238E27FC236}">
                <a16:creationId xmlns:a16="http://schemas.microsoft.com/office/drawing/2014/main" id="{AA2D5FEE-9A1A-40DB-5E86-3AEDEDDE7F6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4" name="Straight Connector 1653">
            <a:extLst>
              <a:ext uri="{FF2B5EF4-FFF2-40B4-BE49-F238E27FC236}">
                <a16:creationId xmlns:a16="http://schemas.microsoft.com/office/drawing/2014/main" id="{D2E30BC7-6389-6D70-DC4F-F831BE9BB61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CE97139B-CB6B-7987-B0D7-A0BED600178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6" name="Straight Connector 1655">
            <a:extLst>
              <a:ext uri="{FF2B5EF4-FFF2-40B4-BE49-F238E27FC236}">
                <a16:creationId xmlns:a16="http://schemas.microsoft.com/office/drawing/2014/main" id="{C29FC15D-A83F-5966-D7C4-8D927EC27C1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7" name="Straight Connector 1656">
            <a:extLst>
              <a:ext uri="{FF2B5EF4-FFF2-40B4-BE49-F238E27FC236}">
                <a16:creationId xmlns:a16="http://schemas.microsoft.com/office/drawing/2014/main" id="{C24989FE-787B-7422-E7D3-301E7B520D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8" name="Straight Connector 1657">
            <a:extLst>
              <a:ext uri="{FF2B5EF4-FFF2-40B4-BE49-F238E27FC236}">
                <a16:creationId xmlns:a16="http://schemas.microsoft.com/office/drawing/2014/main" id="{356AE71B-537F-6308-1549-FB4161F81B3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A15FF432-0E83-D2C4-804F-BE04C704E98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0" name="Straight Connector 1659">
            <a:extLst>
              <a:ext uri="{FF2B5EF4-FFF2-40B4-BE49-F238E27FC236}">
                <a16:creationId xmlns:a16="http://schemas.microsoft.com/office/drawing/2014/main" id="{079894F0-703C-E39F-8C1A-0608E2357DB9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E61F4F8B-9EF4-9FE1-CE07-4FC3AD609831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2" name="Straight Connector 1661">
            <a:extLst>
              <a:ext uri="{FF2B5EF4-FFF2-40B4-BE49-F238E27FC236}">
                <a16:creationId xmlns:a16="http://schemas.microsoft.com/office/drawing/2014/main" id="{8F0B7B37-E13C-8DF0-F57B-480898816902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217E5DA1-4C54-0CAF-EF4C-8F34A9D42DF7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4" name="Straight Connector 1663">
            <a:extLst>
              <a:ext uri="{FF2B5EF4-FFF2-40B4-BE49-F238E27FC236}">
                <a16:creationId xmlns:a16="http://schemas.microsoft.com/office/drawing/2014/main" id="{0364B368-9C98-9971-930A-ACCE745706BE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5" name="Straight Connector 1664">
            <a:extLst>
              <a:ext uri="{FF2B5EF4-FFF2-40B4-BE49-F238E27FC236}">
                <a16:creationId xmlns:a16="http://schemas.microsoft.com/office/drawing/2014/main" id="{0B935D08-98C1-897B-8491-0C5B9B1D9E7F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BA85B013-A0A5-96DC-D9FC-1BDA2B0E2AE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B64DB3C0-CFD6-1698-360D-98839A137BF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8" name="Straight Connector 1667">
            <a:extLst>
              <a:ext uri="{FF2B5EF4-FFF2-40B4-BE49-F238E27FC236}">
                <a16:creationId xmlns:a16="http://schemas.microsoft.com/office/drawing/2014/main" id="{D9E3188F-4295-7861-5FA2-F95508964999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9" name="Straight Connector 1668">
            <a:extLst>
              <a:ext uri="{FF2B5EF4-FFF2-40B4-BE49-F238E27FC236}">
                <a16:creationId xmlns:a16="http://schemas.microsoft.com/office/drawing/2014/main" id="{F26755AA-78B8-D52F-415A-3E1485CCF31C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0" name="Straight Connector 1669">
            <a:extLst>
              <a:ext uri="{FF2B5EF4-FFF2-40B4-BE49-F238E27FC236}">
                <a16:creationId xmlns:a16="http://schemas.microsoft.com/office/drawing/2014/main" id="{032031B5-9AE2-2D63-2C93-96040AB4420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64277311-A084-D73C-C63D-F88366F76F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85BAE422-01A4-B6C9-CF97-730A02D7D61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3" name="Straight Connector 1672">
            <a:extLst>
              <a:ext uri="{FF2B5EF4-FFF2-40B4-BE49-F238E27FC236}">
                <a16:creationId xmlns:a16="http://schemas.microsoft.com/office/drawing/2014/main" id="{EB9B1203-6EDA-BFDD-0A61-770CB7D3A2DB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4" name="Straight Connector 1673">
            <a:extLst>
              <a:ext uri="{FF2B5EF4-FFF2-40B4-BE49-F238E27FC236}">
                <a16:creationId xmlns:a16="http://schemas.microsoft.com/office/drawing/2014/main" id="{53885DBE-E51C-46AD-D0AE-6F28E0319FB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5" name="Straight Connector 1674">
            <a:extLst>
              <a:ext uri="{FF2B5EF4-FFF2-40B4-BE49-F238E27FC236}">
                <a16:creationId xmlns:a16="http://schemas.microsoft.com/office/drawing/2014/main" id="{B2233E95-D75F-E934-AE65-6A591E4C3A0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6" name="Straight Connector 1675">
            <a:extLst>
              <a:ext uri="{FF2B5EF4-FFF2-40B4-BE49-F238E27FC236}">
                <a16:creationId xmlns:a16="http://schemas.microsoft.com/office/drawing/2014/main" id="{B6623D29-570F-EC13-055A-17B979C24A6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7" name="Straight Connector 1676">
            <a:extLst>
              <a:ext uri="{FF2B5EF4-FFF2-40B4-BE49-F238E27FC236}">
                <a16:creationId xmlns:a16="http://schemas.microsoft.com/office/drawing/2014/main" id="{27B48363-5ADB-EE7A-E2C2-E15F69EB1FAC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8" name="Straight Connector 1677">
            <a:extLst>
              <a:ext uri="{FF2B5EF4-FFF2-40B4-BE49-F238E27FC236}">
                <a16:creationId xmlns:a16="http://schemas.microsoft.com/office/drawing/2014/main" id="{7CF2DECB-EB60-C234-9D5C-E68A50DD6349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39C33256-66B8-7CCE-E1E4-196967C276F5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C68E4D34-2A11-FFAD-422B-F85E00194DA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1" name="Straight Connector 1680">
            <a:extLst>
              <a:ext uri="{FF2B5EF4-FFF2-40B4-BE49-F238E27FC236}">
                <a16:creationId xmlns:a16="http://schemas.microsoft.com/office/drawing/2014/main" id="{E5FEF298-04C5-17C3-BDC4-9C36A264CD7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2" name="Straight Connector 1681">
            <a:extLst>
              <a:ext uri="{FF2B5EF4-FFF2-40B4-BE49-F238E27FC236}">
                <a16:creationId xmlns:a16="http://schemas.microsoft.com/office/drawing/2014/main" id="{0572F7A9-8EE0-A5E9-7B72-5F6254B3D855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3" name="Straight Connector 1682">
            <a:extLst>
              <a:ext uri="{FF2B5EF4-FFF2-40B4-BE49-F238E27FC236}">
                <a16:creationId xmlns:a16="http://schemas.microsoft.com/office/drawing/2014/main" id="{1BC48C5A-CF89-2BA3-F530-7B2D899AA826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4" name="Straight Connector 1683">
            <a:extLst>
              <a:ext uri="{FF2B5EF4-FFF2-40B4-BE49-F238E27FC236}">
                <a16:creationId xmlns:a16="http://schemas.microsoft.com/office/drawing/2014/main" id="{AE1FFB91-1C2E-4A91-BE0B-2EED1AEDD4FF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9A34FAAF-30DD-43EA-1AEF-8D062377330C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6" name="Straight Connector 1685">
            <a:extLst>
              <a:ext uri="{FF2B5EF4-FFF2-40B4-BE49-F238E27FC236}">
                <a16:creationId xmlns:a16="http://schemas.microsoft.com/office/drawing/2014/main" id="{3BF8F73C-B7D7-C5D5-DEB4-19CE18F69EE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7" name="Straight Connector 1686">
            <a:extLst>
              <a:ext uri="{FF2B5EF4-FFF2-40B4-BE49-F238E27FC236}">
                <a16:creationId xmlns:a16="http://schemas.microsoft.com/office/drawing/2014/main" id="{73E23100-306F-A15F-F498-B331E4FF6F8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3789C0D5-1BBF-5031-2BA7-175831380F3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9" name="Straight Connector 1688">
            <a:extLst>
              <a:ext uri="{FF2B5EF4-FFF2-40B4-BE49-F238E27FC236}">
                <a16:creationId xmlns:a16="http://schemas.microsoft.com/office/drawing/2014/main" id="{14660A46-EAE6-B3C3-107F-D47F476A212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0" name="Straight Connector 1689">
            <a:extLst>
              <a:ext uri="{FF2B5EF4-FFF2-40B4-BE49-F238E27FC236}">
                <a16:creationId xmlns:a16="http://schemas.microsoft.com/office/drawing/2014/main" id="{D217C3EB-1AEE-2DD5-2FAD-40DF09A0B61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1" name="Straight Connector 1690">
            <a:extLst>
              <a:ext uri="{FF2B5EF4-FFF2-40B4-BE49-F238E27FC236}">
                <a16:creationId xmlns:a16="http://schemas.microsoft.com/office/drawing/2014/main" id="{A44C508F-0D57-F611-1E54-EE060B099DFC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2" name="Straight Connector 1691">
            <a:extLst>
              <a:ext uri="{FF2B5EF4-FFF2-40B4-BE49-F238E27FC236}">
                <a16:creationId xmlns:a16="http://schemas.microsoft.com/office/drawing/2014/main" id="{D3D92B2A-4002-A563-A75C-994E114881A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3" name="Straight Connector 1692">
            <a:extLst>
              <a:ext uri="{FF2B5EF4-FFF2-40B4-BE49-F238E27FC236}">
                <a16:creationId xmlns:a16="http://schemas.microsoft.com/office/drawing/2014/main" id="{4D8A3920-6754-4500-967E-359BD86CC62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4" name="Straight Connector 1693">
            <a:extLst>
              <a:ext uri="{FF2B5EF4-FFF2-40B4-BE49-F238E27FC236}">
                <a16:creationId xmlns:a16="http://schemas.microsoft.com/office/drawing/2014/main" id="{9D40B43F-8A2B-BD66-9887-6C63D1EB5C72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5" name="Straight Connector 1694">
            <a:extLst>
              <a:ext uri="{FF2B5EF4-FFF2-40B4-BE49-F238E27FC236}">
                <a16:creationId xmlns:a16="http://schemas.microsoft.com/office/drawing/2014/main" id="{CFB0525C-0AE0-5F94-5E15-BE5F85C3E6D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6" name="Straight Connector 1695">
            <a:extLst>
              <a:ext uri="{FF2B5EF4-FFF2-40B4-BE49-F238E27FC236}">
                <a16:creationId xmlns:a16="http://schemas.microsoft.com/office/drawing/2014/main" id="{3E64028F-F922-CFA7-490C-EE7C89CDF0CD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7" name="Straight Connector 1696">
            <a:extLst>
              <a:ext uri="{FF2B5EF4-FFF2-40B4-BE49-F238E27FC236}">
                <a16:creationId xmlns:a16="http://schemas.microsoft.com/office/drawing/2014/main" id="{F57FA847-DF6D-361E-33CE-DD88BABA7500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8" name="Straight Connector 1697">
            <a:extLst>
              <a:ext uri="{FF2B5EF4-FFF2-40B4-BE49-F238E27FC236}">
                <a16:creationId xmlns:a16="http://schemas.microsoft.com/office/drawing/2014/main" id="{5B249784-CA9D-5AC8-1E0D-033633139C8C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9" name="Straight Connector 1698">
            <a:extLst>
              <a:ext uri="{FF2B5EF4-FFF2-40B4-BE49-F238E27FC236}">
                <a16:creationId xmlns:a16="http://schemas.microsoft.com/office/drawing/2014/main" id="{A5A7A808-FC63-038D-5740-89FB01BE68F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0" name="Straight Connector 1699">
            <a:extLst>
              <a:ext uri="{FF2B5EF4-FFF2-40B4-BE49-F238E27FC236}">
                <a16:creationId xmlns:a16="http://schemas.microsoft.com/office/drawing/2014/main" id="{A0588D49-DDEB-DE3F-A000-267890E9163B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1" name="Straight Connector 1700">
            <a:extLst>
              <a:ext uri="{FF2B5EF4-FFF2-40B4-BE49-F238E27FC236}">
                <a16:creationId xmlns:a16="http://schemas.microsoft.com/office/drawing/2014/main" id="{21D8B172-EA34-5A90-0508-DBA25D243D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07086186-FBF2-9661-A0ED-5CE89DC7AFD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3" name="Straight Connector 1702">
            <a:extLst>
              <a:ext uri="{FF2B5EF4-FFF2-40B4-BE49-F238E27FC236}">
                <a16:creationId xmlns:a16="http://schemas.microsoft.com/office/drawing/2014/main" id="{22586F1E-00CC-CB96-1645-4813BAFB1A7E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4" name="Straight Connector 1703">
            <a:extLst>
              <a:ext uri="{FF2B5EF4-FFF2-40B4-BE49-F238E27FC236}">
                <a16:creationId xmlns:a16="http://schemas.microsoft.com/office/drawing/2014/main" id="{D18C56A4-B605-7D92-9465-98B00C57ECE4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5" name="Straight Connector 1704">
            <a:extLst>
              <a:ext uri="{FF2B5EF4-FFF2-40B4-BE49-F238E27FC236}">
                <a16:creationId xmlns:a16="http://schemas.microsoft.com/office/drawing/2014/main" id="{9531D2B4-1451-9585-DD94-E183424D6602}"/>
              </a:ext>
            </a:extLst>
          </p:cNvPr>
          <p:cNvCxnSpPr>
            <a:cxnSpLocks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6" name="Straight Connector 1705">
            <a:extLst>
              <a:ext uri="{FF2B5EF4-FFF2-40B4-BE49-F238E27FC236}">
                <a16:creationId xmlns:a16="http://schemas.microsoft.com/office/drawing/2014/main" id="{DE88F6FE-7630-C7C2-F72C-F793AF6342DF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7" name="Straight Connector 1706">
            <a:extLst>
              <a:ext uri="{FF2B5EF4-FFF2-40B4-BE49-F238E27FC236}">
                <a16:creationId xmlns:a16="http://schemas.microsoft.com/office/drawing/2014/main" id="{B63248ED-A02C-BD4F-544F-92111640E79E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8" name="Straight Connector 1707">
            <a:extLst>
              <a:ext uri="{FF2B5EF4-FFF2-40B4-BE49-F238E27FC236}">
                <a16:creationId xmlns:a16="http://schemas.microsoft.com/office/drawing/2014/main" id="{430BE135-BFB6-CD08-0B69-D1E00D47AB5A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9" name="Straight Connector 1708">
            <a:extLst>
              <a:ext uri="{FF2B5EF4-FFF2-40B4-BE49-F238E27FC236}">
                <a16:creationId xmlns:a16="http://schemas.microsoft.com/office/drawing/2014/main" id="{3E411E54-F90F-B833-4523-958E2875458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0" name="Straight Connector 1709">
            <a:extLst>
              <a:ext uri="{FF2B5EF4-FFF2-40B4-BE49-F238E27FC236}">
                <a16:creationId xmlns:a16="http://schemas.microsoft.com/office/drawing/2014/main" id="{9BD510BA-41D0-1CAF-174D-69CF848BD58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1" name="Straight Connector 1710">
            <a:extLst>
              <a:ext uri="{FF2B5EF4-FFF2-40B4-BE49-F238E27FC236}">
                <a16:creationId xmlns:a16="http://schemas.microsoft.com/office/drawing/2014/main" id="{5BCEE462-9079-4361-86FF-65CE2F18087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2" name="Straight Connector 1711">
            <a:extLst>
              <a:ext uri="{FF2B5EF4-FFF2-40B4-BE49-F238E27FC236}">
                <a16:creationId xmlns:a16="http://schemas.microsoft.com/office/drawing/2014/main" id="{C83DE731-1DB2-EA45-34B6-8E6A74675A40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3" name="Straight Connector 1712">
            <a:extLst>
              <a:ext uri="{FF2B5EF4-FFF2-40B4-BE49-F238E27FC236}">
                <a16:creationId xmlns:a16="http://schemas.microsoft.com/office/drawing/2014/main" id="{662ECB41-D6BA-895E-62E6-5524CB2209E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4" name="Straight Connector 1713">
            <a:extLst>
              <a:ext uri="{FF2B5EF4-FFF2-40B4-BE49-F238E27FC236}">
                <a16:creationId xmlns:a16="http://schemas.microsoft.com/office/drawing/2014/main" id="{A48F2C9A-EEF6-8C46-E281-5D3A763E3E66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5" name="Straight Connector 1714">
            <a:extLst>
              <a:ext uri="{FF2B5EF4-FFF2-40B4-BE49-F238E27FC236}">
                <a16:creationId xmlns:a16="http://schemas.microsoft.com/office/drawing/2014/main" id="{969ABAF6-2261-D886-1A14-88986B5E939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6" name="Straight Connector 1715">
            <a:extLst>
              <a:ext uri="{FF2B5EF4-FFF2-40B4-BE49-F238E27FC236}">
                <a16:creationId xmlns:a16="http://schemas.microsoft.com/office/drawing/2014/main" id="{0EE8A270-BEAD-2014-00F3-2A5BD9FB83D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7" name="Straight Connector 1716">
            <a:extLst>
              <a:ext uri="{FF2B5EF4-FFF2-40B4-BE49-F238E27FC236}">
                <a16:creationId xmlns:a16="http://schemas.microsoft.com/office/drawing/2014/main" id="{C64530D9-EF01-9D3C-8FB8-6C8659C6708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8" name="Straight Connector 1717">
            <a:extLst>
              <a:ext uri="{FF2B5EF4-FFF2-40B4-BE49-F238E27FC236}">
                <a16:creationId xmlns:a16="http://schemas.microsoft.com/office/drawing/2014/main" id="{AD24FE58-192C-263A-B4AA-D8C2955D0C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9" name="Straight Connector 1718">
            <a:extLst>
              <a:ext uri="{FF2B5EF4-FFF2-40B4-BE49-F238E27FC236}">
                <a16:creationId xmlns:a16="http://schemas.microsoft.com/office/drawing/2014/main" id="{C18E1104-9B3B-3973-01AE-B985C0F10B7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0" name="Straight Connector 1719">
            <a:extLst>
              <a:ext uri="{FF2B5EF4-FFF2-40B4-BE49-F238E27FC236}">
                <a16:creationId xmlns:a16="http://schemas.microsoft.com/office/drawing/2014/main" id="{111EF080-69CA-78B1-0A38-17DE122C60DF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1" name="Straight Connector 1720">
            <a:extLst>
              <a:ext uri="{FF2B5EF4-FFF2-40B4-BE49-F238E27FC236}">
                <a16:creationId xmlns:a16="http://schemas.microsoft.com/office/drawing/2014/main" id="{BCB0B66A-DD7D-9B0D-AA5C-6F281B0581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2" name="Straight Connector 1721">
            <a:extLst>
              <a:ext uri="{FF2B5EF4-FFF2-40B4-BE49-F238E27FC236}">
                <a16:creationId xmlns:a16="http://schemas.microsoft.com/office/drawing/2014/main" id="{746EF775-30DB-F4A4-D513-38EECD42A7C2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3" name="Straight Connector 1722">
            <a:extLst>
              <a:ext uri="{FF2B5EF4-FFF2-40B4-BE49-F238E27FC236}">
                <a16:creationId xmlns:a16="http://schemas.microsoft.com/office/drawing/2014/main" id="{B5F4065E-9437-9518-8799-A1EE34B6AF19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4" name="Straight Connector 1723">
            <a:extLst>
              <a:ext uri="{FF2B5EF4-FFF2-40B4-BE49-F238E27FC236}">
                <a16:creationId xmlns:a16="http://schemas.microsoft.com/office/drawing/2014/main" id="{6BB2809E-5F75-B963-F385-392AF0230A9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5" name="Straight Connector 1724">
            <a:extLst>
              <a:ext uri="{FF2B5EF4-FFF2-40B4-BE49-F238E27FC236}">
                <a16:creationId xmlns:a16="http://schemas.microsoft.com/office/drawing/2014/main" id="{5C9CD192-E398-EF8B-B3F6-6A66E36F4E0D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6" name="Straight Connector 1725">
            <a:extLst>
              <a:ext uri="{FF2B5EF4-FFF2-40B4-BE49-F238E27FC236}">
                <a16:creationId xmlns:a16="http://schemas.microsoft.com/office/drawing/2014/main" id="{941F6D4B-8D3B-AB25-360D-D14C486AEA9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7" name="Straight Connector 1726">
            <a:extLst>
              <a:ext uri="{FF2B5EF4-FFF2-40B4-BE49-F238E27FC236}">
                <a16:creationId xmlns:a16="http://schemas.microsoft.com/office/drawing/2014/main" id="{97E2A480-66B1-9186-306B-D6CBD88DFBBA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8" name="Straight Connector 1727">
            <a:extLst>
              <a:ext uri="{FF2B5EF4-FFF2-40B4-BE49-F238E27FC236}">
                <a16:creationId xmlns:a16="http://schemas.microsoft.com/office/drawing/2014/main" id="{9B72A71F-5435-48A1-20F5-961C9C8DF99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9" name="Straight Connector 1728">
            <a:extLst>
              <a:ext uri="{FF2B5EF4-FFF2-40B4-BE49-F238E27FC236}">
                <a16:creationId xmlns:a16="http://schemas.microsoft.com/office/drawing/2014/main" id="{FC20141F-48C7-BF87-D6A6-FCFEC470104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0" name="Straight Connector 1729">
            <a:extLst>
              <a:ext uri="{FF2B5EF4-FFF2-40B4-BE49-F238E27FC236}">
                <a16:creationId xmlns:a16="http://schemas.microsoft.com/office/drawing/2014/main" id="{6A361EF5-85E3-FD9F-04C1-1402B3762B16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1" name="Straight Connector 1730">
            <a:extLst>
              <a:ext uri="{FF2B5EF4-FFF2-40B4-BE49-F238E27FC236}">
                <a16:creationId xmlns:a16="http://schemas.microsoft.com/office/drawing/2014/main" id="{78E76D0B-2009-CE52-72AC-F316A21B3E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2" name="Straight Connector 1731">
            <a:extLst>
              <a:ext uri="{FF2B5EF4-FFF2-40B4-BE49-F238E27FC236}">
                <a16:creationId xmlns:a16="http://schemas.microsoft.com/office/drawing/2014/main" id="{4E19BD3D-A886-1F27-D40D-5CFEC5DAF12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3" name="Straight Connector 1732">
            <a:extLst>
              <a:ext uri="{FF2B5EF4-FFF2-40B4-BE49-F238E27FC236}">
                <a16:creationId xmlns:a16="http://schemas.microsoft.com/office/drawing/2014/main" id="{0E4D438C-E583-5953-C1E1-AAA29C21F42C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4" name="Straight Connector 1733">
            <a:extLst>
              <a:ext uri="{FF2B5EF4-FFF2-40B4-BE49-F238E27FC236}">
                <a16:creationId xmlns:a16="http://schemas.microsoft.com/office/drawing/2014/main" id="{B1F48712-9045-B0D0-7FAF-177725C02BE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5" name="Straight Connector 1734">
            <a:extLst>
              <a:ext uri="{FF2B5EF4-FFF2-40B4-BE49-F238E27FC236}">
                <a16:creationId xmlns:a16="http://schemas.microsoft.com/office/drawing/2014/main" id="{A72843D1-F2C0-3E92-F217-7E7B21CB0FB1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6" name="Straight Connector 1735">
            <a:extLst>
              <a:ext uri="{FF2B5EF4-FFF2-40B4-BE49-F238E27FC236}">
                <a16:creationId xmlns:a16="http://schemas.microsoft.com/office/drawing/2014/main" id="{2D3C5639-957C-0814-57D6-1A0F6F9A4812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7" name="Straight Connector 1736">
            <a:extLst>
              <a:ext uri="{FF2B5EF4-FFF2-40B4-BE49-F238E27FC236}">
                <a16:creationId xmlns:a16="http://schemas.microsoft.com/office/drawing/2014/main" id="{BB24CD66-E88C-DCC4-2899-55F4A6E21DD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8" name="Straight Connector 1737">
            <a:extLst>
              <a:ext uri="{FF2B5EF4-FFF2-40B4-BE49-F238E27FC236}">
                <a16:creationId xmlns:a16="http://schemas.microsoft.com/office/drawing/2014/main" id="{2AA7EE68-9BD5-C6C0-0FEF-1B7BEE9ACA6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9" name="Straight Connector 1738">
            <a:extLst>
              <a:ext uri="{FF2B5EF4-FFF2-40B4-BE49-F238E27FC236}">
                <a16:creationId xmlns:a16="http://schemas.microsoft.com/office/drawing/2014/main" id="{69C2FD81-2FE6-DCB9-5E05-D005D3F271C6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0" name="Straight Connector 1739">
            <a:extLst>
              <a:ext uri="{FF2B5EF4-FFF2-40B4-BE49-F238E27FC236}">
                <a16:creationId xmlns:a16="http://schemas.microsoft.com/office/drawing/2014/main" id="{10DA3E92-5A1B-35F7-75E6-FB3FD0040164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1" name="Straight Connector 1740">
            <a:extLst>
              <a:ext uri="{FF2B5EF4-FFF2-40B4-BE49-F238E27FC236}">
                <a16:creationId xmlns:a16="http://schemas.microsoft.com/office/drawing/2014/main" id="{949E4ADB-2A83-523A-EA92-6CD752207BD0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2" name="Straight Connector 1741">
            <a:extLst>
              <a:ext uri="{FF2B5EF4-FFF2-40B4-BE49-F238E27FC236}">
                <a16:creationId xmlns:a16="http://schemas.microsoft.com/office/drawing/2014/main" id="{42F62769-4462-5E74-FA79-FF46AE5D9BC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3" name="Straight Connector 1742">
            <a:extLst>
              <a:ext uri="{FF2B5EF4-FFF2-40B4-BE49-F238E27FC236}">
                <a16:creationId xmlns:a16="http://schemas.microsoft.com/office/drawing/2014/main" id="{0DA5EFBA-08B4-FBEE-5804-357944E1F77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4" name="Straight Connector 1743">
            <a:extLst>
              <a:ext uri="{FF2B5EF4-FFF2-40B4-BE49-F238E27FC236}">
                <a16:creationId xmlns:a16="http://schemas.microsoft.com/office/drawing/2014/main" id="{217CEE5B-6B25-54BB-2B95-8F5FE36D3D4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5" name="Straight Connector 1744">
            <a:extLst>
              <a:ext uri="{FF2B5EF4-FFF2-40B4-BE49-F238E27FC236}">
                <a16:creationId xmlns:a16="http://schemas.microsoft.com/office/drawing/2014/main" id="{3FCCF779-90CB-EFD8-21F8-04D151C072AF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6" name="Straight Connector 1745">
            <a:extLst>
              <a:ext uri="{FF2B5EF4-FFF2-40B4-BE49-F238E27FC236}">
                <a16:creationId xmlns:a16="http://schemas.microsoft.com/office/drawing/2014/main" id="{4898827D-8B75-28F2-5441-A73F8A441A1A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7" name="Straight Connector 1746">
            <a:extLst>
              <a:ext uri="{FF2B5EF4-FFF2-40B4-BE49-F238E27FC236}">
                <a16:creationId xmlns:a16="http://schemas.microsoft.com/office/drawing/2014/main" id="{D7B010B9-AB7F-B458-4688-6B4E9C36AA5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8" name="Straight Connector 1747">
            <a:extLst>
              <a:ext uri="{FF2B5EF4-FFF2-40B4-BE49-F238E27FC236}">
                <a16:creationId xmlns:a16="http://schemas.microsoft.com/office/drawing/2014/main" id="{F074D100-6A9F-6123-EDE1-7FB1342FB1C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9" name="Straight Connector 1748">
            <a:extLst>
              <a:ext uri="{FF2B5EF4-FFF2-40B4-BE49-F238E27FC236}">
                <a16:creationId xmlns:a16="http://schemas.microsoft.com/office/drawing/2014/main" id="{3881716C-F006-AD63-DDE4-20C58CCE8DD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0" name="Straight Connector 1749">
            <a:extLst>
              <a:ext uri="{FF2B5EF4-FFF2-40B4-BE49-F238E27FC236}">
                <a16:creationId xmlns:a16="http://schemas.microsoft.com/office/drawing/2014/main" id="{9B9167F5-5AB5-DFB4-C7FD-D4656E34555D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1" name="Straight Connector 1750">
            <a:extLst>
              <a:ext uri="{FF2B5EF4-FFF2-40B4-BE49-F238E27FC236}">
                <a16:creationId xmlns:a16="http://schemas.microsoft.com/office/drawing/2014/main" id="{07FCBD0A-05F0-59FA-279E-2C7BECA97EB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2" name="Straight Connector 1751">
            <a:extLst>
              <a:ext uri="{FF2B5EF4-FFF2-40B4-BE49-F238E27FC236}">
                <a16:creationId xmlns:a16="http://schemas.microsoft.com/office/drawing/2014/main" id="{D3551F30-E4BA-364D-0668-12DDDAE75376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3" name="Straight Connector 1752">
            <a:extLst>
              <a:ext uri="{FF2B5EF4-FFF2-40B4-BE49-F238E27FC236}">
                <a16:creationId xmlns:a16="http://schemas.microsoft.com/office/drawing/2014/main" id="{FBB73A4F-45C1-9D9A-B4CE-AB763279427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4" name="Straight Connector 1753">
            <a:extLst>
              <a:ext uri="{FF2B5EF4-FFF2-40B4-BE49-F238E27FC236}">
                <a16:creationId xmlns:a16="http://schemas.microsoft.com/office/drawing/2014/main" id="{FB6164D9-CE23-45AE-6C76-32828C5C68F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5" name="Straight Connector 1754">
            <a:extLst>
              <a:ext uri="{FF2B5EF4-FFF2-40B4-BE49-F238E27FC236}">
                <a16:creationId xmlns:a16="http://schemas.microsoft.com/office/drawing/2014/main" id="{4C8CF599-F85B-C4C1-20C6-C0D00F0EB302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6" name="Straight Connector 1755">
            <a:extLst>
              <a:ext uri="{FF2B5EF4-FFF2-40B4-BE49-F238E27FC236}">
                <a16:creationId xmlns:a16="http://schemas.microsoft.com/office/drawing/2014/main" id="{70516A86-E387-D001-B7E2-B2F1A976C37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7" name="Straight Connector 1756">
            <a:extLst>
              <a:ext uri="{FF2B5EF4-FFF2-40B4-BE49-F238E27FC236}">
                <a16:creationId xmlns:a16="http://schemas.microsoft.com/office/drawing/2014/main" id="{5644E8F2-E854-4413-F136-5D4D4972A67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8" name="Straight Connector 1757">
            <a:extLst>
              <a:ext uri="{FF2B5EF4-FFF2-40B4-BE49-F238E27FC236}">
                <a16:creationId xmlns:a16="http://schemas.microsoft.com/office/drawing/2014/main" id="{908E3D44-C6EF-FBAD-24E3-9E8F545A617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9" name="Straight Connector 1758">
            <a:extLst>
              <a:ext uri="{FF2B5EF4-FFF2-40B4-BE49-F238E27FC236}">
                <a16:creationId xmlns:a16="http://schemas.microsoft.com/office/drawing/2014/main" id="{E0108F0E-5651-F994-FA22-45D7F2162A5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0" name="Straight Connector 1759">
            <a:extLst>
              <a:ext uri="{FF2B5EF4-FFF2-40B4-BE49-F238E27FC236}">
                <a16:creationId xmlns:a16="http://schemas.microsoft.com/office/drawing/2014/main" id="{F0FF74D7-7191-F80C-8D83-79FB5B761908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1" name="Straight Connector 1760">
            <a:extLst>
              <a:ext uri="{FF2B5EF4-FFF2-40B4-BE49-F238E27FC236}">
                <a16:creationId xmlns:a16="http://schemas.microsoft.com/office/drawing/2014/main" id="{AB9F9E64-CAE1-B839-6904-DB0C851252C6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2" name="Straight Connector 1761">
            <a:extLst>
              <a:ext uri="{FF2B5EF4-FFF2-40B4-BE49-F238E27FC236}">
                <a16:creationId xmlns:a16="http://schemas.microsoft.com/office/drawing/2014/main" id="{7BBDFAA9-41A0-0F6C-0D8D-2027F05AC943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3" name="Straight Connector 1762">
            <a:extLst>
              <a:ext uri="{FF2B5EF4-FFF2-40B4-BE49-F238E27FC236}">
                <a16:creationId xmlns:a16="http://schemas.microsoft.com/office/drawing/2014/main" id="{38A005AE-6B21-3C6A-5A65-52E78F4DCE6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4" name="Straight Connector 1763">
            <a:extLst>
              <a:ext uri="{FF2B5EF4-FFF2-40B4-BE49-F238E27FC236}">
                <a16:creationId xmlns:a16="http://schemas.microsoft.com/office/drawing/2014/main" id="{513602B0-EAEC-EDBC-83FF-587DEF9844E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5" name="Straight Connector 1764">
            <a:extLst>
              <a:ext uri="{FF2B5EF4-FFF2-40B4-BE49-F238E27FC236}">
                <a16:creationId xmlns:a16="http://schemas.microsoft.com/office/drawing/2014/main" id="{D7247F52-1BD6-924B-16EC-D40924DD1154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6" name="Straight Connector 1765">
            <a:extLst>
              <a:ext uri="{FF2B5EF4-FFF2-40B4-BE49-F238E27FC236}">
                <a16:creationId xmlns:a16="http://schemas.microsoft.com/office/drawing/2014/main" id="{5035F99D-0CD1-8C48-5C14-3F0B73D1657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7" name="Straight Connector 1766">
            <a:extLst>
              <a:ext uri="{FF2B5EF4-FFF2-40B4-BE49-F238E27FC236}">
                <a16:creationId xmlns:a16="http://schemas.microsoft.com/office/drawing/2014/main" id="{4FF90E08-7C98-5EFA-D316-4662728293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8" name="Straight Connector 1767">
            <a:extLst>
              <a:ext uri="{FF2B5EF4-FFF2-40B4-BE49-F238E27FC236}">
                <a16:creationId xmlns:a16="http://schemas.microsoft.com/office/drawing/2014/main" id="{90D0EACA-F85C-1BAE-D658-7E5EE612D9F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9" name="Straight Connector 1768">
            <a:extLst>
              <a:ext uri="{FF2B5EF4-FFF2-40B4-BE49-F238E27FC236}">
                <a16:creationId xmlns:a16="http://schemas.microsoft.com/office/drawing/2014/main" id="{672589B0-40BE-16C5-D1DD-E4A3EDE961C4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0" name="Straight Connector 1769">
            <a:extLst>
              <a:ext uri="{FF2B5EF4-FFF2-40B4-BE49-F238E27FC236}">
                <a16:creationId xmlns:a16="http://schemas.microsoft.com/office/drawing/2014/main" id="{88D1590E-BDD7-C67E-FA3C-F3CC726E25A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1" name="Straight Connector 1770">
            <a:extLst>
              <a:ext uri="{FF2B5EF4-FFF2-40B4-BE49-F238E27FC236}">
                <a16:creationId xmlns:a16="http://schemas.microsoft.com/office/drawing/2014/main" id="{CAE5F7D4-BF76-B69E-0326-3280D2BBCDE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2" name="Straight Connector 1771">
            <a:extLst>
              <a:ext uri="{FF2B5EF4-FFF2-40B4-BE49-F238E27FC236}">
                <a16:creationId xmlns:a16="http://schemas.microsoft.com/office/drawing/2014/main" id="{4B1D1A81-C063-E112-F53F-64540304F404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3" name="Straight Connector 1772">
            <a:extLst>
              <a:ext uri="{FF2B5EF4-FFF2-40B4-BE49-F238E27FC236}">
                <a16:creationId xmlns:a16="http://schemas.microsoft.com/office/drawing/2014/main" id="{2DCC603A-5111-53FF-DEC5-655A1856F50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4" name="Straight Connector 1773">
            <a:extLst>
              <a:ext uri="{FF2B5EF4-FFF2-40B4-BE49-F238E27FC236}">
                <a16:creationId xmlns:a16="http://schemas.microsoft.com/office/drawing/2014/main" id="{6045C788-33BE-3016-9988-CB16E79E675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5" name="Straight Connector 1774">
            <a:extLst>
              <a:ext uri="{FF2B5EF4-FFF2-40B4-BE49-F238E27FC236}">
                <a16:creationId xmlns:a16="http://schemas.microsoft.com/office/drawing/2014/main" id="{E267144B-2BC4-68BB-5599-CECD3C1A44B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6" name="Straight Connector 1775">
            <a:extLst>
              <a:ext uri="{FF2B5EF4-FFF2-40B4-BE49-F238E27FC236}">
                <a16:creationId xmlns:a16="http://schemas.microsoft.com/office/drawing/2014/main" id="{897BF401-EEF8-6719-6BC5-1B4E489AE65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7" name="Straight Connector 1776">
            <a:extLst>
              <a:ext uri="{FF2B5EF4-FFF2-40B4-BE49-F238E27FC236}">
                <a16:creationId xmlns:a16="http://schemas.microsoft.com/office/drawing/2014/main" id="{CC045F88-C6C9-1426-EF0A-2483F0EDD629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8" name="Straight Connector 1777">
            <a:extLst>
              <a:ext uri="{FF2B5EF4-FFF2-40B4-BE49-F238E27FC236}">
                <a16:creationId xmlns:a16="http://schemas.microsoft.com/office/drawing/2014/main" id="{B51F6287-8A17-6690-3E8E-96F75A5A83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9" name="Straight Connector 1778">
            <a:extLst>
              <a:ext uri="{FF2B5EF4-FFF2-40B4-BE49-F238E27FC236}">
                <a16:creationId xmlns:a16="http://schemas.microsoft.com/office/drawing/2014/main" id="{628EF378-45A8-C2B0-D6C7-6E60AC3D0397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0" name="Straight Connector 1779">
            <a:extLst>
              <a:ext uri="{FF2B5EF4-FFF2-40B4-BE49-F238E27FC236}">
                <a16:creationId xmlns:a16="http://schemas.microsoft.com/office/drawing/2014/main" id="{695DA2D3-64C4-94A1-00C3-A4396DCBEB66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1" name="Straight Connector 1780">
            <a:extLst>
              <a:ext uri="{FF2B5EF4-FFF2-40B4-BE49-F238E27FC236}">
                <a16:creationId xmlns:a16="http://schemas.microsoft.com/office/drawing/2014/main" id="{BE4CDE43-30E5-9550-CC82-2B506B270B6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2" name="Straight Connector 1781">
            <a:extLst>
              <a:ext uri="{FF2B5EF4-FFF2-40B4-BE49-F238E27FC236}">
                <a16:creationId xmlns:a16="http://schemas.microsoft.com/office/drawing/2014/main" id="{AB60EB26-A233-F03B-E59D-B2C61A993BC1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3" name="Straight Connector 1782">
            <a:extLst>
              <a:ext uri="{FF2B5EF4-FFF2-40B4-BE49-F238E27FC236}">
                <a16:creationId xmlns:a16="http://schemas.microsoft.com/office/drawing/2014/main" id="{9DE70E17-A2AE-0619-2E44-172CE7D8B24A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4" name="Straight Connector 1783">
            <a:extLst>
              <a:ext uri="{FF2B5EF4-FFF2-40B4-BE49-F238E27FC236}">
                <a16:creationId xmlns:a16="http://schemas.microsoft.com/office/drawing/2014/main" id="{DACA750C-485A-FDD8-ED0C-9317725505AF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5" name="Straight Connector 1784">
            <a:extLst>
              <a:ext uri="{FF2B5EF4-FFF2-40B4-BE49-F238E27FC236}">
                <a16:creationId xmlns:a16="http://schemas.microsoft.com/office/drawing/2014/main" id="{9A956CCE-E962-68C8-A7E2-325E6A03A12C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DA2763DD-07CB-7774-2756-5FB727112EA4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A3C84AA6-15F5-5853-3CF3-C6EE10F109BF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8B1795D-0D87-43EE-116D-937F63351DD8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138993AE-1FC7-0D8E-FCCA-729BFF0C95C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576A6116-3A0B-161C-3E0D-6CC49ABAB85C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6D41642E-739E-3F2B-862C-06E3A05D1F9E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BC999AD9-A07F-66AB-20B3-1BD136E88BC5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2B4C01FE-5DDA-4657-2013-C35AF6E46837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799DB05B-A28A-3D9F-7444-8A385E8CA70A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44FB82ED-AB04-7FA6-F104-52F460363066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5242B126-7006-4101-CA30-68CE4F8217D6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1217" name="TextBox 1216">
            <a:extLst>
              <a:ext uri="{FF2B5EF4-FFF2-40B4-BE49-F238E27FC236}">
                <a16:creationId xmlns:a16="http://schemas.microsoft.com/office/drawing/2014/main" id="{21B24172-E89A-12A1-001C-120D56A02A1E}"/>
              </a:ext>
            </a:extLst>
          </p:cNvPr>
          <p:cNvSpPr txBox="1"/>
          <p:nvPr/>
        </p:nvSpPr>
        <p:spPr>
          <a:xfrm>
            <a:off x="9661480" y="1995130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13CF1ACE-062E-8C31-FDFA-2668F467E312}"/>
              </a:ext>
            </a:extLst>
          </p:cNvPr>
          <p:cNvSpPr txBox="1"/>
          <p:nvPr/>
        </p:nvSpPr>
        <p:spPr>
          <a:xfrm>
            <a:off x="9661480" y="2396513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9" name="TextBox 1218">
            <a:extLst>
              <a:ext uri="{FF2B5EF4-FFF2-40B4-BE49-F238E27FC236}">
                <a16:creationId xmlns:a16="http://schemas.microsoft.com/office/drawing/2014/main" id="{A58BC2FE-88C2-E859-60D5-A32664CCFC54}"/>
              </a:ext>
            </a:extLst>
          </p:cNvPr>
          <p:cNvSpPr txBox="1"/>
          <p:nvPr/>
        </p:nvSpPr>
        <p:spPr>
          <a:xfrm>
            <a:off x="9661480" y="2797896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0" name="TextBox 1219">
            <a:extLst>
              <a:ext uri="{FF2B5EF4-FFF2-40B4-BE49-F238E27FC236}">
                <a16:creationId xmlns:a16="http://schemas.microsoft.com/office/drawing/2014/main" id="{CE56D875-4064-39C8-F65D-F9545D561ABF}"/>
              </a:ext>
            </a:extLst>
          </p:cNvPr>
          <p:cNvSpPr txBox="1"/>
          <p:nvPr/>
        </p:nvSpPr>
        <p:spPr>
          <a:xfrm>
            <a:off x="9661480" y="3199279"/>
            <a:ext cx="301685" cy="369332"/>
          </a:xfrm>
          <a:prstGeom prst="rect">
            <a:avLst/>
          </a:prstGeom>
          <a:noFill/>
          <a:effectLst>
            <a:glow rad="254000">
              <a:srgbClr val="FF0000">
                <a:alpha val="8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9D72F874-3F90-DEC9-4C2F-1AA5EFDAC3E7}"/>
              </a:ext>
            </a:extLst>
          </p:cNvPr>
          <p:cNvSpPr txBox="1"/>
          <p:nvPr/>
        </p:nvSpPr>
        <p:spPr>
          <a:xfrm>
            <a:off x="9661480" y="3600662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38624C60-5206-A549-E2F8-06825529B00C}"/>
              </a:ext>
            </a:extLst>
          </p:cNvPr>
          <p:cNvSpPr txBox="1"/>
          <p:nvPr/>
        </p:nvSpPr>
        <p:spPr>
          <a:xfrm>
            <a:off x="9661480" y="4002045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05F4418-1644-9797-70D0-7F6DD5E99CEF}"/>
              </a:ext>
            </a:extLst>
          </p:cNvPr>
          <p:cNvSpPr txBox="1"/>
          <p:nvPr/>
        </p:nvSpPr>
        <p:spPr>
          <a:xfrm>
            <a:off x="9661480" y="4403428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20CDF665-72FA-0B8F-BED4-0589498A2B90}"/>
              </a:ext>
            </a:extLst>
          </p:cNvPr>
          <p:cNvSpPr txBox="1"/>
          <p:nvPr/>
        </p:nvSpPr>
        <p:spPr>
          <a:xfrm>
            <a:off x="9661480" y="4804811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EE83A0D5-32EF-DA27-2A6B-1196E19EA13A}"/>
              </a:ext>
            </a:extLst>
          </p:cNvPr>
          <p:cNvSpPr txBox="1"/>
          <p:nvPr/>
        </p:nvSpPr>
        <p:spPr>
          <a:xfrm>
            <a:off x="9661480" y="520619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4C37D2EA-1FFA-6C29-0814-901BDB21647C}"/>
              </a:ext>
            </a:extLst>
          </p:cNvPr>
          <p:cNvSpPr txBox="1"/>
          <p:nvPr/>
        </p:nvSpPr>
        <p:spPr>
          <a:xfrm>
            <a:off x="9661480" y="5607574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239AD5D2-E819-F630-00B5-CEA246D00DB1}"/>
              </a:ext>
            </a:extLst>
          </p:cNvPr>
          <p:cNvSpPr/>
          <p:nvPr/>
        </p:nvSpPr>
        <p:spPr>
          <a:xfrm>
            <a:off x="6322788" y="178052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948A2647-7EE0-2B2F-9170-7ADEDAD66901}"/>
              </a:ext>
            </a:extLst>
          </p:cNvPr>
          <p:cNvSpPr/>
          <p:nvPr/>
        </p:nvSpPr>
        <p:spPr>
          <a:xfrm>
            <a:off x="6322788" y="195857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2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8AB4E53F-B2EC-E301-056F-6F8E71BA5380}"/>
              </a:ext>
            </a:extLst>
          </p:cNvPr>
          <p:cNvSpPr/>
          <p:nvPr/>
        </p:nvSpPr>
        <p:spPr>
          <a:xfrm>
            <a:off x="6322788" y="2136619"/>
            <a:ext cx="279139" cy="279139"/>
          </a:xfrm>
          <a:prstGeom prst="ellipse">
            <a:avLst/>
          </a:prstGeom>
          <a:noFill/>
          <a:effectLst>
            <a:glow rad="139700">
              <a:srgbClr val="FF0000">
                <a:alpha val="47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EAA06EB7-9B82-FFD6-DAEF-220BA7C67726}"/>
              </a:ext>
            </a:extLst>
          </p:cNvPr>
          <p:cNvSpPr/>
          <p:nvPr/>
        </p:nvSpPr>
        <p:spPr>
          <a:xfrm>
            <a:off x="6322788" y="231466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26671891-22BC-CB42-8B6C-5399B28D285F}"/>
              </a:ext>
            </a:extLst>
          </p:cNvPr>
          <p:cNvSpPr/>
          <p:nvPr/>
        </p:nvSpPr>
        <p:spPr>
          <a:xfrm>
            <a:off x="6322788" y="249271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710E693C-DD2A-B846-3B6B-010E8B48CDF2}"/>
              </a:ext>
            </a:extLst>
          </p:cNvPr>
          <p:cNvSpPr/>
          <p:nvPr/>
        </p:nvSpPr>
        <p:spPr>
          <a:xfrm>
            <a:off x="6322788" y="267075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A217065E-371A-1C84-4148-968DFEC69B68}"/>
              </a:ext>
            </a:extLst>
          </p:cNvPr>
          <p:cNvSpPr/>
          <p:nvPr/>
        </p:nvSpPr>
        <p:spPr>
          <a:xfrm>
            <a:off x="6322788" y="284880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89406CD5-230E-8B77-F1AB-28057B22AF9B}"/>
              </a:ext>
            </a:extLst>
          </p:cNvPr>
          <p:cNvSpPr/>
          <p:nvPr/>
        </p:nvSpPr>
        <p:spPr>
          <a:xfrm>
            <a:off x="6322788" y="302684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4531077B-DBD6-0AC6-C722-5AF66752F3BF}"/>
              </a:ext>
            </a:extLst>
          </p:cNvPr>
          <p:cNvSpPr/>
          <p:nvPr/>
        </p:nvSpPr>
        <p:spPr>
          <a:xfrm>
            <a:off x="6322788" y="320489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E58E1767-90B3-4109-081B-09AFF9F79E34}"/>
              </a:ext>
            </a:extLst>
          </p:cNvPr>
          <p:cNvSpPr/>
          <p:nvPr/>
        </p:nvSpPr>
        <p:spPr>
          <a:xfrm>
            <a:off x="6322788" y="338294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9ECB5C31-A3FC-C516-D1E6-09C8E5A45968}"/>
              </a:ext>
            </a:extLst>
          </p:cNvPr>
          <p:cNvSpPr/>
          <p:nvPr/>
        </p:nvSpPr>
        <p:spPr>
          <a:xfrm>
            <a:off x="6322788" y="356098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D471F2DD-8296-0149-D3BF-B1405D59AB5B}"/>
              </a:ext>
            </a:extLst>
          </p:cNvPr>
          <p:cNvSpPr/>
          <p:nvPr/>
        </p:nvSpPr>
        <p:spPr>
          <a:xfrm>
            <a:off x="6322788" y="373903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9E9F71FC-4723-446D-457D-5E0C19253AE5}"/>
              </a:ext>
            </a:extLst>
          </p:cNvPr>
          <p:cNvSpPr/>
          <p:nvPr/>
        </p:nvSpPr>
        <p:spPr>
          <a:xfrm>
            <a:off x="6322788" y="391707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C6E26FD7-B30E-755A-4F09-08B5284C1459}"/>
              </a:ext>
            </a:extLst>
          </p:cNvPr>
          <p:cNvSpPr/>
          <p:nvPr/>
        </p:nvSpPr>
        <p:spPr>
          <a:xfrm>
            <a:off x="6322788" y="409512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61878A3F-A7C0-7C3C-EB6C-C58F25BABAF0}"/>
              </a:ext>
            </a:extLst>
          </p:cNvPr>
          <p:cNvSpPr/>
          <p:nvPr/>
        </p:nvSpPr>
        <p:spPr>
          <a:xfrm>
            <a:off x="6322788" y="427317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BED67663-B0E7-FC6D-5DED-2DE610C36DD4}"/>
              </a:ext>
            </a:extLst>
          </p:cNvPr>
          <p:cNvSpPr/>
          <p:nvPr/>
        </p:nvSpPr>
        <p:spPr>
          <a:xfrm>
            <a:off x="6322788" y="445121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CD466609-80E9-C9A5-3683-CF36F62EBFD7}"/>
              </a:ext>
            </a:extLst>
          </p:cNvPr>
          <p:cNvSpPr/>
          <p:nvPr/>
        </p:nvSpPr>
        <p:spPr>
          <a:xfrm>
            <a:off x="6322788" y="4629263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DA3A6B6E-DA43-96D8-CE35-885E47F5D4F0}"/>
              </a:ext>
            </a:extLst>
          </p:cNvPr>
          <p:cNvSpPr/>
          <p:nvPr/>
        </p:nvSpPr>
        <p:spPr>
          <a:xfrm>
            <a:off x="6322788" y="480730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DC60A391-97B0-66D8-85BE-F589E7458863}"/>
              </a:ext>
            </a:extLst>
          </p:cNvPr>
          <p:cNvSpPr/>
          <p:nvPr/>
        </p:nvSpPr>
        <p:spPr>
          <a:xfrm>
            <a:off x="6322788" y="498535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1FC95482-C746-221F-762B-FD3BFA8ECDCE}"/>
              </a:ext>
            </a:extLst>
          </p:cNvPr>
          <p:cNvSpPr/>
          <p:nvPr/>
        </p:nvSpPr>
        <p:spPr>
          <a:xfrm>
            <a:off x="6322788" y="516340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9632CEC9-794F-748A-281E-DA49008F95B0}"/>
              </a:ext>
            </a:extLst>
          </p:cNvPr>
          <p:cNvSpPr/>
          <p:nvPr/>
        </p:nvSpPr>
        <p:spPr>
          <a:xfrm>
            <a:off x="6322788" y="534144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0E59E54D-5577-72FC-FBBA-0935EC3596A9}"/>
              </a:ext>
            </a:extLst>
          </p:cNvPr>
          <p:cNvSpPr/>
          <p:nvPr/>
        </p:nvSpPr>
        <p:spPr>
          <a:xfrm>
            <a:off x="6322788" y="551949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E0D16F09-EA85-03B6-EB96-6C75969C62BA}"/>
              </a:ext>
            </a:extLst>
          </p:cNvPr>
          <p:cNvSpPr/>
          <p:nvPr/>
        </p:nvSpPr>
        <p:spPr>
          <a:xfrm>
            <a:off x="6322788" y="569753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83F436DC-488E-9B9E-D2C6-60D1AA7B492C}"/>
              </a:ext>
            </a:extLst>
          </p:cNvPr>
          <p:cNvSpPr/>
          <p:nvPr/>
        </p:nvSpPr>
        <p:spPr>
          <a:xfrm>
            <a:off x="6322788" y="5875575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510E26A8-30DA-87A5-EB37-3ACDAC8447EC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2117" name="Oval 2116">
              <a:extLst>
                <a:ext uri="{FF2B5EF4-FFF2-40B4-BE49-F238E27FC236}">
                  <a16:creationId xmlns:a16="http://schemas.microsoft.com/office/drawing/2014/main" id="{78AF38AD-B210-1A51-F5A3-5C84BFE7411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74C597EB-8943-7799-5351-6155136947F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A439203D-71E4-F50A-742E-11BDB2EE184A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346ED086-96FE-372A-7A8D-5CA02732DD79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27EDD1A9-1A51-6A7E-F946-0FF462306FDD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B7D33A1B-9933-4B3D-C736-0A4A7CA4948E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234166FA-06A8-A5E0-13D1-77C91A7C3D91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06F949E6-56FD-D434-747C-FFC26AE1DE9E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FE85C56C-B90D-3A90-FE18-128C649D526C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636EB737-EECF-6419-034D-9145F2716488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FDD3AFAB-2AED-E142-CED7-A482E5ED0E89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B1E397A5-383E-C278-E65E-A4C71741DC2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995036C0-F740-BF43-8ED8-7D92C299438E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3BFCF55B-1C5D-A0F4-8A46-DFC16F6F3A0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E0E88A0D-9769-E8C1-072E-7728D3700E85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5EF747AD-BCB2-310D-547F-848BCA98283E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E5DDCB43-8509-3AA2-B2BC-EC9C1AE4BA60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10508CE2-ED4A-21A8-61D2-492BA6725F31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BB9409A1-20BF-BD2E-6872-5C12645A6127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75E7D7B6-2E39-B0BA-4AD1-9A840A640648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8ABD0F07-DD49-0884-1A05-449CC58851DE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>
              <a:extLst>
                <a:ext uri="{FF2B5EF4-FFF2-40B4-BE49-F238E27FC236}">
                  <a16:creationId xmlns:a16="http://schemas.microsoft.com/office/drawing/2014/main" id="{760ECA59-D9DE-6204-2150-BBF45A6E86C8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22FC097C-9631-3A05-3539-DDAEBB2891CB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>
              <a:extLst>
                <a:ext uri="{FF2B5EF4-FFF2-40B4-BE49-F238E27FC236}">
                  <a16:creationId xmlns:a16="http://schemas.microsoft.com/office/drawing/2014/main" id="{41BCEA29-B73D-7E80-4B64-7E274FDD02BE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DD3B911A-5E81-B0B5-FB44-A40A9597329D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9A4A6975-73B2-AA06-EEF5-CEC50FA4E9CE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9E6AA357-3208-C0F5-9FE9-89709CC4C8DC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992981C1-08BD-4EF1-EEDF-AD2A81563AD7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C41C24E0-3BCC-62BB-77C1-FACB8DE3A93D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01BDE7D8-F904-0A25-C7E4-97EAC913FCCC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D220CE06-CC13-8818-ECD6-A55EB043C8EE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>
              <a:extLst>
                <a:ext uri="{FF2B5EF4-FFF2-40B4-BE49-F238E27FC236}">
                  <a16:creationId xmlns:a16="http://schemas.microsoft.com/office/drawing/2014/main" id="{B4E06826-16CE-B49C-9CE5-AB179F510F4F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16904D76-DE97-64B2-3865-B770B5107D27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F705923E-0734-DA93-4454-6931E9CEAC3F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059040C6-8C6C-8414-EC37-7E8E4AD6B7EC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>
              <a:extLst>
                <a:ext uri="{FF2B5EF4-FFF2-40B4-BE49-F238E27FC236}">
                  <a16:creationId xmlns:a16="http://schemas.microsoft.com/office/drawing/2014/main" id="{EA5B2072-9DB1-F230-35A9-75A0A611B672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84E24B11-90E7-5C92-4F47-5B4FCAD85B3C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>
              <a:extLst>
                <a:ext uri="{FF2B5EF4-FFF2-40B4-BE49-F238E27FC236}">
                  <a16:creationId xmlns:a16="http://schemas.microsoft.com/office/drawing/2014/main" id="{47B20B26-8C16-A6EA-AF09-2B7514BF2AE8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>
              <a:extLst>
                <a:ext uri="{FF2B5EF4-FFF2-40B4-BE49-F238E27FC236}">
                  <a16:creationId xmlns:a16="http://schemas.microsoft.com/office/drawing/2014/main" id="{47ADDB3F-1E13-138B-C5C8-A6B8233DDF16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EB5C8EEC-5F5B-B832-F0E6-405E92DAC25F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2F8B1B91-4A55-37F7-E365-D957C956513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3908A8AA-50F3-83C9-9CFE-9AC32AC73BD5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>
              <a:extLst>
                <a:ext uri="{FF2B5EF4-FFF2-40B4-BE49-F238E27FC236}">
                  <a16:creationId xmlns:a16="http://schemas.microsoft.com/office/drawing/2014/main" id="{58C9CD25-3B4C-28CE-AA8E-A4C385A27CEA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D390AD17-A44D-6BAF-1FC8-9A83BC1699BD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>
              <a:extLst>
                <a:ext uri="{FF2B5EF4-FFF2-40B4-BE49-F238E27FC236}">
                  <a16:creationId xmlns:a16="http://schemas.microsoft.com/office/drawing/2014/main" id="{69DE623F-42F8-8F68-E13C-71CFF46C53CE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71CD1198-ED8A-F2FA-753E-EBEA15000AA1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CA1C2C74-40DB-9D7B-FCD8-8A7E0BB5C842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2582257C-9A98-1E57-A9E3-C14C3773C905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77606F1A-5C18-DB4E-5004-6E9DB21E2D5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>
              <a:extLst>
                <a:ext uri="{FF2B5EF4-FFF2-40B4-BE49-F238E27FC236}">
                  <a16:creationId xmlns:a16="http://schemas.microsoft.com/office/drawing/2014/main" id="{28397C89-9CC2-76A4-CB26-9AF93F274F88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0316E2F3-780F-F502-1204-DBFBDBCAF3E4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>
              <a:extLst>
                <a:ext uri="{FF2B5EF4-FFF2-40B4-BE49-F238E27FC236}">
                  <a16:creationId xmlns:a16="http://schemas.microsoft.com/office/drawing/2014/main" id="{22419A22-9894-DA83-8F89-2FA74E5DC2CE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881C9370-8709-3800-8775-D5C2852FA8F2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>
              <a:extLst>
                <a:ext uri="{FF2B5EF4-FFF2-40B4-BE49-F238E27FC236}">
                  <a16:creationId xmlns:a16="http://schemas.microsoft.com/office/drawing/2014/main" id="{F9D27C0B-CFA0-E3E7-A72A-6DC149FB476C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B6C5FC87-86D0-E85A-8920-A2E7238F4A60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>
              <a:extLst>
                <a:ext uri="{FF2B5EF4-FFF2-40B4-BE49-F238E27FC236}">
                  <a16:creationId xmlns:a16="http://schemas.microsoft.com/office/drawing/2014/main" id="{59DE80F3-8109-B9CB-803E-9C6B4A48B4DF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7F23D105-DAA4-D6ED-9F74-A1D397983AEB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>
              <a:extLst>
                <a:ext uri="{FF2B5EF4-FFF2-40B4-BE49-F238E27FC236}">
                  <a16:creationId xmlns:a16="http://schemas.microsoft.com/office/drawing/2014/main" id="{2D476F2F-D6C2-D664-EBF0-E90CC0AD77B1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973A6D68-C994-476D-0E1F-1A5154F4FB6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>
              <a:extLst>
                <a:ext uri="{FF2B5EF4-FFF2-40B4-BE49-F238E27FC236}">
                  <a16:creationId xmlns:a16="http://schemas.microsoft.com/office/drawing/2014/main" id="{25E326F6-6BCF-304F-632C-B6C8BDF1819D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871B35EE-952D-86C4-AF7F-E6DBAFAF1BF5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>
              <a:extLst>
                <a:ext uri="{FF2B5EF4-FFF2-40B4-BE49-F238E27FC236}">
                  <a16:creationId xmlns:a16="http://schemas.microsoft.com/office/drawing/2014/main" id="{10D668BC-4218-7833-D79C-FD64FD82DD7D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3FA6F044-47CF-942F-9BB6-ECB0A32806F1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39004CBE-0FC0-1968-EAAF-A3504340D0B7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9D9FB5E6-DCD5-AC9B-A3AD-42B056366CF2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>
              <a:extLst>
                <a:ext uri="{FF2B5EF4-FFF2-40B4-BE49-F238E27FC236}">
                  <a16:creationId xmlns:a16="http://schemas.microsoft.com/office/drawing/2014/main" id="{A6E227B6-4AD4-2471-D143-B450D970D6DD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61947626-26AE-05C2-5A7D-7C55868E27DD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>
              <a:extLst>
                <a:ext uri="{FF2B5EF4-FFF2-40B4-BE49-F238E27FC236}">
                  <a16:creationId xmlns:a16="http://schemas.microsoft.com/office/drawing/2014/main" id="{D393A0D8-C6D2-0B6F-5297-ACBFBBF88F3E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B12C9F9F-96EB-FA0E-903D-C24D4D26342C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17A3E3DD-A99F-853B-D73F-55AF8E8C59C1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35CA58D2-4BFE-E08B-AA39-0C5427A5F2A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>
              <a:extLst>
                <a:ext uri="{FF2B5EF4-FFF2-40B4-BE49-F238E27FC236}">
                  <a16:creationId xmlns:a16="http://schemas.microsoft.com/office/drawing/2014/main" id="{8DD4FA0B-719B-52D6-195B-296AD0521FE7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093FA01B-F1EA-9F40-DBFE-81F22A76378C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6569E2E8-4D1B-1BCE-CFC7-A24E43368D0D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FF240F92-F8CD-338B-6F26-A43D03EBB64A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>
              <a:extLst>
                <a:ext uri="{FF2B5EF4-FFF2-40B4-BE49-F238E27FC236}">
                  <a16:creationId xmlns:a16="http://schemas.microsoft.com/office/drawing/2014/main" id="{1254C50E-0581-9EE3-4C0D-8E71B33D2C10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0632F486-07FC-4F4B-9CAE-D9F80BBC2C80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A45FA531-E1E7-1183-C189-986C6F1B815B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9020EFBC-30C3-EC40-AADB-396975A57D31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124FDAA2-32C6-2D5C-E278-AD127CCEBBD4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C901C3C4-CA8F-7F07-7720-948DCA0C9EFB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>
              <a:extLst>
                <a:ext uri="{FF2B5EF4-FFF2-40B4-BE49-F238E27FC236}">
                  <a16:creationId xmlns:a16="http://schemas.microsoft.com/office/drawing/2014/main" id="{F9CBB8F6-54F9-1EF2-01EB-510B709AC5AA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7D7D1BE0-838F-4492-4080-FB85091B04A6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2AE99E08-281E-40DE-93E9-7D724533593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460619C3-20D2-6495-829A-44A5F6DD2BD8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C2D1EE1E-8721-A720-495B-AF2EFAA8A4DB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122A29D5-8FAE-1EF5-918A-3376D8E63617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>
              <a:extLst>
                <a:ext uri="{FF2B5EF4-FFF2-40B4-BE49-F238E27FC236}">
                  <a16:creationId xmlns:a16="http://schemas.microsoft.com/office/drawing/2014/main" id="{E5475D71-81ED-1684-CEFC-3F01906711DC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D3052558-9727-048B-F335-9F07BF79EB83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3A892E7E-10C9-F617-EEA5-EA0DE6001BE1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A34592D1-4D7C-0879-7E1C-E277196FA1E6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>
              <a:extLst>
                <a:ext uri="{FF2B5EF4-FFF2-40B4-BE49-F238E27FC236}">
                  <a16:creationId xmlns:a16="http://schemas.microsoft.com/office/drawing/2014/main" id="{186953EB-DFD9-6D2C-DF34-343390FA12D3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08DBB420-54C7-9C64-B578-D6B73AAD3258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>
              <a:extLst>
                <a:ext uri="{FF2B5EF4-FFF2-40B4-BE49-F238E27FC236}">
                  <a16:creationId xmlns:a16="http://schemas.microsoft.com/office/drawing/2014/main" id="{F30D0400-B897-CE8C-CA57-0C79F633A757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33F67F48-346A-FE03-2242-CD0D9859843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>
              <a:extLst>
                <a:ext uri="{FF2B5EF4-FFF2-40B4-BE49-F238E27FC236}">
                  <a16:creationId xmlns:a16="http://schemas.microsoft.com/office/drawing/2014/main" id="{BAA51108-898B-CE9B-A4BD-915A3C1AB81C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ACD5E22F-CEC9-1350-781D-75599B4F314D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D824634C-285D-8A5E-E345-00645CF1D67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D9C3E5EA-548F-4A6C-78B1-3FE96E033C2A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>
              <a:extLst>
                <a:ext uri="{FF2B5EF4-FFF2-40B4-BE49-F238E27FC236}">
                  <a16:creationId xmlns:a16="http://schemas.microsoft.com/office/drawing/2014/main" id="{D6FF32F3-BD22-93AA-A0A9-6C6A9656CBAE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12B1D6C2-F431-12C5-E5BA-BC79C882570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>
              <a:extLst>
                <a:ext uri="{FF2B5EF4-FFF2-40B4-BE49-F238E27FC236}">
                  <a16:creationId xmlns:a16="http://schemas.microsoft.com/office/drawing/2014/main" id="{9458AA13-2D02-0514-5E84-EDB0FFBC8EF4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96A4BE2B-6606-826F-1618-8A8063861645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>
              <a:extLst>
                <a:ext uri="{FF2B5EF4-FFF2-40B4-BE49-F238E27FC236}">
                  <a16:creationId xmlns:a16="http://schemas.microsoft.com/office/drawing/2014/main" id="{2ED4063B-2E56-A10E-656F-4CB0BC087F6F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6864524D-D940-4CA5-94D5-C955FD5B5FF9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>
              <a:extLst>
                <a:ext uri="{FF2B5EF4-FFF2-40B4-BE49-F238E27FC236}">
                  <a16:creationId xmlns:a16="http://schemas.microsoft.com/office/drawing/2014/main" id="{30B41AF8-F68E-D9F2-AD17-5E9722737A26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>
              <a:extLst>
                <a:ext uri="{FF2B5EF4-FFF2-40B4-BE49-F238E27FC236}">
                  <a16:creationId xmlns:a16="http://schemas.microsoft.com/office/drawing/2014/main" id="{AE4A9CAC-0704-7474-1671-97F51BCFA8E6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DA6B8E3F-E2C9-D735-EEAF-DF2E2D8F39C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>
              <a:extLst>
                <a:ext uri="{FF2B5EF4-FFF2-40B4-BE49-F238E27FC236}">
                  <a16:creationId xmlns:a16="http://schemas.microsoft.com/office/drawing/2014/main" id="{85A954FA-65EC-95CD-FE27-5D795025190E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01DFF2D4-554E-233A-D98A-F3B8380E56E4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27" name="Picture 2226">
            <a:extLst>
              <a:ext uri="{FF2B5EF4-FFF2-40B4-BE49-F238E27FC236}">
                <a16:creationId xmlns:a16="http://schemas.microsoft.com/office/drawing/2014/main" id="{85EB32D5-0EF3-F78E-6443-D0895B40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sp>
        <p:nvSpPr>
          <p:cNvPr id="2228" name="Oval 2227">
            <a:extLst>
              <a:ext uri="{FF2B5EF4-FFF2-40B4-BE49-F238E27FC236}">
                <a16:creationId xmlns:a16="http://schemas.microsoft.com/office/drawing/2014/main" id="{D57DCB27-B8BE-E6DE-9C56-76F466737433}"/>
              </a:ext>
            </a:extLst>
          </p:cNvPr>
          <p:cNvSpPr/>
          <p:nvPr/>
        </p:nvSpPr>
        <p:spPr>
          <a:xfrm>
            <a:off x="9661480" y="3215642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22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35A861B-597E-D3EF-2BEB-64032683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12299" y="5000625"/>
            <a:ext cx="269875" cy="330542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0A522-2F03-47D3-8B93-AC100F72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6227"/>
            <a:ext cx="2396086" cy="266231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052901" y="4952429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3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3C04655-4474-0933-F690-5D22230D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2441575"/>
            <a:ext cx="273050" cy="328507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106025" y="2352675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22E29E-349B-3A4C-44AE-EEE28606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3500"/>
            <a:ext cx="2395220" cy="26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D5622EA-2E32-103C-4A86-AC41B075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DEB5E-ACA4-1957-F6C6-E11191C9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2597150"/>
            <a:ext cx="2660650" cy="26701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3171825"/>
            <a:ext cx="273050" cy="339725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19FFC5-CB9B-C721-287E-94E78DB94F9A}"/>
              </a:ext>
            </a:extLst>
          </p:cNvPr>
          <p:cNvGrpSpPr/>
          <p:nvPr/>
        </p:nvGrpSpPr>
        <p:grpSpPr>
          <a:xfrm>
            <a:off x="10039350" y="3114675"/>
            <a:ext cx="457200" cy="314325"/>
            <a:chOff x="10039350" y="3114675"/>
            <a:chExt cx="457200" cy="3143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6D9815-A006-2580-FE2A-78AF671F8039}"/>
                </a:ext>
              </a:extLst>
            </p:cNvPr>
            <p:cNvCxnSpPr/>
            <p:nvPr/>
          </p:nvCxnSpPr>
          <p:spPr>
            <a:xfrm>
              <a:off x="10039350" y="3219450"/>
              <a:ext cx="152400" cy="20955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31DD83-FCDB-27FB-E2BD-BF0B50B3F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7300" y="3114675"/>
              <a:ext cx="339250" cy="3143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6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EB265CA-88EB-24B0-93FA-5018FEEF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8729B50-F99F-3867-AC88-C8DCE7A0F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78C3DAF4-DC1E-4CE8-95B8-53FC03B4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Evolution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3FCC4A6-BFA2-F665-5895-14E034A00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8" y="1690688"/>
            <a:ext cx="7636844" cy="50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288</Words>
  <Application>Microsoft Office PowerPoint</Application>
  <PresentationFormat>Widescreen</PresentationFormat>
  <Paragraphs>201</Paragraphs>
  <Slides>29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  <vt:lpstr>1st layer: image to neurons</vt:lpstr>
      <vt:lpstr>PowerPoint Presentation</vt:lpstr>
      <vt:lpstr>1st layer: image to neurons</vt:lpstr>
      <vt:lpstr>Complete Architecture</vt:lpstr>
      <vt:lpstr>PowerPoint Presentation</vt:lpstr>
      <vt:lpstr>Concrete example</vt:lpstr>
      <vt:lpstr>Training: technical</vt:lpstr>
      <vt:lpstr>Training: technical</vt:lpstr>
      <vt:lpstr>Training: technical</vt:lpstr>
      <vt:lpstr>Training</vt:lpstr>
      <vt:lpstr>Training</vt:lpstr>
      <vt:lpstr>Training</vt:lpstr>
      <vt:lpstr>Performance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26</cp:revision>
  <dcterms:created xsi:type="dcterms:W3CDTF">2023-08-15T22:14:03Z</dcterms:created>
  <dcterms:modified xsi:type="dcterms:W3CDTF">2023-08-16T00:44:38Z</dcterms:modified>
</cp:coreProperties>
</file>