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3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87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Artificial Intelligence</vt:lpstr>
      <vt:lpstr>What is intelligence?</vt:lpstr>
      <vt:lpstr>Formal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6</cp:revision>
  <dcterms:created xsi:type="dcterms:W3CDTF">2023-08-15T23:46:18Z</dcterms:created>
  <dcterms:modified xsi:type="dcterms:W3CDTF">2023-08-15T23:51:36Z</dcterms:modified>
</cp:coreProperties>
</file>