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91B657-BBE1-C50C-BEE9-AA349B9EEE42}"/>
              </a:ext>
            </a:extLst>
          </p:cNvPr>
          <p:cNvSpPr/>
          <p:nvPr/>
        </p:nvSpPr>
        <p:spPr>
          <a:xfrm>
            <a:off x="1886053" y="1858701"/>
            <a:ext cx="1396678" cy="1396678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8608-8E9E-53AC-1B55-0E704B28C2F4}"/>
              </a:ext>
            </a:extLst>
          </p:cNvPr>
          <p:cNvSpPr/>
          <p:nvPr/>
        </p:nvSpPr>
        <p:spPr>
          <a:xfrm>
            <a:off x="7276111" y="470475"/>
            <a:ext cx="1287682" cy="1287682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FA137-B1B0-08E4-C34E-F563407FCD1D}"/>
              </a:ext>
            </a:extLst>
          </p:cNvPr>
          <p:cNvSpPr/>
          <p:nvPr/>
        </p:nvSpPr>
        <p:spPr>
          <a:xfrm>
            <a:off x="1732345" y="4068038"/>
            <a:ext cx="912560" cy="912560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40612-DEF7-D032-7F5C-0E3E2457B54C}"/>
              </a:ext>
            </a:extLst>
          </p:cNvPr>
          <p:cNvSpPr/>
          <p:nvPr/>
        </p:nvSpPr>
        <p:spPr>
          <a:xfrm>
            <a:off x="9095265" y="1957576"/>
            <a:ext cx="1800371" cy="1800371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D494D-C30D-5BBA-5195-FBAB3B309E0D}"/>
              </a:ext>
            </a:extLst>
          </p:cNvPr>
          <p:cNvSpPr/>
          <p:nvPr/>
        </p:nvSpPr>
        <p:spPr>
          <a:xfrm>
            <a:off x="9749235" y="4177607"/>
            <a:ext cx="1033249" cy="1033249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62F2B-0B86-BEF3-AB9F-1573F3CEBC1C}"/>
              </a:ext>
            </a:extLst>
          </p:cNvPr>
          <p:cNvSpPr/>
          <p:nvPr/>
        </p:nvSpPr>
        <p:spPr>
          <a:xfrm>
            <a:off x="2520478" y="5115535"/>
            <a:ext cx="1524507" cy="156691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messages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A88FD-1C5D-8A62-62AB-A0A127447AF5}"/>
              </a:ext>
            </a:extLst>
          </p:cNvPr>
          <p:cNvSpPr/>
          <p:nvPr/>
        </p:nvSpPr>
        <p:spPr>
          <a:xfrm>
            <a:off x="8349891" y="5328213"/>
            <a:ext cx="1235140" cy="125984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A71044-C41C-051A-43CC-74B52DCD4970}"/>
              </a:ext>
            </a:extLst>
          </p:cNvPr>
          <p:cNvSpPr/>
          <p:nvPr/>
        </p:nvSpPr>
        <p:spPr>
          <a:xfrm>
            <a:off x="5202690" y="322654"/>
            <a:ext cx="997484" cy="997484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8</cp:revision>
  <dcterms:created xsi:type="dcterms:W3CDTF">2023-08-02T21:26:57Z</dcterms:created>
  <dcterms:modified xsi:type="dcterms:W3CDTF">2023-08-02T22:02:38Z</dcterms:modified>
</cp:coreProperties>
</file>