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81" r:id="rId1"/>
  </p:sldMasterIdLst>
  <p:sldIdLst>
    <p:sldId id="256" r:id="rId2"/>
    <p:sldId id="257" r:id="rId3"/>
    <p:sldId id="271" r:id="rId4"/>
    <p:sldId id="272" r:id="rId5"/>
    <p:sldId id="270" r:id="rId6"/>
    <p:sldId id="267" r:id="rId7"/>
    <p:sldId id="268" r:id="rId8"/>
    <p:sldId id="269" r:id="rId9"/>
    <p:sldId id="258" r:id="rId10"/>
    <p:sldId id="259" r:id="rId11"/>
    <p:sldId id="260" r:id="rId12"/>
    <p:sldId id="261" r:id="rId13"/>
    <p:sldId id="266" r:id="rId14"/>
    <p:sldId id="281" r:id="rId15"/>
    <p:sldId id="278" r:id="rId16"/>
    <p:sldId id="279" r:id="rId17"/>
    <p:sldId id="274" r:id="rId18"/>
    <p:sldId id="275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3" d="100"/>
          <a:sy n="63" d="100"/>
        </p:scale>
        <p:origin x="8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80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7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579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9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47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46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52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1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93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06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6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7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383" r:id="rId2"/>
    <p:sldLayoutId id="2147484384" r:id="rId3"/>
    <p:sldLayoutId id="2147484385" r:id="rId4"/>
    <p:sldLayoutId id="2147484386" r:id="rId5"/>
    <p:sldLayoutId id="2147484387" r:id="rId6"/>
    <p:sldLayoutId id="2147484388" r:id="rId7"/>
    <p:sldLayoutId id="2147484389" r:id="rId8"/>
    <p:sldLayoutId id="2147484390" r:id="rId9"/>
    <p:sldLayoutId id="2147484391" r:id="rId10"/>
    <p:sldLayoutId id="21474843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2D66-9BF2-4FEC-8D8C-8B9C3F4B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0" y="959178"/>
            <a:ext cx="8915399" cy="2262781"/>
          </a:xfrm>
        </p:spPr>
        <p:txBody>
          <a:bodyPr/>
          <a:lstStyle/>
          <a:p>
            <a:r>
              <a:rPr lang="en-US" b="1" dirty="0"/>
              <a:t>SDN in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79425-40E2-4774-9405-2598F6C28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4221198"/>
            <a:ext cx="8915399" cy="112628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</a:rPr>
              <a:t>Team 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86DB8-DE71-460D-9951-AF4FCFDA2321}"/>
              </a:ext>
            </a:extLst>
          </p:cNvPr>
          <p:cNvSpPr/>
          <p:nvPr/>
        </p:nvSpPr>
        <p:spPr>
          <a:xfrm>
            <a:off x="3066854" y="4645306"/>
            <a:ext cx="6501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Trebuchet MS" panose="020B0603020202020204" pitchFamily="34" charset="0"/>
              </a:rPr>
              <a:t>Pranita</a:t>
            </a:r>
            <a:r>
              <a:rPr lang="en-US" b="1" dirty="0">
                <a:latin typeface="Trebuchet MS" panose="020B0603020202020204" pitchFamily="34" charset="0"/>
              </a:rPr>
              <a:t> </a:t>
            </a:r>
            <a:r>
              <a:rPr lang="en-US" b="1" dirty="0" err="1">
                <a:latin typeface="Trebuchet MS" panose="020B0603020202020204" pitchFamily="34" charset="0"/>
              </a:rPr>
              <a:t>Hatte</a:t>
            </a:r>
            <a:endParaRPr lang="en-US" b="1" dirty="0">
              <a:latin typeface="Trebuchet MS" panose="020B0603020202020204" pitchFamily="34" charset="0"/>
            </a:endParaRPr>
          </a:p>
          <a:p>
            <a:r>
              <a:rPr lang="fi-FI" b="1" dirty="0">
                <a:latin typeface="Trebuchet MS" panose="020B0603020202020204" pitchFamily="34" charset="0"/>
              </a:rPr>
              <a:t>Sanjana Hunasamaranahalli Dayananda Kumar</a:t>
            </a:r>
          </a:p>
          <a:p>
            <a:r>
              <a:rPr lang="en-US" b="1" dirty="0" err="1">
                <a:latin typeface="Trebuchet MS" panose="020B0603020202020204" pitchFamily="34" charset="0"/>
              </a:rPr>
              <a:t>Vaibhavi</a:t>
            </a:r>
            <a:r>
              <a:rPr lang="en-US" b="1" dirty="0">
                <a:latin typeface="Trebuchet MS" panose="020B0603020202020204" pitchFamily="34" charset="0"/>
              </a:rPr>
              <a:t> Vinay </a:t>
            </a:r>
            <a:r>
              <a:rPr lang="en-US" b="1" dirty="0" err="1">
                <a:latin typeface="Trebuchet MS" panose="020B0603020202020204" pitchFamily="34" charset="0"/>
              </a:rPr>
              <a:t>Moghe</a:t>
            </a:r>
            <a:r>
              <a:rPr lang="en-US" b="1" dirty="0">
                <a:latin typeface="Trebuchet MS" panose="020B0603020202020204" pitchFamily="34" charset="0"/>
              </a:rPr>
              <a:t> </a:t>
            </a:r>
          </a:p>
          <a:p>
            <a:r>
              <a:rPr lang="en-US" b="1" dirty="0">
                <a:latin typeface="Trebuchet MS" panose="020B0603020202020204" pitchFamily="34" charset="0"/>
              </a:rPr>
              <a:t>Gokul Surendra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4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2D91-1679-418A-8610-892C9922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28" y="840926"/>
            <a:ext cx="7959382" cy="1280890"/>
          </a:xfrm>
        </p:spPr>
        <p:txBody>
          <a:bodyPr/>
          <a:lstStyle/>
          <a:p>
            <a:r>
              <a:rPr lang="en-US" sz="3200" b="1" dirty="0"/>
              <a:t>Exposing Ports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50F69-926B-41B8-A650-3E9D544CC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331" y="1728247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Exposing ports allows containers services to talk together through the bridge network</a:t>
            </a:r>
          </a:p>
          <a:p>
            <a:r>
              <a:rPr lang="en-US" dirty="0"/>
              <a:t>Dockerfile : add line “EXPOSE &lt;port&gt;”( several ports can be appended)</a:t>
            </a:r>
          </a:p>
          <a:p>
            <a:r>
              <a:rPr lang="en-US" dirty="0"/>
              <a:t>Command line switch: “docker run …-expose &lt;port&gt;</a:t>
            </a:r>
          </a:p>
          <a:p>
            <a:r>
              <a:rPr lang="en-US" dirty="0"/>
              <a:t>Example for the ‘app’ container: “docker run … -expose 8080”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E28B9-FD7A-4698-ACA4-3184923F8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856" y="4110306"/>
            <a:ext cx="4265546" cy="242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3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DB0D-E035-40A6-A545-0B40DFD6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5" y="940828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Linking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132B3-82C2-4603-A852-718F13BF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283" y="870408"/>
            <a:ext cx="8915400" cy="3777622"/>
          </a:xfrm>
        </p:spPr>
        <p:txBody>
          <a:bodyPr/>
          <a:lstStyle/>
          <a:p>
            <a:r>
              <a:rPr lang="en-US" dirty="0"/>
              <a:t>Linking enables a client container to get information related to a resource container(also known as the linked container)</a:t>
            </a:r>
          </a:p>
          <a:p>
            <a:r>
              <a:rPr lang="en-US" dirty="0"/>
              <a:t>Command line switch: “docker run –link &lt;</a:t>
            </a:r>
            <a:r>
              <a:rPr lang="en-US" dirty="0" err="1"/>
              <a:t>containername:alias</a:t>
            </a:r>
            <a:r>
              <a:rPr lang="en-US" dirty="0"/>
              <a:t>&gt;”</a:t>
            </a:r>
          </a:p>
          <a:p>
            <a:r>
              <a:rPr lang="en-US" dirty="0"/>
              <a:t>Example on ‘app’ container: “docker –run …-link </a:t>
            </a:r>
            <a:r>
              <a:rPr lang="en-US" dirty="0" err="1"/>
              <a:t>db:dbalias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62CA5-B751-4E37-A2A8-D68928D7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9" y="3337668"/>
            <a:ext cx="5782115" cy="306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6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B219-5269-4D6E-83F9-7841B53F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07" y="983530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Mapping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FE8B-D9C5-48AB-A813-210C08531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855" y="983530"/>
            <a:ext cx="8915400" cy="3777622"/>
          </a:xfrm>
        </p:spPr>
        <p:txBody>
          <a:bodyPr/>
          <a:lstStyle/>
          <a:p>
            <a:r>
              <a:rPr lang="en-US" dirty="0"/>
              <a:t>Mapping ports enable to publish container’s ports on “external interfaces. </a:t>
            </a:r>
          </a:p>
          <a:p>
            <a:pPr marL="0" indent="0">
              <a:buNone/>
            </a:pPr>
            <a:r>
              <a:rPr lang="en-US" dirty="0"/>
              <a:t>   Ports maybe translated</a:t>
            </a:r>
          </a:p>
          <a:p>
            <a:r>
              <a:rPr lang="en-US" dirty="0"/>
              <a:t>Command line switch: “docker run –p &lt;</a:t>
            </a:r>
            <a:r>
              <a:rPr lang="en-US" dirty="0" err="1"/>
              <a:t>externalport</a:t>
            </a:r>
            <a:r>
              <a:rPr lang="en-US" dirty="0"/>
              <a:t> : </a:t>
            </a:r>
            <a:r>
              <a:rPr lang="en-US" dirty="0" err="1"/>
              <a:t>insideport</a:t>
            </a:r>
            <a:r>
              <a:rPr lang="en-US" dirty="0"/>
              <a:t>&gt;”</a:t>
            </a:r>
          </a:p>
          <a:p>
            <a:r>
              <a:rPr lang="en-US" dirty="0"/>
              <a:t>Example for ‘app’ container: “docker –run … -p 80:8080”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CB905-EA06-498E-87C0-18374426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31" y="3591339"/>
            <a:ext cx="4479234" cy="29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96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153C2A-9284-4F05-AAAB-A66C7A980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45" y="820133"/>
            <a:ext cx="8463226" cy="542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6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B219-5269-4D6E-83F9-7841B53F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07" y="1209773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Challenges</a:t>
            </a:r>
            <a:br>
              <a:rPr lang="en-US" sz="3200" b="1" dirty="0"/>
            </a:br>
            <a:r>
              <a:rPr lang="en-US" sz="3200" b="1" dirty="0"/>
              <a:t>Faced: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9C2764-1468-48FF-BC40-3BD9F7EBE271}"/>
              </a:ext>
            </a:extLst>
          </p:cNvPr>
          <p:cNvSpPr txBox="1">
            <a:spLocks/>
          </p:cNvSpPr>
          <p:nvPr/>
        </p:nvSpPr>
        <p:spPr>
          <a:xfrm>
            <a:off x="3504346" y="2490663"/>
            <a:ext cx="8915400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Understanding networking in docker.</a:t>
            </a:r>
          </a:p>
          <a:p>
            <a:r>
              <a:rPr lang="en-US" sz="2400" dirty="0"/>
              <a:t>Installation of </a:t>
            </a:r>
            <a:r>
              <a:rPr lang="en-US" sz="2400" dirty="0" err="1"/>
              <a:t>opendaylight</a:t>
            </a:r>
            <a:r>
              <a:rPr lang="en-US" sz="2400" dirty="0"/>
              <a:t> on docker because of </a:t>
            </a:r>
          </a:p>
          <a:p>
            <a:pPr marL="0" indent="0">
              <a:buNone/>
            </a:pPr>
            <a:r>
              <a:rPr lang="en-US" sz="2400" dirty="0"/>
              <a:t>      dependency issues.</a:t>
            </a:r>
          </a:p>
          <a:p>
            <a:r>
              <a:rPr lang="en-US" sz="2400" dirty="0"/>
              <a:t>Configuring tunnel connection between two hosts.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54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B219-5269-4D6E-83F9-7841B53F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87" y="1423133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Future Scope: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9C2764-1468-48FF-BC40-3BD9F7EBE271}"/>
              </a:ext>
            </a:extLst>
          </p:cNvPr>
          <p:cNvSpPr txBox="1">
            <a:spLocks/>
          </p:cNvSpPr>
          <p:nvPr/>
        </p:nvSpPr>
        <p:spPr>
          <a:xfrm>
            <a:off x="3494186" y="2877162"/>
            <a:ext cx="8915400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Create a new docker network instead of using default docker0 bridge.</a:t>
            </a:r>
          </a:p>
          <a:p>
            <a:r>
              <a:rPr lang="en-US" sz="2400" dirty="0"/>
              <a:t>Configure cluster of </a:t>
            </a:r>
            <a:r>
              <a:rPr lang="en-US" sz="2400" dirty="0" err="1"/>
              <a:t>opendaylight</a:t>
            </a:r>
            <a:r>
              <a:rPr lang="en-US" sz="2400" dirty="0"/>
              <a:t> instances where each</a:t>
            </a:r>
          </a:p>
          <a:p>
            <a:pPr marL="0" indent="0">
              <a:buNone/>
            </a:pPr>
            <a:r>
              <a:rPr lang="en-US" sz="2400" dirty="0"/>
              <a:t>      hosted on docker containers.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5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B219-5269-4D6E-83F9-7841B53F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07" y="1209773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Screen Shots: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50BFE-D3F1-4646-89CD-6BB9C595B7DB}"/>
              </a:ext>
            </a:extLst>
          </p:cNvPr>
          <p:cNvSpPr txBox="1"/>
          <p:nvPr/>
        </p:nvSpPr>
        <p:spPr>
          <a:xfrm>
            <a:off x="3883844" y="166555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OVS bridge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22A99-BAFD-44FF-8825-F05F3308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844" y="2130458"/>
            <a:ext cx="6204407" cy="385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51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B5AF84-9AF0-4A01-962D-C5B817CA3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444" y="1093509"/>
            <a:ext cx="8956106" cy="1057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7A7DD-F426-489C-811F-8B0469BAF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444" y="2758812"/>
            <a:ext cx="8910617" cy="893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5FDF62-B327-44C4-9649-0A5CB91D2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444" y="4335603"/>
            <a:ext cx="6417764" cy="20110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FEB1EF-ED79-4BE5-838A-6AE56B501809}"/>
              </a:ext>
            </a:extLst>
          </p:cNvPr>
          <p:cNvSpPr txBox="1"/>
          <p:nvPr/>
        </p:nvSpPr>
        <p:spPr>
          <a:xfrm>
            <a:off x="1951348" y="604878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Bridge on Host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60280-4195-4F3C-847B-87DC03C7A09D}"/>
              </a:ext>
            </a:extLst>
          </p:cNvPr>
          <p:cNvSpPr txBox="1"/>
          <p:nvPr/>
        </p:nvSpPr>
        <p:spPr>
          <a:xfrm>
            <a:off x="1951348" y="2307887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Bridge on Host 2</a:t>
            </a:r>
          </a:p>
        </p:txBody>
      </p:sp>
    </p:spTree>
    <p:extLst>
      <p:ext uri="{BB962C8B-B14F-4D97-AF65-F5344CB8AC3E}">
        <p14:creationId xmlns:p14="http://schemas.microsoft.com/office/powerpoint/2010/main" val="116193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DE63C0-E6E8-42FC-BA7D-AC71C4073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1451479"/>
            <a:ext cx="9881234" cy="48950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10E52-36D3-4343-8D7B-BD17F7DE3939}"/>
              </a:ext>
            </a:extLst>
          </p:cNvPr>
          <p:cNvSpPr txBox="1"/>
          <p:nvPr/>
        </p:nvSpPr>
        <p:spPr>
          <a:xfrm>
            <a:off x="1432560" y="847574"/>
            <a:ext cx="349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ODL on Docker</a:t>
            </a:r>
          </a:p>
        </p:txBody>
      </p:sp>
    </p:spTree>
    <p:extLst>
      <p:ext uri="{BB962C8B-B14F-4D97-AF65-F5344CB8AC3E}">
        <p14:creationId xmlns:p14="http://schemas.microsoft.com/office/powerpoint/2010/main" val="1180519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B219-5269-4D6E-83F9-7841B53F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467" y="2611853"/>
            <a:ext cx="8911687" cy="1280890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tx1"/>
                </a:solidFill>
              </a:rPr>
              <a:t>END</a:t>
            </a:r>
            <a:endParaRPr 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320263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8BCE-506B-4857-B8FF-4AFF3473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976" y="1152011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3B09-7F00-4EE6-B5A8-B03A6CA71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440" y="1152011"/>
            <a:ext cx="7315200" cy="5120640"/>
          </a:xfrm>
        </p:spPr>
        <p:txBody>
          <a:bodyPr>
            <a:normAutofit/>
          </a:bodyPr>
          <a:lstStyle/>
          <a:p>
            <a:r>
              <a:rPr lang="en-US" sz="2400" dirty="0"/>
              <a:t>Introduction to docker</a:t>
            </a:r>
          </a:p>
          <a:p>
            <a:r>
              <a:rPr lang="en-US" sz="2400" dirty="0" err="1"/>
              <a:t>OpenvSwitch</a:t>
            </a:r>
            <a:r>
              <a:rPr lang="en-US" sz="2400" dirty="0"/>
              <a:t> &amp; </a:t>
            </a:r>
            <a:r>
              <a:rPr lang="en-US" sz="2400" dirty="0" err="1"/>
              <a:t>Opendaylight</a:t>
            </a:r>
            <a:endParaRPr lang="en-US" sz="2400" dirty="0"/>
          </a:p>
          <a:p>
            <a:r>
              <a:rPr lang="en-US" sz="2400" dirty="0"/>
              <a:t>Docker configuration </a:t>
            </a:r>
          </a:p>
          <a:p>
            <a:r>
              <a:rPr lang="en-US" sz="2400" dirty="0" err="1"/>
              <a:t>Mixup</a:t>
            </a:r>
            <a:endParaRPr lang="en-US" sz="2400" dirty="0"/>
          </a:p>
          <a:p>
            <a:r>
              <a:rPr lang="en-US" sz="2400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69104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7487-4543-448A-BE9A-3CE70A24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06" y="1128059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What is Docker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190A-6FA8-47B9-BE22-55F5840D5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585" y="1316595"/>
            <a:ext cx="7315200" cy="5120640"/>
          </a:xfrm>
        </p:spPr>
        <p:txBody>
          <a:bodyPr/>
          <a:lstStyle/>
          <a:p>
            <a:r>
              <a:rPr lang="en-US" dirty="0"/>
              <a:t>Docker is an open source project that automates the deployment of application inside container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Docker is self-contained sealed unit of software which is carved from operating system.</a:t>
            </a:r>
          </a:p>
          <a:p>
            <a:endParaRPr lang="en-US" dirty="0"/>
          </a:p>
          <a:p>
            <a:r>
              <a:rPr lang="en-US" dirty="0"/>
              <a:t>It contains everything needed to run a code – dependencies, process, networking, configs, part of OS needed to run a code</a:t>
            </a:r>
          </a:p>
        </p:txBody>
      </p:sp>
    </p:spTree>
    <p:extLst>
      <p:ext uri="{BB962C8B-B14F-4D97-AF65-F5344CB8AC3E}">
        <p14:creationId xmlns:p14="http://schemas.microsoft.com/office/powerpoint/2010/main" val="260356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B265-118A-4917-A7CF-142C88FE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415" y="1076599"/>
            <a:ext cx="7654565" cy="1223542"/>
          </a:xfrm>
        </p:spPr>
        <p:txBody>
          <a:bodyPr>
            <a:normAutofit/>
          </a:bodyPr>
          <a:lstStyle/>
          <a:p>
            <a:r>
              <a:rPr lang="en-US" sz="3200" b="1" dirty="0"/>
              <a:t>Docker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ABBD4-07A7-4F54-8179-1DB669126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167" y="1819373"/>
            <a:ext cx="6288571" cy="42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5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6205-E304-464B-837E-88ABD262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62" y="1104877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Why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0F5F8-28F9-4070-9B1A-B2BCE8EB1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967803"/>
            <a:ext cx="7315200" cy="5120640"/>
          </a:xfrm>
        </p:spPr>
        <p:txBody>
          <a:bodyPr>
            <a:normAutofit/>
          </a:bodyPr>
          <a:lstStyle/>
          <a:p>
            <a:r>
              <a:rPr lang="en-US" sz="2400" dirty="0"/>
              <a:t>Isolation</a:t>
            </a:r>
          </a:p>
          <a:p>
            <a:r>
              <a:rPr lang="en-US" sz="2400" dirty="0"/>
              <a:t>Lightweight</a:t>
            </a:r>
          </a:p>
          <a:p>
            <a:r>
              <a:rPr lang="en-US" sz="2400" dirty="0"/>
              <a:t>Simplicity</a:t>
            </a:r>
          </a:p>
          <a:p>
            <a:r>
              <a:rPr lang="en-US" sz="2400" dirty="0"/>
              <a:t>Workflow</a:t>
            </a:r>
          </a:p>
          <a:p>
            <a:r>
              <a:rPr lang="en-US" sz="2400" dirty="0"/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228810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8DBA-8386-4EF9-9073-558D3D59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6" y="1183603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b="1" dirty="0" err="1"/>
              <a:t>OpenVSwitch</a:t>
            </a:r>
            <a:r>
              <a:rPr lang="en-IN" sz="3200" b="1" dirty="0"/>
              <a:t>- </a:t>
            </a:r>
            <a:br>
              <a:rPr lang="en-IN" sz="3200" b="1" dirty="0"/>
            </a:br>
            <a:r>
              <a:rPr lang="en-IN" sz="3200" b="1" dirty="0"/>
              <a:t>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31DC3-5E34-4334-A61A-92ED73D10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392" y="1493533"/>
            <a:ext cx="8915400" cy="4402934"/>
          </a:xfrm>
        </p:spPr>
        <p:txBody>
          <a:bodyPr/>
          <a:lstStyle/>
          <a:p>
            <a:r>
              <a:rPr lang="en-IN" dirty="0"/>
              <a:t>With Server Virtualization need for access layer connecting to virtual switch </a:t>
            </a:r>
          </a:p>
          <a:p>
            <a:pPr marL="0" indent="0">
              <a:buNone/>
            </a:pPr>
            <a:r>
              <a:rPr lang="en-IN" dirty="0"/>
              <a:t>    rather than physical switch was sensed.</a:t>
            </a:r>
          </a:p>
          <a:p>
            <a:r>
              <a:rPr lang="en-IN" dirty="0"/>
              <a:t>Virtual Switch – Software layer that resides in servers hosting VMs</a:t>
            </a:r>
          </a:p>
          <a:p>
            <a:r>
              <a:rPr lang="en-IN" dirty="0"/>
              <a:t>VMs in the form of Docker containers</a:t>
            </a:r>
          </a:p>
          <a:p>
            <a:r>
              <a:rPr lang="en-IN" dirty="0"/>
              <a:t>Have logical ports</a:t>
            </a:r>
          </a:p>
          <a:p>
            <a:r>
              <a:rPr lang="en-IN" dirty="0"/>
              <a:t>Logical ports connect to Virtual switch</a:t>
            </a:r>
          </a:p>
          <a:p>
            <a:r>
              <a:rPr lang="en-IN" dirty="0" err="1"/>
              <a:t>OpenVSwitch</a:t>
            </a:r>
            <a:r>
              <a:rPr lang="en-IN" dirty="0"/>
              <a:t> (OVS) – popular virtual switch</a:t>
            </a:r>
          </a:p>
        </p:txBody>
      </p:sp>
    </p:spTree>
    <p:extLst>
      <p:ext uri="{BB962C8B-B14F-4D97-AF65-F5344CB8AC3E}">
        <p14:creationId xmlns:p14="http://schemas.microsoft.com/office/powerpoint/2010/main" val="349038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51CF-C7D7-45F7-A193-B54FF749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48" y="1333277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b="1" dirty="0" err="1"/>
              <a:t>OpenVSwitch</a:t>
            </a:r>
            <a:br>
              <a:rPr lang="en-IN" sz="3200" b="1" dirty="0"/>
            </a:br>
            <a:r>
              <a:rPr lang="en-IN" sz="3200" b="1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4375C-A672-43E6-A6EC-42EF90E82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026" y="1766910"/>
            <a:ext cx="8915400" cy="4223824"/>
          </a:xfrm>
        </p:spPr>
        <p:txBody>
          <a:bodyPr/>
          <a:lstStyle/>
          <a:p>
            <a:r>
              <a:rPr lang="en-IN" dirty="0"/>
              <a:t>Ties multiple VMs together within a hypervisor instance on server together</a:t>
            </a:r>
          </a:p>
          <a:p>
            <a:r>
              <a:rPr lang="en-IN" dirty="0"/>
              <a:t>For all VMs, acts as first entry point for sending traffic on the network </a:t>
            </a:r>
          </a:p>
          <a:p>
            <a:r>
              <a:rPr lang="en-IN" dirty="0"/>
              <a:t>Main Advantage – Does not have a native SDN Controller. OVS can be </a:t>
            </a:r>
          </a:p>
          <a:p>
            <a:pPr marL="0" indent="0">
              <a:buNone/>
            </a:pPr>
            <a:r>
              <a:rPr lang="en-IN" dirty="0"/>
              <a:t>    managed and controlled by any third party controller or manager.   </a:t>
            </a:r>
          </a:p>
          <a:p>
            <a:pPr marL="0" indent="0">
              <a:buNone/>
            </a:pPr>
            <a:r>
              <a:rPr lang="en-IN" dirty="0"/>
              <a:t>    Example:  </a:t>
            </a:r>
            <a:r>
              <a:rPr lang="en-IN" dirty="0" err="1"/>
              <a:t>OpenDaylight</a:t>
            </a:r>
            <a:r>
              <a:rPr lang="en-IN" dirty="0"/>
              <a:t> as used here</a:t>
            </a:r>
          </a:p>
          <a:p>
            <a:r>
              <a:rPr lang="en-IN" dirty="0"/>
              <a:t>Thus, </a:t>
            </a:r>
            <a:r>
              <a:rPr lang="en-IN" dirty="0" err="1"/>
              <a:t>OpenDaylight</a:t>
            </a:r>
            <a:r>
              <a:rPr lang="en-IN" dirty="0"/>
              <a:t> controls OVS</a:t>
            </a:r>
          </a:p>
        </p:txBody>
      </p:sp>
    </p:spTree>
    <p:extLst>
      <p:ext uri="{BB962C8B-B14F-4D97-AF65-F5344CB8AC3E}">
        <p14:creationId xmlns:p14="http://schemas.microsoft.com/office/powerpoint/2010/main" val="255761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BBC6-51C3-4616-96B4-0C0A54E1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86" y="1095450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b="1" dirty="0" err="1"/>
              <a:t>OpenDaylight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B6A3-9B68-411C-A6E6-ACCDB3647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8727" y="1914427"/>
            <a:ext cx="8915400" cy="4062783"/>
          </a:xfrm>
        </p:spPr>
        <p:txBody>
          <a:bodyPr/>
          <a:lstStyle/>
          <a:p>
            <a:r>
              <a:rPr lang="en-IN" dirty="0"/>
              <a:t>ODL is modular, pluggable and flexible controller platform</a:t>
            </a:r>
          </a:p>
          <a:p>
            <a:r>
              <a:rPr lang="en-IN" dirty="0"/>
              <a:t>Implemented in software and contained in its own JVM</a:t>
            </a:r>
          </a:p>
          <a:p>
            <a:r>
              <a:rPr lang="en-IN" dirty="0"/>
              <a:t>Can be deployed on any hardware platform or OS that supports Java</a:t>
            </a:r>
          </a:p>
          <a:p>
            <a:r>
              <a:rPr lang="en-IN" dirty="0"/>
              <a:t>Capable of performing series of base network services, </a:t>
            </a:r>
          </a:p>
          <a:p>
            <a:pPr marL="0" indent="0">
              <a:buNone/>
            </a:pPr>
            <a:r>
              <a:rPr lang="en-IN" dirty="0"/>
              <a:t>    example: what devices are in what network, their capabilities, </a:t>
            </a:r>
          </a:p>
          <a:p>
            <a:pPr marL="0" indent="0">
              <a:buNone/>
            </a:pPr>
            <a:r>
              <a:rPr lang="en-IN" dirty="0"/>
              <a:t>    statistics gathering </a:t>
            </a:r>
          </a:p>
          <a:p>
            <a:r>
              <a:rPr lang="en-IN" dirty="0"/>
              <a:t>Striking feature of ODL: Controller is used to collect network information, </a:t>
            </a:r>
          </a:p>
          <a:p>
            <a:pPr marL="0" indent="0">
              <a:buNone/>
            </a:pPr>
            <a:r>
              <a:rPr lang="en-IN" dirty="0"/>
              <a:t>    run algorithms, perform analysis and based on this create rules running</a:t>
            </a:r>
          </a:p>
          <a:p>
            <a:pPr marL="0" indent="0">
              <a:buNone/>
            </a:pPr>
            <a:r>
              <a:rPr lang="en-IN" dirty="0"/>
              <a:t>     throughout the network.</a:t>
            </a:r>
          </a:p>
        </p:txBody>
      </p:sp>
    </p:spTree>
    <p:extLst>
      <p:ext uri="{BB962C8B-B14F-4D97-AF65-F5344CB8AC3E}">
        <p14:creationId xmlns:p14="http://schemas.microsoft.com/office/powerpoint/2010/main" val="308416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3B76-1AD9-4DB8-B23F-AF3BCF02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35" y="1283867"/>
            <a:ext cx="8911687" cy="923336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Isolation by Design</a:t>
            </a:r>
            <a:br>
              <a:rPr lang="en-US" sz="3200" b="1" dirty="0"/>
            </a:br>
            <a:r>
              <a:rPr lang="en-US" sz="3200" b="1" dirty="0"/>
              <a:t> - Docker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78F61B-6182-4736-968E-64CE3C143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457" y="834086"/>
            <a:ext cx="8915400" cy="3777622"/>
          </a:xfrm>
        </p:spPr>
        <p:txBody>
          <a:bodyPr/>
          <a:lstStyle/>
          <a:p>
            <a:r>
              <a:rPr lang="en-US" dirty="0"/>
              <a:t>Natively, each container runs isolated from the outside world</a:t>
            </a:r>
          </a:p>
          <a:p>
            <a:r>
              <a:rPr lang="en-US" dirty="0"/>
              <a:t>A bridge network(an internal, virtual switch) is provided with Docker </a:t>
            </a:r>
          </a:p>
          <a:p>
            <a:pPr marL="0" indent="0">
              <a:buNone/>
            </a:pPr>
            <a:r>
              <a:rPr lang="en-US" dirty="0"/>
              <a:t>   but does not allow containerized processes to communicate together </a:t>
            </a:r>
          </a:p>
          <a:p>
            <a:pPr marL="0" indent="0">
              <a:buNone/>
            </a:pPr>
            <a:r>
              <a:rPr lang="en-US" dirty="0"/>
              <a:t>    without further config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F5241C-E279-4D8D-BA98-F5539625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78" y="3381867"/>
            <a:ext cx="5362575" cy="316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2001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2305</TotalTime>
  <Words>571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Corbel</vt:lpstr>
      <vt:lpstr>Trebuchet MS</vt:lpstr>
      <vt:lpstr>Wingdings 2</vt:lpstr>
      <vt:lpstr>Wingdings 3</vt:lpstr>
      <vt:lpstr>Frame</vt:lpstr>
      <vt:lpstr>SDN in Docker</vt:lpstr>
      <vt:lpstr>Contents</vt:lpstr>
      <vt:lpstr>What is Docker ?</vt:lpstr>
      <vt:lpstr>Docker Architecture</vt:lpstr>
      <vt:lpstr>Why Docker?</vt:lpstr>
      <vt:lpstr>OpenVSwitch-  What?</vt:lpstr>
      <vt:lpstr>OpenVSwitch  – Why?</vt:lpstr>
      <vt:lpstr>OpenDaylight</vt:lpstr>
      <vt:lpstr>Isolation by Design  - Docker</vt:lpstr>
      <vt:lpstr>Exposing Ports</vt:lpstr>
      <vt:lpstr>Linking Containers</vt:lpstr>
      <vt:lpstr>Mapping ports</vt:lpstr>
      <vt:lpstr>PowerPoint Presentation</vt:lpstr>
      <vt:lpstr>Challenges Faced:</vt:lpstr>
      <vt:lpstr>Future Scope: </vt:lpstr>
      <vt:lpstr>Screen Shots: 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Sanjana HD</dc:creator>
  <cp:lastModifiedBy>Surendra, Gokul</cp:lastModifiedBy>
  <cp:revision>50</cp:revision>
  <dcterms:created xsi:type="dcterms:W3CDTF">2018-04-21T21:15:50Z</dcterms:created>
  <dcterms:modified xsi:type="dcterms:W3CDTF">2018-04-27T04:14:08Z</dcterms:modified>
</cp:coreProperties>
</file>