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18"/>
  </p:normalViewPr>
  <p:slideViewPr>
    <p:cSldViewPr snapToGrid="0">
      <p:cViewPr varScale="1">
        <p:scale>
          <a:sx n="202" d="100"/>
          <a:sy n="20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B6EC-7F55-5FDA-4EA7-7C575294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6FB6-91E2-E07E-A844-46D2E6DA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095E-B7EA-0D92-F8E7-BB67B5DE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A40D-E2C7-416D-85CE-833D72D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6B0D-30AD-C237-828C-04080A44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92A-0F55-C4D6-E767-1BCBA02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265E-2B11-0A2F-B652-59A02D2D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D406-24F0-B434-775C-EA85D52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2A4-13AB-E2D3-7CAA-BDFD791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E59A-0AED-3378-5EB3-461912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E5A4-A70C-F193-7D88-8CE077C4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D9D8-E8D1-2D05-7619-E673E40A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ABDF-208C-4474-C16E-2112B0C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277-94FB-E8B9-5E1B-A8898AD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0B45-9D56-16B2-D4CD-A81B3B4B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2EFA-156A-C16F-37A1-CAB268D2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E4B6-5E05-2DD1-9508-B43F3502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0D9F-5134-9318-7E0F-46A64751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2FD9-E25C-BCF1-578F-DDF15A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614-96AD-03A4-4760-9DF2E6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F05-1046-E786-52F7-FCB1754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3356-CF4B-FFCA-8AF1-CE993E2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AC5E-D15F-5211-EAE6-8306D38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66C4-67F4-44F5-8F7F-C32A60A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E0DB-0580-8820-D1EB-B1C441C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71E9-6B2B-C71B-F1E1-6408E9FC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5AA8-25D7-5B90-A2C2-693E0137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0B78-2FBC-3693-575A-6176593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E3AF-A346-8628-8623-A9C55FE7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249B-82BF-57A1-C573-0A6DDF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A4E3-52FE-D817-B63F-65EFABE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5919-B9EA-4255-6608-857B5FF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D928-1023-4B1C-279B-ADDAC76C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114-ED03-1AFF-B486-E7536BED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D937-A832-DB6C-7BF6-3D1F9BFB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5470-01E8-D227-AA2D-41E685E2B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67C1D-9C39-4578-C1FA-C1A98B92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9F8CD-CC90-4861-2B2E-523E97F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1810-88E6-8285-54DF-2624005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EE-8809-038B-FEC0-703A2AC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5EE96-28BE-86E5-5553-BCCFBA0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E4A66-6D3E-F851-AFC1-0E49BD2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5F87-20CC-6AAF-6599-C581AC8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52BE-74E9-E666-4A69-571B7DB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353BB-9643-9159-ACE8-B125AEF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783F-1B8F-4E5A-CCCD-8DF93A2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0A7-5FC8-3867-0D4C-B2F58B8A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F10-4D4C-47A3-89B0-588F5FCD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F36E-E9D1-B387-9F4A-9DB3E86D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7BF5-D928-9C64-AA54-DB63CBA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62B7-2C4B-E6D8-4367-34F4C49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66E2-41DA-C231-56E0-D0A07D7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B1C-66B1-7988-467D-8939438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E73FD-EE8E-7179-B27B-F70A7AB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3067-EDD8-5C09-BD13-B027BE76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06D4-06D3-D74F-8131-CDE5D34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4DA5-BFC0-8B40-85E8-5E8B8A7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CDF3-14A3-2BF6-5828-8BABE81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4673-6228-D40A-5623-6C4A38D8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2CDC-EDB1-CD10-84C4-34DF80B6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9C5D-EB58-C726-06C2-5FCF24E0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B79EE-F468-B944-BAE6-543A925AE50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86A5-69E4-5187-0706-53AEAD85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5DA-ED5E-3DA7-41D7-F8DF2992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5CD54D3-A5F2-EDCC-2EAF-59731CA69298}"/>
              </a:ext>
            </a:extLst>
          </p:cNvPr>
          <p:cNvGrpSpPr/>
          <p:nvPr/>
        </p:nvGrpSpPr>
        <p:grpSpPr>
          <a:xfrm>
            <a:off x="4540076" y="618007"/>
            <a:ext cx="4246484" cy="2854310"/>
            <a:chOff x="4540076" y="618007"/>
            <a:chExt cx="4246484" cy="285431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62DAFA-D276-2E86-662F-66F14D8BFA21}"/>
                </a:ext>
              </a:extLst>
            </p:cNvPr>
            <p:cNvGrpSpPr/>
            <p:nvPr/>
          </p:nvGrpSpPr>
          <p:grpSpPr>
            <a:xfrm>
              <a:off x="4540076" y="2469143"/>
              <a:ext cx="2673051" cy="449304"/>
              <a:chOff x="5348365" y="2346627"/>
              <a:chExt cx="2673051" cy="44930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F63F1-174B-E8AA-2981-9020C5A024F3}"/>
                  </a:ext>
                </a:extLst>
              </p:cNvPr>
              <p:cNvSpPr txBox="1"/>
              <p:nvPr/>
            </p:nvSpPr>
            <p:spPr>
              <a:xfrm>
                <a:off x="5656666" y="2346627"/>
                <a:ext cx="236475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PRIDE Archive API</a:t>
                </a:r>
              </a:p>
              <a:p>
                <a:r>
                  <a:rPr lang="en-US" sz="900" dirty="0"/>
                  <a:t>https://www.ebi.ac.uk/pride/ws/archive/v2/</a:t>
                </a:r>
              </a:p>
            </p:txBody>
          </p:sp>
          <p:pic>
            <p:nvPicPr>
              <p:cNvPr id="1026" name="Picture 2" descr="Api - Free ui icons">
                <a:extLst>
                  <a:ext uri="{FF2B5EF4-FFF2-40B4-BE49-F238E27FC236}">
                    <a16:creationId xmlns:a16="http://schemas.microsoft.com/office/drawing/2014/main" id="{20E04DCB-5B8B-92D4-0D1F-722B4ADAD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8365" y="243593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90E5F3-4027-ABE2-CE7F-9E63D8FF8A81}"/>
                </a:ext>
              </a:extLst>
            </p:cNvPr>
            <p:cNvGrpSpPr/>
            <p:nvPr/>
          </p:nvGrpSpPr>
          <p:grpSpPr>
            <a:xfrm>
              <a:off x="4556750" y="618007"/>
              <a:ext cx="1083102" cy="1197639"/>
              <a:chOff x="4556750" y="618007"/>
              <a:chExt cx="1083102" cy="11976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9B1F7F99-47E4-F590-C9CD-88022FB36874}"/>
                  </a:ext>
                </a:extLst>
              </p:cNvPr>
              <p:cNvSpPr/>
              <p:nvPr/>
            </p:nvSpPr>
            <p:spPr>
              <a:xfrm>
                <a:off x="4558234" y="618007"/>
                <a:ext cx="1081618" cy="1016019"/>
              </a:xfrm>
              <a:prstGeom prst="can">
                <a:avLst/>
              </a:prstGeom>
              <a:solidFill>
                <a:schemeClr val="accent2"/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PRIDE Database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(projects metadata)</a:t>
                </a:r>
              </a:p>
            </p:txBody>
          </p: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C7E49499-9EC4-A6BA-D71E-EDEDA5042DFC}"/>
                  </a:ext>
                </a:extLst>
              </p:cNvPr>
              <p:cNvSpPr/>
              <p:nvPr/>
            </p:nvSpPr>
            <p:spPr>
              <a:xfrm>
                <a:off x="4556750" y="1452406"/>
                <a:ext cx="1081618" cy="36324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B1465-EC5F-40B4-2E13-8630C4E20409}"/>
                  </a:ext>
                </a:extLst>
              </p:cNvPr>
              <p:cNvSpPr txBox="1"/>
              <p:nvPr/>
            </p:nvSpPr>
            <p:spPr>
              <a:xfrm>
                <a:off x="4865765" y="618007"/>
                <a:ext cx="4635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public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7917DB-838B-E96C-DAD9-872F3F2718F9}"/>
                  </a:ext>
                </a:extLst>
              </p:cNvPr>
              <p:cNvSpPr txBox="1"/>
              <p:nvPr/>
            </p:nvSpPr>
            <p:spPr>
              <a:xfrm>
                <a:off x="4865765" y="1568803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private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0B098C-DD98-7E78-4C49-06F8692C7112}"/>
                </a:ext>
              </a:extLst>
            </p:cNvPr>
            <p:cNvSpPr/>
            <p:nvPr/>
          </p:nvSpPr>
          <p:spPr>
            <a:xfrm>
              <a:off x="4556750" y="1932043"/>
              <a:ext cx="772603" cy="1553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Security System</a:t>
              </a:r>
            </a:p>
          </p:txBody>
        </p:sp>
        <p:sp>
          <p:nvSpPr>
            <p:cNvPr id="10" name="Multi-document 9">
              <a:extLst>
                <a:ext uri="{FF2B5EF4-FFF2-40B4-BE49-F238E27FC236}">
                  <a16:creationId xmlns:a16="http://schemas.microsoft.com/office/drawing/2014/main" id="{4610CB4C-3532-A1FC-C89E-45AD497BF23C}"/>
                </a:ext>
              </a:extLst>
            </p:cNvPr>
            <p:cNvSpPr/>
            <p:nvPr/>
          </p:nvSpPr>
          <p:spPr>
            <a:xfrm>
              <a:off x="6428120" y="1261026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142181-B530-E62C-8F8E-0548992889A8}"/>
                </a:ext>
              </a:extLst>
            </p:cNvPr>
            <p:cNvSpPr/>
            <p:nvPr/>
          </p:nvSpPr>
          <p:spPr>
            <a:xfrm>
              <a:off x="6117016" y="618007"/>
              <a:ext cx="2131498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19D6C7-2E24-AD49-2E4B-D011493A3D10}"/>
                </a:ext>
              </a:extLst>
            </p:cNvPr>
            <p:cNvSpPr txBox="1"/>
            <p:nvPr/>
          </p:nvSpPr>
          <p:spPr>
            <a:xfrm>
              <a:off x="6854842" y="1634026"/>
              <a:ext cx="14510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FIRE storage File system (s3-like)</a:t>
              </a:r>
            </a:p>
          </p:txBody>
        </p:sp>
        <p:sp>
          <p:nvSpPr>
            <p:cNvPr id="15" name="Multi-document 14">
              <a:extLst>
                <a:ext uri="{FF2B5EF4-FFF2-40B4-BE49-F238E27FC236}">
                  <a16:creationId xmlns:a16="http://schemas.microsoft.com/office/drawing/2014/main" id="{A8F0A88E-2ADF-BA3E-8A40-E6DBB7F8BECD}"/>
                </a:ext>
              </a:extLst>
            </p:cNvPr>
            <p:cNvSpPr/>
            <p:nvPr/>
          </p:nvSpPr>
          <p:spPr>
            <a:xfrm>
              <a:off x="6421810" y="743577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6" name="Multi-document 15">
              <a:extLst>
                <a:ext uri="{FF2B5EF4-FFF2-40B4-BE49-F238E27FC236}">
                  <a16:creationId xmlns:a16="http://schemas.microsoft.com/office/drawing/2014/main" id="{FECB2700-D13D-5580-B638-19E665D7190C}"/>
                </a:ext>
              </a:extLst>
            </p:cNvPr>
            <p:cNvSpPr/>
            <p:nvPr/>
          </p:nvSpPr>
          <p:spPr>
            <a:xfrm>
              <a:off x="7077658" y="743577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7" name="Multi-document 16">
              <a:extLst>
                <a:ext uri="{FF2B5EF4-FFF2-40B4-BE49-F238E27FC236}">
                  <a16:creationId xmlns:a16="http://schemas.microsoft.com/office/drawing/2014/main" id="{8D575637-CB38-DDE4-A28C-C17DE6058026}"/>
                </a:ext>
              </a:extLst>
            </p:cNvPr>
            <p:cNvSpPr/>
            <p:nvPr/>
          </p:nvSpPr>
          <p:spPr>
            <a:xfrm>
              <a:off x="7077658" y="1248758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8" name="Multi-document 17">
              <a:extLst>
                <a:ext uri="{FF2B5EF4-FFF2-40B4-BE49-F238E27FC236}">
                  <a16:creationId xmlns:a16="http://schemas.microsoft.com/office/drawing/2014/main" id="{8908D75E-EFA6-9061-4CCE-36077FCCE06A}"/>
                </a:ext>
              </a:extLst>
            </p:cNvPr>
            <p:cNvSpPr/>
            <p:nvPr/>
          </p:nvSpPr>
          <p:spPr>
            <a:xfrm>
              <a:off x="7727196" y="743577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9" name="Multi-document 18">
              <a:extLst>
                <a:ext uri="{FF2B5EF4-FFF2-40B4-BE49-F238E27FC236}">
                  <a16:creationId xmlns:a16="http://schemas.microsoft.com/office/drawing/2014/main" id="{695B7FCD-14B1-1FBF-BC96-51B66A1C30FA}"/>
                </a:ext>
              </a:extLst>
            </p:cNvPr>
            <p:cNvSpPr/>
            <p:nvPr/>
          </p:nvSpPr>
          <p:spPr>
            <a:xfrm>
              <a:off x="7727196" y="1248758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4A763F-B5BF-6A3D-115A-78BC399EC791}"/>
                </a:ext>
              </a:extLst>
            </p:cNvPr>
            <p:cNvSpPr/>
            <p:nvPr/>
          </p:nvSpPr>
          <p:spPr>
            <a:xfrm>
              <a:off x="6091786" y="1932043"/>
              <a:ext cx="485578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S3 stream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E53D7-3755-FBCF-C7C2-C6570249502E}"/>
                </a:ext>
              </a:extLst>
            </p:cNvPr>
            <p:cNvSpPr/>
            <p:nvPr/>
          </p:nvSpPr>
          <p:spPr>
            <a:xfrm>
              <a:off x="7233212" y="1944655"/>
              <a:ext cx="22281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FTP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EBCE3-0F73-6063-0AEE-7AFF7CCA88BA}"/>
                </a:ext>
              </a:extLst>
            </p:cNvPr>
            <p:cNvSpPr/>
            <p:nvPr/>
          </p:nvSpPr>
          <p:spPr>
            <a:xfrm>
              <a:off x="7500980" y="1938349"/>
              <a:ext cx="30689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Aspera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A3384-D4CC-8BDF-0DD9-CB4FE31B4AB9}"/>
                </a:ext>
              </a:extLst>
            </p:cNvPr>
            <p:cNvSpPr/>
            <p:nvPr/>
          </p:nvSpPr>
          <p:spPr>
            <a:xfrm>
              <a:off x="7846402" y="1938349"/>
              <a:ext cx="402112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Globus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A7D684-733C-0A9B-82E8-4BC40DBC8273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171090" y="2163029"/>
              <a:ext cx="859662" cy="306114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2">
              <a:extLst>
                <a:ext uri="{FF2B5EF4-FFF2-40B4-BE49-F238E27FC236}">
                  <a16:creationId xmlns:a16="http://schemas.microsoft.com/office/drawing/2014/main" id="{F4DE5461-E59F-F786-782C-3056E4224169}"/>
                </a:ext>
              </a:extLst>
            </p:cNvPr>
            <p:cNvCxnSpPr>
              <a:cxnSpLocks/>
              <a:stCxn id="27" idx="2"/>
              <a:endCxn id="20" idx="0"/>
            </p:cNvCxnSpPr>
            <p:nvPr/>
          </p:nvCxnSpPr>
          <p:spPr>
            <a:xfrm rot="5400000">
              <a:off x="5991770" y="2126337"/>
              <a:ext cx="381789" cy="303823"/>
            </a:xfrm>
            <a:prstGeom prst="bentConnector3">
              <a:avLst>
                <a:gd name="adj1" fmla="val 20269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2">
              <a:extLst>
                <a:ext uri="{FF2B5EF4-FFF2-40B4-BE49-F238E27FC236}">
                  <a16:creationId xmlns:a16="http://schemas.microsoft.com/office/drawing/2014/main" id="{4040B918-1CC8-3E0E-B5CE-856FFD204027}"/>
                </a:ext>
              </a:extLst>
            </p:cNvPr>
            <p:cNvCxnSpPr>
              <a:cxnSpLocks/>
              <a:stCxn id="20" idx="2"/>
              <a:endCxn id="49" idx="0"/>
            </p:cNvCxnSpPr>
            <p:nvPr/>
          </p:nvCxnSpPr>
          <p:spPr>
            <a:xfrm>
              <a:off x="6030752" y="2915419"/>
              <a:ext cx="1573433" cy="1106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BFCFC6-2EB5-4BC8-77B0-AE5CEF12002E}"/>
                </a:ext>
              </a:extLst>
            </p:cNvPr>
            <p:cNvSpPr txBox="1"/>
            <p:nvPr/>
          </p:nvSpPr>
          <p:spPr>
            <a:xfrm>
              <a:off x="6421810" y="3026041"/>
              <a:ext cx="2364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pridepy</a:t>
              </a:r>
            </a:p>
            <a:p>
              <a:r>
                <a:rPr lang="en-US" sz="900" dirty="0"/>
                <a:t>https://</a:t>
              </a:r>
              <a:r>
                <a:rPr lang="en-US" sz="900" dirty="0" err="1"/>
                <a:t>github.com</a:t>
              </a:r>
              <a:r>
                <a:rPr lang="en-US" sz="900" dirty="0"/>
                <a:t>/PRIDE-Archive/pridepy</a:t>
              </a:r>
            </a:p>
          </p:txBody>
        </p:sp>
        <p:cxnSp>
          <p:nvCxnSpPr>
            <p:cNvPr id="50" name="Straight Arrow Connector 32">
              <a:extLst>
                <a:ext uri="{FF2B5EF4-FFF2-40B4-BE49-F238E27FC236}">
                  <a16:creationId xmlns:a16="http://schemas.microsoft.com/office/drawing/2014/main" id="{753EBDB3-FE4E-DB45-D3BD-D605A765242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7599847" y="2249199"/>
              <a:ext cx="4338" cy="77684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7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Yasset Perez</dc:creator>
  <cp:lastModifiedBy>Yasset Perez</cp:lastModifiedBy>
  <cp:revision>3</cp:revision>
  <dcterms:created xsi:type="dcterms:W3CDTF">2024-09-26T11:00:42Z</dcterms:created>
  <dcterms:modified xsi:type="dcterms:W3CDTF">2024-09-26T12:36:10Z</dcterms:modified>
</cp:coreProperties>
</file>