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/>
    <p:restoredTop sz="94631"/>
  </p:normalViewPr>
  <p:slideViewPr>
    <p:cSldViewPr snapToGrid="0" snapToObjects="1">
      <p:cViewPr>
        <p:scale>
          <a:sx n="121" d="100"/>
          <a:sy n="121" d="100"/>
        </p:scale>
        <p:origin x="1848" y="9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9C3D4-F261-3944-9E06-012DCA8D8BC6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AE961-0D71-934E-A5BB-E3DF8363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0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6D414-764A-B941-8EE5-A6C0FAC28A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3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ABDC-E007-974D-956A-63CE473E3502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BD3E-EBFC-0541-B694-5F2858917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65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ABDC-E007-974D-956A-63CE473E3502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BD3E-EBFC-0541-B694-5F2858917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6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ABDC-E007-974D-956A-63CE473E3502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BD3E-EBFC-0541-B694-5F2858917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ABDC-E007-974D-956A-63CE473E3502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BD3E-EBFC-0541-B694-5F2858917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7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ABDC-E007-974D-956A-63CE473E3502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BD3E-EBFC-0541-B694-5F2858917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ABDC-E007-974D-956A-63CE473E3502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BD3E-EBFC-0541-B694-5F2858917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8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ABDC-E007-974D-956A-63CE473E3502}" type="datetimeFigureOut">
              <a:rPr lang="en-US" smtClean="0"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BD3E-EBFC-0541-B694-5F2858917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1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ABDC-E007-974D-956A-63CE473E3502}" type="datetimeFigureOut">
              <a:rPr lang="en-US" smtClean="0"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BD3E-EBFC-0541-B694-5F2858917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6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ABDC-E007-974D-956A-63CE473E3502}" type="datetimeFigureOut">
              <a:rPr lang="en-US" smtClean="0"/>
              <a:t>12/7/17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BD3E-EBFC-0541-B694-5F2858917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4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ABDC-E007-974D-956A-63CE473E3502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BD3E-EBFC-0541-B694-5F2858917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4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DABDC-E007-974D-956A-63CE473E3502}" type="datetimeFigureOut">
              <a:rPr lang="en-US" smtClean="0"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1BD3E-EBFC-0541-B694-5F2858917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1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DABDC-E007-974D-956A-63CE473E3502}" type="datetimeFigureOut">
              <a:rPr lang="en-US" smtClean="0"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1BD3E-EBFC-0541-B694-5F2858917F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1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 bwMode="auto">
          <a:xfrm flipV="1">
            <a:off x="7731879" y="1246345"/>
            <a:ext cx="1499351" cy="965604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34" idx="2"/>
          </p:cNvCxnSpPr>
          <p:nvPr/>
        </p:nvCxnSpPr>
        <p:spPr bwMode="auto">
          <a:xfrm flipH="1" flipV="1">
            <a:off x="6283853" y="1433466"/>
            <a:ext cx="406245" cy="814355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5" idx="5"/>
            <a:endCxn id="38" idx="0"/>
          </p:cNvCxnSpPr>
          <p:nvPr/>
        </p:nvCxnSpPr>
        <p:spPr bwMode="auto">
          <a:xfrm>
            <a:off x="7359370" y="2829207"/>
            <a:ext cx="1419882" cy="2396952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6110530" y="2247821"/>
            <a:ext cx="1463107" cy="68113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400" dirty="0" err="1">
                <a:cs typeface="Geneva" charset="0"/>
              </a:rPr>
              <a:t>ProteomeCentral</a:t>
            </a:r>
            <a:endParaRPr lang="en-GB" sz="1400" dirty="0">
              <a:cs typeface="Geneva" charset="0"/>
            </a:endParaRPr>
          </a:p>
        </p:txBody>
      </p:sp>
      <p:cxnSp>
        <p:nvCxnSpPr>
          <p:cNvPr id="17" name="Straight Arrow Connector 16"/>
          <p:cNvCxnSpPr>
            <a:stCxn id="15" idx="4"/>
            <a:endCxn id="91" idx="0"/>
          </p:cNvCxnSpPr>
          <p:nvPr/>
        </p:nvCxnSpPr>
        <p:spPr bwMode="auto">
          <a:xfrm flipH="1">
            <a:off x="6526635" y="2928957"/>
            <a:ext cx="315449" cy="2267146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18358" y="2793823"/>
            <a:ext cx="1425039" cy="4156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Metadata / Manuscript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18358" y="2378187"/>
            <a:ext cx="1425039" cy="415635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Raw </a:t>
            </a:r>
            <a:r>
              <a:rPr lang="en-US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8358" y="1962525"/>
            <a:ext cx="1425039" cy="415635"/>
          </a:xfrm>
          <a:prstGeom prst="rect">
            <a:avLst/>
          </a:prstGeom>
          <a:solidFill>
            <a:srgbClr val="0070C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cxnSp>
        <p:nvCxnSpPr>
          <p:cNvPr id="24" name="Straight Arrow Connector 23"/>
          <p:cNvCxnSpPr>
            <a:stCxn id="6" idx="2"/>
          </p:cNvCxnSpPr>
          <p:nvPr/>
        </p:nvCxnSpPr>
        <p:spPr bwMode="auto">
          <a:xfrm>
            <a:off x="4264203" y="4597753"/>
            <a:ext cx="6639" cy="59835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3824610" y="5234422"/>
            <a:ext cx="946402" cy="427512"/>
            <a:chOff x="3431971" y="5213268"/>
            <a:chExt cx="946403" cy="427512"/>
          </a:xfrm>
        </p:grpSpPr>
        <p:sp>
          <p:nvSpPr>
            <p:cNvPr id="25" name="Rectangle 24"/>
            <p:cNvSpPr/>
            <p:nvPr/>
          </p:nvSpPr>
          <p:spPr>
            <a:xfrm>
              <a:off x="3431971" y="5213268"/>
              <a:ext cx="463137" cy="42751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95109" y="5213268"/>
              <a:ext cx="463137" cy="42751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15098" y="5272644"/>
              <a:ext cx="8632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Journals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9287680" y="899387"/>
            <a:ext cx="1080656" cy="564078"/>
            <a:chOff x="6151418" y="3099460"/>
            <a:chExt cx="1080656" cy="415637"/>
          </a:xfrm>
        </p:grpSpPr>
        <p:sp>
          <p:nvSpPr>
            <p:cNvPr id="5" name="Rectangle 4"/>
            <p:cNvSpPr/>
            <p:nvPr/>
          </p:nvSpPr>
          <p:spPr>
            <a:xfrm>
              <a:off x="6721434" y="3099460"/>
              <a:ext cx="510640" cy="4156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151418" y="3099460"/>
              <a:ext cx="570015" cy="41563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309660" y="3119364"/>
              <a:ext cx="889987" cy="385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UniProt/</a:t>
              </a:r>
            </a:p>
            <a:p>
              <a:r>
                <a:rPr lang="en-US" sz="1400" dirty="0" err="1">
                  <a:latin typeface="Arial" pitchFamily="34" charset="0"/>
                  <a:cs typeface="Arial" pitchFamily="34" charset="0"/>
                </a:rPr>
                <a:t>neXtProt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777077" y="1040508"/>
            <a:ext cx="1231171" cy="392958"/>
            <a:chOff x="6119655" y="2458192"/>
            <a:chExt cx="1231171" cy="415637"/>
          </a:xfrm>
        </p:grpSpPr>
        <p:sp>
          <p:nvSpPr>
            <p:cNvPr id="34" name="Rectangle 33"/>
            <p:cNvSpPr/>
            <p:nvPr/>
          </p:nvSpPr>
          <p:spPr>
            <a:xfrm>
              <a:off x="6139543" y="2458192"/>
              <a:ext cx="973776" cy="415637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13319" y="2458192"/>
              <a:ext cx="118753" cy="4156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19655" y="2505694"/>
              <a:ext cx="12311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Peptide Atlas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8327989" y="5226158"/>
            <a:ext cx="1056905" cy="415639"/>
            <a:chOff x="5937663" y="3831373"/>
            <a:chExt cx="1056905" cy="415639"/>
          </a:xfrm>
        </p:grpSpPr>
        <p:sp>
          <p:nvSpPr>
            <p:cNvPr id="4" name="Rectangle 3"/>
            <p:cNvSpPr/>
            <p:nvPr/>
          </p:nvSpPr>
          <p:spPr>
            <a:xfrm>
              <a:off x="5937663" y="3831373"/>
              <a:ext cx="308759" cy="41563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246422" y="3831374"/>
              <a:ext cx="285008" cy="415637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768937" y="3831375"/>
              <a:ext cx="225631" cy="4156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531431" y="3831374"/>
              <a:ext cx="237507" cy="415637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965276" y="3878877"/>
              <a:ext cx="10227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Other DBs</a:t>
              </a:r>
            </a:p>
          </p:txBody>
        </p:sp>
      </p:grpSp>
      <p:sp>
        <p:nvSpPr>
          <p:cNvPr id="93" name="AutoShape 9"/>
          <p:cNvSpPr>
            <a:spLocks noChangeArrowheads="1"/>
          </p:cNvSpPr>
          <p:nvPr/>
        </p:nvSpPr>
        <p:spPr bwMode="auto">
          <a:xfrm>
            <a:off x="2785744" y="723617"/>
            <a:ext cx="6210210" cy="416226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/>
          <a:lstStyle/>
          <a:p>
            <a:pPr algn="ctr"/>
            <a:r>
              <a:rPr lang="en-GB" sz="1400" b="1">
                <a:solidFill>
                  <a:srgbClr val="000000"/>
                </a:solidFill>
                <a:cs typeface="Geneva" charset="0"/>
              </a:rPr>
              <a:t>    </a:t>
            </a:r>
          </a:p>
        </p:txBody>
      </p:sp>
      <p:cxnSp>
        <p:nvCxnSpPr>
          <p:cNvPr id="83" name="Straight Arrow Connector 82"/>
          <p:cNvCxnSpPr/>
          <p:nvPr/>
        </p:nvCxnSpPr>
        <p:spPr bwMode="auto">
          <a:xfrm flipV="1">
            <a:off x="5599403" y="2578547"/>
            <a:ext cx="490611" cy="6775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6019859" y="5196103"/>
            <a:ext cx="1231171" cy="415637"/>
            <a:chOff x="6119655" y="2458192"/>
            <a:chExt cx="1231171" cy="415637"/>
          </a:xfrm>
        </p:grpSpPr>
        <p:sp>
          <p:nvSpPr>
            <p:cNvPr id="91" name="Rectangle 90"/>
            <p:cNvSpPr/>
            <p:nvPr/>
          </p:nvSpPr>
          <p:spPr>
            <a:xfrm>
              <a:off x="6139543" y="2458192"/>
              <a:ext cx="973776" cy="415637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113319" y="2458192"/>
              <a:ext cx="118753" cy="4156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119655" y="2505694"/>
              <a:ext cx="123117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itchFamily="34" charset="0"/>
                  <a:cs typeface="Arial" pitchFamily="34" charset="0"/>
                </a:rPr>
                <a:t>GPMDB</a:t>
              </a:r>
            </a:p>
          </p:txBody>
        </p:sp>
      </p:grpSp>
      <p:pic>
        <p:nvPicPr>
          <p:cNvPr id="70" name="Picture 4" descr="C:\Users\Robert\AppData\Local\Microsoft\Windows\Temporary Internet Files\Content.IE5\JXWGJ8DD\MC90037108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42584" y="1874583"/>
            <a:ext cx="393534" cy="552523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365368" y="5222165"/>
            <a:ext cx="1733652" cy="1011296"/>
            <a:chOff x="228600" y="5337285"/>
            <a:chExt cx="1733656" cy="1011296"/>
          </a:xfrm>
        </p:grpSpPr>
        <p:sp>
          <p:nvSpPr>
            <p:cNvPr id="82" name="Rectangle 81"/>
            <p:cNvSpPr/>
            <p:nvPr/>
          </p:nvSpPr>
          <p:spPr>
            <a:xfrm>
              <a:off x="228600" y="6095781"/>
              <a:ext cx="304800" cy="228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228600" y="5337285"/>
              <a:ext cx="1733656" cy="276999"/>
              <a:chOff x="228600" y="5794861"/>
              <a:chExt cx="1733656" cy="276999"/>
            </a:xfrm>
          </p:grpSpPr>
          <p:sp>
            <p:nvSpPr>
              <p:cNvPr id="9" name="TextBox 23"/>
              <p:cNvSpPr txBox="1">
                <a:spLocks noChangeArrowheads="1"/>
              </p:cNvSpPr>
              <p:nvPr/>
            </p:nvSpPr>
            <p:spPr bwMode="auto">
              <a:xfrm>
                <a:off x="228600" y="5810250"/>
                <a:ext cx="309204" cy="246221"/>
              </a:xfrm>
              <a:prstGeom prst="rect">
                <a:avLst/>
              </a:prstGeom>
              <a:solidFill>
                <a:srgbClr val="0070C0"/>
              </a:solidFill>
              <a:ln w="952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endParaRPr lang="en-US" sz="1000" dirty="0">
                  <a:cs typeface="Geneva" charset="0"/>
                </a:endParaRP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533400" y="5794861"/>
                <a:ext cx="14288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Researcher’s results</a:t>
                </a:r>
              </a:p>
            </p:txBody>
          </p:sp>
        </p:grpSp>
        <p:sp>
          <p:nvSpPr>
            <p:cNvPr id="88" name="TextBox 23"/>
            <p:cNvSpPr txBox="1">
              <a:spLocks noChangeArrowheads="1"/>
            </p:cNvSpPr>
            <p:nvPr/>
          </p:nvSpPr>
          <p:spPr bwMode="auto">
            <a:xfrm>
              <a:off x="228600" y="5709256"/>
              <a:ext cx="309204" cy="246221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endParaRPr lang="en-US" sz="1000" dirty="0">
                <a:cs typeface="Geneva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33400" y="5693867"/>
              <a:ext cx="762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Raw </a:t>
              </a:r>
              <a:r>
                <a:rPr lang="en-US" sz="1200" dirty="0" smtClean="0"/>
                <a:t>data</a:t>
              </a:r>
              <a:endParaRPr 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33400" y="6071582"/>
              <a:ext cx="791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Metadata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934257" y="5715436"/>
            <a:ext cx="1458667" cy="415637"/>
            <a:chOff x="6119656" y="2458192"/>
            <a:chExt cx="1112416" cy="415637"/>
          </a:xfrm>
        </p:grpSpPr>
        <p:sp>
          <p:nvSpPr>
            <p:cNvPr id="77" name="Rectangle 76"/>
            <p:cNvSpPr/>
            <p:nvPr/>
          </p:nvSpPr>
          <p:spPr>
            <a:xfrm>
              <a:off x="6139543" y="2458192"/>
              <a:ext cx="973776" cy="415637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113319" y="2458192"/>
              <a:ext cx="118753" cy="4156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119656" y="2505694"/>
              <a:ext cx="107193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itchFamily="34" charset="0"/>
                  <a:cs typeface="Arial" pitchFamily="34" charset="0"/>
                </a:rPr>
                <a:t>proteomicsDB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 bwMode="auto">
          <a:xfrm>
            <a:off x="7040389" y="2899628"/>
            <a:ext cx="727927" cy="2802952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7388521" y="1873702"/>
            <a:ext cx="338247" cy="662043"/>
            <a:chOff x="7980577" y="1653875"/>
            <a:chExt cx="338247" cy="662043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0577" y="1653875"/>
              <a:ext cx="338247" cy="338247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3037" y="1980131"/>
              <a:ext cx="335787" cy="335787"/>
            </a:xfrm>
            <a:prstGeom prst="rect">
              <a:avLst/>
            </a:prstGeom>
          </p:spPr>
        </p:pic>
      </p:grpSp>
      <p:cxnSp>
        <p:nvCxnSpPr>
          <p:cNvPr id="84" name="Straight Arrow Connector 83"/>
          <p:cNvCxnSpPr/>
          <p:nvPr/>
        </p:nvCxnSpPr>
        <p:spPr bwMode="auto">
          <a:xfrm>
            <a:off x="7636387" y="2581935"/>
            <a:ext cx="1682194" cy="23756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9359612" y="2305987"/>
            <a:ext cx="1000594" cy="52322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Research </a:t>
            </a:r>
          </a:p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groups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359612" y="169281"/>
            <a:ext cx="1927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Reanalysis of datasets</a:t>
            </a:r>
            <a:endParaRPr lang="en-US" sz="1200" dirty="0"/>
          </a:p>
        </p:txBody>
      </p:sp>
      <p:cxnSp>
        <p:nvCxnSpPr>
          <p:cNvPr id="134" name="Straight Arrow Connector 133"/>
          <p:cNvCxnSpPr/>
          <p:nvPr/>
        </p:nvCxnSpPr>
        <p:spPr bwMode="auto">
          <a:xfrm>
            <a:off x="10468303" y="2615685"/>
            <a:ext cx="645948" cy="0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 bwMode="auto">
          <a:xfrm flipH="1" flipV="1">
            <a:off x="11085553" y="427257"/>
            <a:ext cx="33515" cy="219512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 bwMode="auto">
          <a:xfrm flipH="1">
            <a:off x="3636579" y="424549"/>
            <a:ext cx="7448975" cy="5606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 bwMode="auto">
          <a:xfrm>
            <a:off x="3636579" y="432626"/>
            <a:ext cx="8996" cy="650102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58098" y="1596088"/>
            <a:ext cx="1101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DATASETS</a:t>
            </a:r>
            <a:endParaRPr lang="en-US"/>
          </a:p>
        </p:txBody>
      </p:sp>
      <p:grpSp>
        <p:nvGrpSpPr>
          <p:cNvPr id="157" name="Group 156"/>
          <p:cNvGrpSpPr/>
          <p:nvPr/>
        </p:nvGrpSpPr>
        <p:grpSpPr>
          <a:xfrm>
            <a:off x="9819878" y="4576779"/>
            <a:ext cx="1080656" cy="309107"/>
            <a:chOff x="6151418" y="3099460"/>
            <a:chExt cx="1080656" cy="415637"/>
          </a:xfrm>
        </p:grpSpPr>
        <p:sp>
          <p:nvSpPr>
            <p:cNvPr id="158" name="Rectangle 157"/>
            <p:cNvSpPr/>
            <p:nvPr/>
          </p:nvSpPr>
          <p:spPr>
            <a:xfrm>
              <a:off x="6721434" y="3099460"/>
              <a:ext cx="510640" cy="4156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151418" y="3099460"/>
              <a:ext cx="570015" cy="41563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6231462" y="3127663"/>
              <a:ext cx="872355" cy="22678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Arial" pitchFamily="34" charset="0"/>
                  <a:cs typeface="Arial" pitchFamily="34" charset="0"/>
                </a:rPr>
                <a:t>OmicsDI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61" name="Straight Arrow Connector 160"/>
          <p:cNvCxnSpPr/>
          <p:nvPr/>
        </p:nvCxnSpPr>
        <p:spPr bwMode="auto">
          <a:xfrm>
            <a:off x="7553037" y="2717448"/>
            <a:ext cx="2243846" cy="184647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9116837" y="3935352"/>
            <a:ext cx="1927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Integration with </a:t>
            </a:r>
            <a:r>
              <a:rPr lang="en-US" sz="1200" smtClean="0"/>
              <a:t>other omics </a:t>
            </a:r>
            <a:r>
              <a:rPr lang="en-US" sz="1200" dirty="0" smtClean="0"/>
              <a:t>datasets</a:t>
            </a:r>
            <a:endParaRPr lang="en-US" sz="1200" dirty="0"/>
          </a:p>
        </p:txBody>
      </p:sp>
      <p:sp>
        <p:nvSpPr>
          <p:cNvPr id="106" name="TextBox 26"/>
          <p:cNvSpPr txBox="1">
            <a:spLocks noChangeArrowheads="1"/>
          </p:cNvSpPr>
          <p:nvPr/>
        </p:nvSpPr>
        <p:spPr bwMode="auto">
          <a:xfrm>
            <a:off x="366266" y="6367455"/>
            <a:ext cx="298440" cy="246221"/>
          </a:xfrm>
          <a:prstGeom prst="rect">
            <a:avLst/>
          </a:prstGeom>
          <a:solidFill>
            <a:srgbClr val="00FF00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US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71065" y="6352066"/>
            <a:ext cx="1427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Reprocessed results</a:t>
            </a:r>
          </a:p>
        </p:txBody>
      </p:sp>
      <p:grpSp>
        <p:nvGrpSpPr>
          <p:cNvPr id="108" name="Group 107"/>
          <p:cNvGrpSpPr/>
          <p:nvPr/>
        </p:nvGrpSpPr>
        <p:grpSpPr>
          <a:xfrm>
            <a:off x="7189541" y="1043774"/>
            <a:ext cx="1046565" cy="392958"/>
            <a:chOff x="6119655" y="2458192"/>
            <a:chExt cx="1231171" cy="415637"/>
          </a:xfrm>
        </p:grpSpPr>
        <p:sp>
          <p:nvSpPr>
            <p:cNvPr id="117" name="Rectangle 116"/>
            <p:cNvSpPr/>
            <p:nvPr/>
          </p:nvSpPr>
          <p:spPr>
            <a:xfrm>
              <a:off x="6139543" y="2458192"/>
              <a:ext cx="973776" cy="415637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113319" y="2458192"/>
              <a:ext cx="118753" cy="4156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119655" y="2505694"/>
              <a:ext cx="1231171" cy="3255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Arial" pitchFamily="34" charset="0"/>
                  <a:cs typeface="Arial" pitchFamily="34" charset="0"/>
                </a:rPr>
                <a:t>MassIVE</a:t>
              </a:r>
              <a:endParaRPr lang="en-US" sz="1400" dirty="0"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20" name="Straight Arrow Connector 119"/>
          <p:cNvCxnSpPr/>
          <p:nvPr/>
        </p:nvCxnSpPr>
        <p:spPr bwMode="auto">
          <a:xfrm flipV="1">
            <a:off x="6735122" y="1490822"/>
            <a:ext cx="615203" cy="745200"/>
          </a:xfrm>
          <a:prstGeom prst="straightConnector1">
            <a:avLst/>
          </a:prstGeom>
          <a:ln>
            <a:solidFill>
              <a:schemeClr val="accent2"/>
            </a:solidFill>
            <a:headEnd type="arrow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2254201" y="1094775"/>
            <a:ext cx="3344778" cy="3502978"/>
            <a:chOff x="2254201" y="1094775"/>
            <a:chExt cx="3344778" cy="3502978"/>
          </a:xfrm>
        </p:grpSpPr>
        <p:cxnSp>
          <p:nvCxnSpPr>
            <p:cNvPr id="18" name="Straight Arrow Connector 17"/>
            <p:cNvCxnSpPr/>
            <p:nvPr/>
          </p:nvCxnSpPr>
          <p:spPr bwMode="auto">
            <a:xfrm>
              <a:off x="2254201" y="2540104"/>
              <a:ext cx="729420" cy="10091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none" w="med" len="med"/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AutoShape 9"/>
            <p:cNvSpPr>
              <a:spLocks noChangeArrowheads="1"/>
            </p:cNvSpPr>
            <p:nvPr/>
          </p:nvSpPr>
          <p:spPr bwMode="auto">
            <a:xfrm>
              <a:off x="2972817" y="1094775"/>
              <a:ext cx="2582771" cy="350297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/>
            <a:lstStyle/>
            <a:p>
              <a:pPr algn="ctr"/>
              <a:r>
                <a:rPr lang="en-GB" sz="1400" b="1">
                  <a:cs typeface="Geneva" charset="0"/>
                </a:rPr>
                <a:t>    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587617" y="4235455"/>
              <a:ext cx="17753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Receiving repositories          </a:t>
              </a:r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3140298" y="1283450"/>
              <a:ext cx="1013921" cy="382101"/>
              <a:chOff x="2682862" y="2183385"/>
              <a:chExt cx="1300561" cy="532932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3715441" y="2190004"/>
                <a:ext cx="267982" cy="52631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5" name="Rectangle 11"/>
              <p:cNvSpPr>
                <a:spLocks noChangeArrowheads="1"/>
              </p:cNvSpPr>
              <p:nvPr/>
            </p:nvSpPr>
            <p:spPr bwMode="auto">
              <a:xfrm>
                <a:off x="2682862" y="2183385"/>
                <a:ext cx="495445" cy="532931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178307" y="2190004"/>
                <a:ext cx="522515" cy="52631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945308" y="2193097"/>
                <a:ext cx="784189" cy="3077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PRIDE 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>
              <a:off x="3142661" y="3735349"/>
              <a:ext cx="1035989" cy="421932"/>
              <a:chOff x="2682862" y="3760780"/>
              <a:chExt cx="1300561" cy="532932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3715441" y="3767399"/>
                <a:ext cx="267982" cy="52631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Rectangle 11"/>
              <p:cNvSpPr>
                <a:spLocks noChangeArrowheads="1"/>
              </p:cNvSpPr>
              <p:nvPr/>
            </p:nvSpPr>
            <p:spPr bwMode="auto">
              <a:xfrm>
                <a:off x="2682862" y="3760780"/>
                <a:ext cx="495445" cy="532931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178307" y="3767399"/>
                <a:ext cx="522515" cy="52631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786147" y="3850035"/>
                <a:ext cx="1102510" cy="3887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Arial" pitchFamily="34" charset="0"/>
                    <a:cs typeface="Arial" pitchFamily="34" charset="0"/>
                  </a:rPr>
                  <a:t>PASSEL </a:t>
                </a: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3143619" y="1871733"/>
              <a:ext cx="1013921" cy="382101"/>
              <a:chOff x="2682862" y="2183385"/>
              <a:chExt cx="1300561" cy="532932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3715441" y="2190004"/>
                <a:ext cx="267982" cy="52631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" name="Rectangle 11"/>
              <p:cNvSpPr>
                <a:spLocks noChangeArrowheads="1"/>
              </p:cNvSpPr>
              <p:nvPr/>
            </p:nvSpPr>
            <p:spPr bwMode="auto">
              <a:xfrm>
                <a:off x="2682862" y="2183385"/>
                <a:ext cx="495445" cy="532931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178307" y="2190004"/>
                <a:ext cx="522515" cy="52631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2726514" y="2193097"/>
                <a:ext cx="1221782" cy="429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latin typeface="Arial" pitchFamily="34" charset="0"/>
                    <a:cs typeface="Arial" pitchFamily="34" charset="0"/>
                  </a:rPr>
                  <a:t>MassIVE</a:t>
                </a: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3140298" y="2460016"/>
              <a:ext cx="1013921" cy="382101"/>
              <a:chOff x="2682862" y="2183385"/>
              <a:chExt cx="1300561" cy="532932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3715441" y="2190004"/>
                <a:ext cx="267982" cy="52631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4" name="Rectangle 11"/>
              <p:cNvSpPr>
                <a:spLocks noChangeArrowheads="1"/>
              </p:cNvSpPr>
              <p:nvPr/>
            </p:nvSpPr>
            <p:spPr bwMode="auto">
              <a:xfrm>
                <a:off x="2682862" y="2183385"/>
                <a:ext cx="495445" cy="532931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178307" y="2190004"/>
                <a:ext cx="522515" cy="52631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2849883" y="2193097"/>
                <a:ext cx="975040" cy="429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err="1" smtClean="0">
                    <a:latin typeface="Arial" pitchFamily="34" charset="0"/>
                    <a:cs typeface="Arial" pitchFamily="34" charset="0"/>
                  </a:rPr>
                  <a:t>jPOST</a:t>
                </a:r>
                <a:r>
                  <a:rPr lang="en-US" sz="1400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2" name="TextBox 131"/>
            <p:cNvSpPr txBox="1"/>
            <p:nvPr/>
          </p:nvSpPr>
          <p:spPr>
            <a:xfrm>
              <a:off x="4318777" y="1512271"/>
              <a:ext cx="128020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MS/MS </a:t>
              </a:r>
            </a:p>
            <a:p>
              <a:pPr algn="ctr"/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d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ata</a:t>
              </a:r>
            </a:p>
            <a:p>
              <a:pPr algn="ctr"/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(as complete</a:t>
              </a:r>
            </a:p>
            <a:p>
              <a:pPr algn="ctr"/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s</a:t>
              </a:r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ubmissions)</a:t>
              </a:r>
            </a:p>
            <a:p>
              <a:pPr algn="ctr"/>
              <a:endParaRPr lang="en-US" sz="1200" dirty="0">
                <a:latin typeface="Arial" charset="0"/>
                <a:ea typeface="Arial" charset="0"/>
                <a:cs typeface="Arial" charset="0"/>
              </a:endParaRPr>
            </a:p>
            <a:p>
              <a:pPr algn="ctr"/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Any other workflow </a:t>
              </a:r>
            </a:p>
            <a:p>
              <a:pPr algn="ctr"/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(mainly partial submissions)</a:t>
              </a:r>
              <a:endParaRPr lang="en-US" sz="1200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3" name="Right Brace 132"/>
            <p:cNvSpPr/>
            <p:nvPr/>
          </p:nvSpPr>
          <p:spPr>
            <a:xfrm>
              <a:off x="4260509" y="1178529"/>
              <a:ext cx="301670" cy="239230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ight Brace 103"/>
            <p:cNvSpPr/>
            <p:nvPr/>
          </p:nvSpPr>
          <p:spPr>
            <a:xfrm>
              <a:off x="4241095" y="3756370"/>
              <a:ext cx="301670" cy="42193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279437" y="3741127"/>
              <a:ext cx="12802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SRM </a:t>
              </a:r>
            </a:p>
            <a:p>
              <a:pPr algn="ctr"/>
              <a:r>
                <a:rPr lang="en-US" sz="1200" dirty="0" smtClean="0">
                  <a:latin typeface="Arial" charset="0"/>
                  <a:ea typeface="Arial" charset="0"/>
                  <a:cs typeface="Arial" charset="0"/>
                </a:rPr>
                <a:t>data</a:t>
              </a:r>
              <a:endParaRPr lang="en-US" sz="1200" dirty="0">
                <a:latin typeface="Arial" charset="0"/>
                <a:ea typeface="Arial" charset="0"/>
                <a:cs typeface="Arial" charset="0"/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3145553" y="3048299"/>
              <a:ext cx="1013921" cy="382101"/>
              <a:chOff x="2682862" y="2183385"/>
              <a:chExt cx="1300561" cy="532932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3715441" y="2190004"/>
                <a:ext cx="267982" cy="52631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Rectangle 11"/>
              <p:cNvSpPr>
                <a:spLocks noChangeArrowheads="1"/>
              </p:cNvSpPr>
              <p:nvPr/>
            </p:nvSpPr>
            <p:spPr bwMode="auto">
              <a:xfrm>
                <a:off x="2682862" y="2183385"/>
                <a:ext cx="495445" cy="532931"/>
              </a:xfrm>
              <a:prstGeom prst="rect">
                <a:avLst/>
              </a:prstGeom>
              <a:solidFill>
                <a:srgbClr val="0070C0"/>
              </a:solidFill>
              <a:ln w="19050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14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3178307" y="2190004"/>
                <a:ext cx="522515" cy="526313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905400" y="2193097"/>
                <a:ext cx="864007" cy="4292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mtClean="0">
                    <a:latin typeface="Arial" pitchFamily="34" charset="0"/>
                    <a:cs typeface="Arial" pitchFamily="34" charset="0"/>
                  </a:rPr>
                  <a:t>iProX </a:t>
                </a:r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44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64</Words>
  <Application>Microsoft Macintosh PowerPoint</Application>
  <PresentationFormat>Widescreen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Geneva</vt:lpstr>
      <vt:lpstr>ＭＳ Ｐゴシック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A. Vizcaíno</dc:creator>
  <cp:lastModifiedBy>Juan A. Vizcaíno</cp:lastModifiedBy>
  <cp:revision>31</cp:revision>
  <cp:lastPrinted>2016-09-15T09:41:28Z</cp:lastPrinted>
  <dcterms:created xsi:type="dcterms:W3CDTF">2016-08-09T20:16:56Z</dcterms:created>
  <dcterms:modified xsi:type="dcterms:W3CDTF">2017-12-07T09:19:45Z</dcterms:modified>
</cp:coreProperties>
</file>