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18"/>
  </p:notesMasterIdLst>
  <p:sldIdLst>
    <p:sldId id="332" r:id="rId6"/>
    <p:sldId id="256" r:id="rId7"/>
    <p:sldId id="258" r:id="rId8"/>
    <p:sldId id="259" r:id="rId9"/>
    <p:sldId id="265" r:id="rId10"/>
    <p:sldId id="260" r:id="rId11"/>
    <p:sldId id="257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ACTION" id="{07CDDD80-D3BB-484F-B2D0-AF40E3EBDCFB}">
          <p14:sldIdLst>
            <p14:sldId id="332"/>
          </p14:sldIdLst>
        </p14:section>
        <p14:section name="oobe" id="{45294663-CEB3-4A75-AC14-98412BA93E70}">
          <p14:sldIdLst>
            <p14:sldId id="256"/>
            <p14:sldId id="258"/>
            <p14:sldId id="259"/>
            <p14:sldId id="265"/>
            <p14:sldId id="260"/>
            <p14:sldId id="257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26EFF"/>
    <a:srgbClr val="F4F4F4"/>
    <a:srgbClr val="F5F5F5"/>
    <a:srgbClr val="033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3A761-899A-452F-AD42-96F349AD5AAC}" v="51" dt="2021-08-27T08:40:0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4EDB4-8B74-413E-B530-F9032364F112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E6B6C-1A29-498C-AA5E-0CC97B2AE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1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5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0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7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DEPLAYER-COMMUNITY/Litmus-OS-Neptune#/" TargetMode="External"/><Relationship Id="rId2" Type="http://schemas.openxmlformats.org/officeDocument/2006/relationships/hyperlink" Target="https://prideplayer.top/forums/topic/%e5%bc%80%e5%8f%91%e7%89%88%e6%9c%ac%e6%9b%b4%e6%96%b0%e6%97%a5%e5%bf%97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harmonyos.com/cn/docs/design/des-resources/general-0000001157315901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7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sv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FACFEE-C1A6-4537-8EE0-4FB2C59CECA5}"/>
              </a:ext>
            </a:extLst>
          </p:cNvPr>
          <p:cNvGrpSpPr/>
          <p:nvPr/>
        </p:nvGrpSpPr>
        <p:grpSpPr>
          <a:xfrm>
            <a:off x="599095" y="753196"/>
            <a:ext cx="10993810" cy="4977045"/>
            <a:chOff x="515284" y="72476"/>
            <a:chExt cx="10993810" cy="497704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1033B90-279D-4983-A13A-B27AB43C5FB3}"/>
                </a:ext>
              </a:extLst>
            </p:cNvPr>
            <p:cNvSpPr/>
            <p:nvPr/>
          </p:nvSpPr>
          <p:spPr>
            <a:xfrm>
              <a:off x="515284" y="3050795"/>
              <a:ext cx="10993810" cy="1998726"/>
            </a:xfrm>
            <a:prstGeom prst="roundRect">
              <a:avLst>
                <a:gd name="adj" fmla="val 12839"/>
              </a:avLst>
            </a:prstGeom>
            <a:solidFill>
              <a:srgbClr val="F7F7F7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9090B16-48EA-4246-B173-BB4B723BC114}"/>
                </a:ext>
              </a:extLst>
            </p:cNvPr>
            <p:cNvSpPr/>
            <p:nvPr/>
          </p:nvSpPr>
          <p:spPr>
            <a:xfrm>
              <a:off x="515284" y="72476"/>
              <a:ext cx="10993810" cy="2525689"/>
            </a:xfrm>
            <a:prstGeom prst="roundRect">
              <a:avLst>
                <a:gd name="adj" fmla="val 8772"/>
              </a:avLst>
            </a:prstGeom>
            <a:solidFill>
              <a:srgbClr val="F7F7F7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/>
                <a:ea typeface="HarmonyOS Sans SC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C24E7AB-41E3-472E-818D-9219AE3E9537}"/>
                </a:ext>
              </a:extLst>
            </p:cNvPr>
            <p:cNvSpPr txBox="1"/>
            <p:nvPr/>
          </p:nvSpPr>
          <p:spPr>
            <a:xfrm>
              <a:off x="682906" y="227670"/>
              <a:ext cx="1720641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开发版说明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398F746-980D-4CAC-9D5A-38B409EEB711}"/>
                </a:ext>
              </a:extLst>
            </p:cNvPr>
            <p:cNvSpPr txBox="1"/>
            <p:nvPr/>
          </p:nvSpPr>
          <p:spPr>
            <a:xfrm>
              <a:off x="682906" y="808334"/>
              <a:ext cx="10826188" cy="157184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rPr>
                <a:t>当前版本是</a:t>
              </a:r>
              <a:r>
                <a:rPr lang="zh-CN" altLang="en-US" sz="1600" dirty="0">
                  <a:latin typeface="+mn-ea"/>
                </a:rPr>
                <a:t>开发版本，还在开发中。任何地方都可能出现问题，请注意。</a:t>
              </a:r>
              <a:endParaRPr lang="en-US" altLang="zh-CN" sz="1600" dirty="0">
                <a:latin typeface="+mn-ea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由于应用尚未全部制作完毕，超链接仍旧无法制作，因此大部分本该出现的任务栏在开发版中没有，等待所有应用完成后制作超链接；设置中一些设置项暂时未制作。</a:t>
              </a:r>
              <a:endParaRPr lang="en-US" altLang="zh-CN" sz="1600" dirty="0">
                <a:latin typeface="+mn-ea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rPr>
                <a:t>当前开发</a:t>
              </a:r>
              <a:r>
                <a:rPr lang="zh-CN" altLang="en-US" sz="1600" dirty="0">
                  <a:latin typeface="+mn-ea"/>
                </a:rPr>
                <a:t>版本：</a:t>
              </a:r>
              <a:r>
                <a:rPr lang="en-US" altLang="zh-CN" sz="1600" dirty="0">
                  <a:latin typeface="+mn-ea"/>
                </a:rPr>
                <a:t>220206-01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在开始使用</a:t>
              </a:r>
              <a:r>
                <a:rPr lang="en-US" altLang="zh-CN" sz="1600" dirty="0">
                  <a:latin typeface="+mn-ea"/>
                </a:rPr>
                <a:t>/</a:t>
              </a:r>
              <a:r>
                <a:rPr lang="zh-CN" altLang="en-US" sz="1600" dirty="0">
                  <a:latin typeface="+mn-ea"/>
                </a:rPr>
                <a:t>开发前，请前往</a:t>
              </a:r>
              <a:r>
                <a:rPr lang="zh-CN" altLang="en-US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开发版本更新日志 </a:t>
              </a:r>
              <a:r>
                <a:rPr lang="en-US" altLang="zh-CN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– </a:t>
              </a:r>
              <a:r>
                <a:rPr lang="af-ZA" altLang="zh-CN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PRIDEPLAYER</a:t>
              </a:r>
              <a:r>
                <a:rPr lang="zh-CN" altLang="en-US" sz="1600" dirty="0"/>
                <a:t>检查版本是否为最新版，如果不是，请前往</a:t>
              </a:r>
              <a:r>
                <a:rPr lang="af-ZA" altLang="zh-CN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PRIDEPLAYER-COMMUNITY/Litmus-OS-Neptune: </a:t>
              </a:r>
              <a:r>
                <a:rPr lang="zh-CN" altLang="en-US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明霄升海平万象 </a:t>
              </a:r>
              <a:r>
                <a:rPr lang="en-US" altLang="zh-CN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</a:t>
              </a:r>
              <a:r>
                <a:rPr lang="af-ZA" altLang="zh-CN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github.com)</a:t>
              </a:r>
              <a:r>
                <a:rPr lang="zh-CN" altLang="en-US" sz="1600" dirty="0"/>
                <a:t>以下载最新版。</a:t>
              </a:r>
              <a:endParaRPr lang="en-US" altLang="zh-CN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0DE80F-3CD3-45AB-A111-D5CE398B5216}"/>
                </a:ext>
              </a:extLst>
            </p:cNvPr>
            <p:cNvSpPr txBox="1"/>
            <p:nvPr/>
          </p:nvSpPr>
          <p:spPr>
            <a:xfrm>
              <a:off x="682906" y="3197077"/>
              <a:ext cx="2028417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26EFF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运行环境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说明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DA67AA4-365B-481C-B9B4-A0370215C85F}"/>
                </a:ext>
              </a:extLst>
            </p:cNvPr>
            <p:cNvSpPr txBox="1"/>
            <p:nvPr/>
          </p:nvSpPr>
          <p:spPr>
            <a:xfrm>
              <a:off x="682906" y="3777849"/>
              <a:ext cx="10826188" cy="107939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请使用带有平滑功能的</a:t>
              </a:r>
              <a:r>
                <a:rPr lang="en-US" altLang="zh-CN" sz="1600" dirty="0">
                  <a:latin typeface="+mn-ea"/>
                </a:rPr>
                <a:t>PowerPoint</a:t>
              </a:r>
              <a:r>
                <a:rPr lang="zh-CN" altLang="en-US" sz="1600" dirty="0">
                  <a:latin typeface="+mn-ea"/>
                </a:rPr>
                <a:t>软件打开本</a:t>
              </a:r>
              <a:r>
                <a:rPr lang="en-US" altLang="zh-CN" sz="1600" dirty="0">
                  <a:latin typeface="+mn-ea"/>
                </a:rPr>
                <a:t>PPT</a:t>
              </a:r>
              <a:r>
                <a:rPr lang="zh-CN" altLang="en-US" sz="1600" dirty="0">
                  <a:latin typeface="+mn-ea"/>
                </a:rPr>
                <a:t>。建议使用</a:t>
              </a:r>
              <a:r>
                <a:rPr lang="en-US" altLang="zh-CN" sz="1600" dirty="0">
                  <a:latin typeface="+mn-ea"/>
                </a:rPr>
                <a:t>Microsoft 365</a:t>
              </a:r>
              <a:r>
                <a:rPr lang="zh-CN" altLang="en-US" sz="1600" dirty="0">
                  <a:latin typeface="+mn-ea"/>
                </a:rPr>
                <a:t>或</a:t>
              </a:r>
              <a:r>
                <a:rPr lang="en-US" altLang="zh-CN" sz="1600" dirty="0">
                  <a:latin typeface="+mn-ea"/>
                </a:rPr>
                <a:t>Office 2019</a:t>
              </a:r>
              <a:r>
                <a:rPr lang="zh-CN" altLang="en-US" sz="1600" dirty="0">
                  <a:latin typeface="+mn-ea"/>
                </a:rPr>
                <a:t>，不建议使用</a:t>
              </a:r>
              <a:r>
                <a:rPr lang="en-US" altLang="zh-CN" sz="1600" dirty="0">
                  <a:latin typeface="+mn-ea"/>
                </a:rPr>
                <a:t>Office 2016</a:t>
              </a:r>
              <a:r>
                <a:rPr lang="zh-CN" altLang="en-US" sz="1600" dirty="0">
                  <a:latin typeface="+mn-ea"/>
                </a:rPr>
                <a:t>及以下版本、</a:t>
              </a:r>
              <a:r>
                <a:rPr lang="en-US" altLang="zh-CN" sz="1600" dirty="0">
                  <a:latin typeface="+mn-ea"/>
                </a:rPr>
                <a:t>WPS</a:t>
              </a:r>
              <a:r>
                <a:rPr lang="zh-CN" altLang="en-US" sz="1600" dirty="0">
                  <a:latin typeface="+mn-ea"/>
                </a:rPr>
                <a:t>演示和</a:t>
              </a:r>
              <a:r>
                <a:rPr lang="en-US" altLang="zh-CN" sz="1600" dirty="0">
                  <a:latin typeface="+mn-ea"/>
                </a:rPr>
                <a:t>Keynote</a:t>
              </a:r>
              <a:r>
                <a:rPr lang="zh-CN" altLang="en-US" sz="1600" dirty="0">
                  <a:latin typeface="+mn-ea"/>
                </a:rPr>
                <a:t>。</a:t>
              </a:r>
              <a:endParaRPr lang="en-US" altLang="zh-CN" sz="1600" dirty="0">
                <a:latin typeface="+mn-ea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请注意你是否已经安装</a:t>
              </a:r>
              <a:r>
                <a:rPr lang="en-US" altLang="zh-CN" sz="1600" dirty="0" err="1">
                  <a:latin typeface="+mn-ea"/>
                </a:rPr>
                <a:t>HarmonyOS</a:t>
              </a:r>
              <a:r>
                <a:rPr lang="en-US" altLang="zh-CN" sz="1600" dirty="0">
                  <a:latin typeface="+mn-ea"/>
                </a:rPr>
                <a:t> Sans SC</a:t>
              </a:r>
              <a:r>
                <a:rPr lang="zh-CN" altLang="en-US" sz="1600" dirty="0">
                  <a:latin typeface="+mn-ea"/>
                </a:rPr>
                <a:t>字体。如果没有，请前往</a:t>
              </a:r>
              <a:r>
                <a:rPr lang="zh-CN" altLang="en-US" sz="1600" dirty="0">
                  <a:solidFill>
                    <a:srgbClr val="026E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通用设计</a:t>
              </a:r>
              <a:r>
                <a:rPr lang="en-US" altLang="zh-CN" sz="1600" dirty="0">
                  <a:solidFill>
                    <a:srgbClr val="026E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</a:t>
              </a:r>
              <a:r>
                <a:rPr lang="zh-CN" altLang="en-US" sz="1600" dirty="0">
                  <a:solidFill>
                    <a:srgbClr val="026E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资源</a:t>
              </a:r>
              <a:r>
                <a:rPr lang="en-US" altLang="zh-CN" sz="1600" dirty="0">
                  <a:solidFill>
                    <a:srgbClr val="026E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</a:t>
              </a:r>
              <a:r>
                <a:rPr lang="en-US" altLang="zh-CN" sz="1600" dirty="0" err="1">
                  <a:solidFill>
                    <a:srgbClr val="026E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HarmonyOS</a:t>
              </a:r>
              <a:r>
                <a:rPr lang="zh-CN" altLang="en-US" sz="1600" dirty="0">
                  <a:solidFill>
                    <a:srgbClr val="026E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应用开发</a:t>
              </a:r>
              <a:r>
                <a:rPr lang="zh-CN" altLang="en-US" sz="1600" dirty="0"/>
                <a:t>下载并安装之后，重新启动</a:t>
              </a:r>
              <a:r>
                <a:rPr lang="en-US" altLang="zh-CN" sz="1600" dirty="0"/>
                <a:t>PowerPoint</a:t>
              </a:r>
              <a:r>
                <a:rPr lang="zh-CN" altLang="en-US" sz="1600" dirty="0"/>
                <a:t>。</a:t>
              </a:r>
              <a:endParaRPr lang="en-US" altLang="zh-CN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账户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724661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B12C995-5733-4126-985A-5F349458DF5B}"/>
              </a:ext>
            </a:extLst>
          </p:cNvPr>
          <p:cNvSpPr txBox="1"/>
          <p:nvPr/>
        </p:nvSpPr>
        <p:spPr>
          <a:xfrm>
            <a:off x="400951" y="955325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litmusosneptune@cladonia.com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238232D-499A-42DC-A45B-5C3A345B8BBB}"/>
              </a:ext>
            </a:extLst>
          </p:cNvPr>
          <p:cNvSpPr txBox="1"/>
          <p:nvPr/>
        </p:nvSpPr>
        <p:spPr>
          <a:xfrm>
            <a:off x="400950" y="1293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******</a:t>
            </a:r>
            <a:endParaRPr lang="zh-CN" altLang="en-US" sz="1000" dirty="0"/>
          </a:p>
        </p:txBody>
      </p:sp>
      <p:sp>
        <p:nvSpPr>
          <p:cNvPr id="17" name="矩形: 圆角 16">
            <a:hlinkClick r:id="rId2" action="ppaction://hlinksldjump"/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B5FB054A-7A91-43A7-BBAA-635CD34AF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8759" y="2667631"/>
            <a:ext cx="2306500" cy="1522738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42E21502-147F-47C8-93BE-B6FD57B7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26168">
            <a:off x="8460643" y="2365323"/>
            <a:ext cx="604616" cy="604616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FCE4E699-5861-455A-8499-3A0553216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527" y="2667631"/>
            <a:ext cx="1164446" cy="13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更多</a:t>
            </a:r>
          </a:p>
        </p:txBody>
      </p:sp>
      <p:sp>
        <p:nvSpPr>
          <p:cNvPr id="17" name="矩形: 圆角 16">
            <a:hlinkClick r:id="rId2" action="ppaction://hlinksldjump"/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安装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6FBD5E1-220F-47EE-86C3-AC22CA90397A}"/>
              </a:ext>
            </a:extLst>
          </p:cNvPr>
          <p:cNvSpPr/>
          <p:nvPr/>
        </p:nvSpPr>
        <p:spPr>
          <a:xfrm>
            <a:off x="329185" y="869695"/>
            <a:ext cx="2695956" cy="2014475"/>
          </a:xfrm>
          <a:prstGeom prst="roundRect">
            <a:avLst>
              <a:gd name="adj" fmla="val 6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741ACB-0374-42FC-B191-F54F7DF7C23F}"/>
              </a:ext>
            </a:extLst>
          </p:cNvPr>
          <p:cNvSpPr txBox="1"/>
          <p:nvPr/>
        </p:nvSpPr>
        <p:spPr>
          <a:xfrm>
            <a:off x="400951" y="955325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隐私设置</a:t>
            </a:r>
            <a:r>
              <a:rPr lang="en-US" altLang="zh-CN" sz="1000" dirty="0"/>
              <a:t>: </a:t>
            </a:r>
            <a:r>
              <a:rPr lang="zh-CN" altLang="en-US" sz="1000" dirty="0"/>
              <a:t>推荐的隐私设置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02B6F34-EA22-4BFA-808C-987503FFD113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56CEE0C-7505-4091-B1A9-FCCFD3A35F70}"/>
              </a:ext>
            </a:extLst>
          </p:cNvPr>
          <p:cNvSpPr txBox="1"/>
          <p:nvPr/>
        </p:nvSpPr>
        <p:spPr>
          <a:xfrm>
            <a:off x="400950" y="1348135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账户设置</a:t>
            </a:r>
            <a:r>
              <a:rPr lang="en-US" altLang="zh-CN" sz="1000" dirty="0"/>
              <a:t>: </a:t>
            </a:r>
            <a:r>
              <a:rPr lang="zh-CN" altLang="en-US" sz="1000" dirty="0"/>
              <a:t>自动同步所有内容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96A0B9F-9BB6-4E00-9BFF-95F100F814B2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C256429-0C6D-4789-81ED-4F5B62676CD7}"/>
              </a:ext>
            </a:extLst>
          </p:cNvPr>
          <p:cNvSpPr txBox="1"/>
          <p:nvPr/>
        </p:nvSpPr>
        <p:spPr>
          <a:xfrm>
            <a:off x="400950" y="1741061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网络设置</a:t>
            </a:r>
            <a:r>
              <a:rPr lang="en-US" altLang="zh-CN" sz="1000" dirty="0"/>
              <a:t>: </a:t>
            </a:r>
            <a:r>
              <a:rPr lang="zh-CN" altLang="en-US" sz="1000" dirty="0"/>
              <a:t>受欢迎的最佳设置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D8312E6-60B2-400F-BD0A-A91683B70CE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FC00B57-6D95-4866-B680-B7567747D5DC}"/>
              </a:ext>
            </a:extLst>
          </p:cNvPr>
          <p:cNvSpPr txBox="1"/>
          <p:nvPr/>
        </p:nvSpPr>
        <p:spPr>
          <a:xfrm>
            <a:off x="400950" y="2117763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人工智能设置</a:t>
            </a:r>
            <a:r>
              <a:rPr lang="en-US" altLang="zh-CN" sz="1000" dirty="0"/>
              <a:t>: </a:t>
            </a:r>
            <a:r>
              <a:rPr lang="zh-CN" altLang="en-US" sz="1000" dirty="0"/>
              <a:t>默认全部打开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871BB24-F187-440A-9802-368FC70AF223}"/>
              </a:ext>
            </a:extLst>
          </p:cNvPr>
          <p:cNvCxnSpPr>
            <a:cxnSpLocks/>
          </p:cNvCxnSpPr>
          <p:nvPr/>
        </p:nvCxnSpPr>
        <p:spPr>
          <a:xfrm>
            <a:off x="452120" y="2429769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14FC042-4824-4839-A447-8FDD421AC670}"/>
              </a:ext>
            </a:extLst>
          </p:cNvPr>
          <p:cNvSpPr txBox="1"/>
          <p:nvPr/>
        </p:nvSpPr>
        <p:spPr>
          <a:xfrm>
            <a:off x="400950" y="2510094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其他设置</a:t>
            </a:r>
            <a:r>
              <a:rPr lang="en-US" altLang="zh-CN" sz="1000" dirty="0"/>
              <a:t>: </a:t>
            </a:r>
            <a:r>
              <a:rPr lang="zh-CN" altLang="en-US" sz="1000" dirty="0"/>
              <a:t>推荐设置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CAAB4E21-270C-435E-A1FD-C267D1766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254" y="2243522"/>
            <a:ext cx="2785874" cy="237095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58F3A1-C845-4951-A39C-6C5152032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7084" y="2686208"/>
            <a:ext cx="1452211" cy="1452211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6E35D598-909D-497E-A12C-73CFFFB10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917" y="3041852"/>
            <a:ext cx="118548" cy="7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02995 0.0319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59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安装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35C0FAD-68E3-42BA-B43A-4166697C0BC7}"/>
              </a:ext>
            </a:extLst>
          </p:cNvPr>
          <p:cNvGrpSpPr/>
          <p:nvPr/>
        </p:nvGrpSpPr>
        <p:grpSpPr>
          <a:xfrm>
            <a:off x="5673725" y="1594356"/>
            <a:ext cx="3561715" cy="3108608"/>
            <a:chOff x="5673725" y="1594356"/>
            <a:chExt cx="3561715" cy="310860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EA1B0AD-2648-4E8F-8DB1-18D2E7276D27}"/>
                </a:ext>
              </a:extLst>
            </p:cNvPr>
            <p:cNvSpPr txBox="1"/>
            <p:nvPr/>
          </p:nvSpPr>
          <p:spPr>
            <a:xfrm>
              <a:off x="6786794" y="4449048"/>
              <a:ext cx="13965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超过一百名内测用户</a:t>
              </a:r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66C673B2-AF39-4FE9-AF11-C14E4DFEA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3725" y="1594356"/>
              <a:ext cx="3561715" cy="2627154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F55DB0-D9E4-4E9C-99F2-4179534851E2}"/>
              </a:ext>
            </a:extLst>
          </p:cNvPr>
          <p:cNvGrpSpPr/>
          <p:nvPr/>
        </p:nvGrpSpPr>
        <p:grpSpPr>
          <a:xfrm>
            <a:off x="6041583" y="1539221"/>
            <a:ext cx="2825998" cy="3163743"/>
            <a:chOff x="7396704" y="2465070"/>
            <a:chExt cx="2825998" cy="316374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D340889-BD44-43F3-84C2-51123E46E986}"/>
                </a:ext>
              </a:extLst>
            </p:cNvPr>
            <p:cNvSpPr txBox="1"/>
            <p:nvPr/>
          </p:nvSpPr>
          <p:spPr>
            <a:xfrm>
              <a:off x="8246087" y="5374897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优秀强大的功能</a:t>
              </a:r>
            </a:p>
          </p:txBody>
        </p:sp>
        <p:pic>
          <p:nvPicPr>
            <p:cNvPr id="29" name="图形 28">
              <a:extLst>
                <a:ext uri="{FF2B5EF4-FFF2-40B4-BE49-F238E27FC236}">
                  <a16:creationId xmlns:a16="http://schemas.microsoft.com/office/drawing/2014/main" id="{564E6553-85F5-4ACD-87F9-0AAAFC3B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96704" y="2465070"/>
              <a:ext cx="2825998" cy="262715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F981741-1121-44D4-A6B4-FEF8854652E3}"/>
              </a:ext>
            </a:extLst>
          </p:cNvPr>
          <p:cNvGrpSpPr/>
          <p:nvPr/>
        </p:nvGrpSpPr>
        <p:grpSpPr>
          <a:xfrm>
            <a:off x="5814740" y="1349726"/>
            <a:ext cx="3340643" cy="3353238"/>
            <a:chOff x="7139381" y="2275575"/>
            <a:chExt cx="3340643" cy="335323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68910B-B263-457C-AF2C-2C0021C411E3}"/>
                </a:ext>
              </a:extLst>
            </p:cNvPr>
            <p:cNvSpPr txBox="1"/>
            <p:nvPr/>
          </p:nvSpPr>
          <p:spPr>
            <a:xfrm>
              <a:off x="8246087" y="5374897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和谐优质的服务</a:t>
              </a:r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165EF100-9A47-4599-A4F2-B6B6B9911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39381" y="2275575"/>
              <a:ext cx="3340643" cy="2862764"/>
            </a:xfrm>
            <a:prstGeom prst="rect">
              <a:avLst/>
            </a:prstGeom>
          </p:spPr>
        </p:pic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进入系统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043400E-39B9-42B4-8D67-288439FBAE09}"/>
              </a:ext>
            </a:extLst>
          </p:cNvPr>
          <p:cNvSpPr/>
          <p:nvPr/>
        </p:nvSpPr>
        <p:spPr>
          <a:xfrm>
            <a:off x="416148" y="882640"/>
            <a:ext cx="2516028" cy="215053"/>
          </a:xfrm>
          <a:prstGeom prst="roundRect">
            <a:avLst>
              <a:gd name="adj" fmla="val 2692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020A2A4-73F8-47A9-93BE-53FFC8BC28F5}"/>
              </a:ext>
            </a:extLst>
          </p:cNvPr>
          <p:cNvSpPr/>
          <p:nvPr/>
        </p:nvSpPr>
        <p:spPr>
          <a:xfrm>
            <a:off x="416148" y="884859"/>
            <a:ext cx="2516028" cy="212834"/>
          </a:xfrm>
          <a:prstGeom prst="roundRect">
            <a:avLst>
              <a:gd name="adj" fmla="val 26921"/>
            </a:avLst>
          </a:prstGeom>
          <a:solidFill>
            <a:srgbClr val="026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DD39D4B-BF9D-49E3-B080-40702835CFCE}"/>
              </a:ext>
            </a:extLst>
          </p:cNvPr>
          <p:cNvSpPr/>
          <p:nvPr/>
        </p:nvSpPr>
        <p:spPr>
          <a:xfrm>
            <a:off x="0" y="815725"/>
            <a:ext cx="3310128" cy="778631"/>
          </a:xfrm>
          <a:custGeom>
            <a:avLst/>
            <a:gdLst>
              <a:gd name="connsiteX0" fmla="*/ 473445 w 3310128"/>
              <a:gd name="connsiteY0" fmla="*/ 69134 h 778631"/>
              <a:gd name="connsiteX1" fmla="*/ 416148 w 3310128"/>
              <a:gd name="connsiteY1" fmla="*/ 126431 h 778631"/>
              <a:gd name="connsiteX2" fmla="*/ 416148 w 3310128"/>
              <a:gd name="connsiteY2" fmla="*/ 224671 h 778631"/>
              <a:gd name="connsiteX3" fmla="*/ 473445 w 3310128"/>
              <a:gd name="connsiteY3" fmla="*/ 281968 h 778631"/>
              <a:gd name="connsiteX4" fmla="*/ 2874879 w 3310128"/>
              <a:gd name="connsiteY4" fmla="*/ 281968 h 778631"/>
              <a:gd name="connsiteX5" fmla="*/ 2932176 w 3310128"/>
              <a:gd name="connsiteY5" fmla="*/ 224671 h 778631"/>
              <a:gd name="connsiteX6" fmla="*/ 2932176 w 3310128"/>
              <a:gd name="connsiteY6" fmla="*/ 126431 h 778631"/>
              <a:gd name="connsiteX7" fmla="*/ 2874879 w 3310128"/>
              <a:gd name="connsiteY7" fmla="*/ 69134 h 778631"/>
              <a:gd name="connsiteX8" fmla="*/ 0 w 3310128"/>
              <a:gd name="connsiteY8" fmla="*/ 0 h 778631"/>
              <a:gd name="connsiteX9" fmla="*/ 3310128 w 3310128"/>
              <a:gd name="connsiteY9" fmla="*/ 0 h 778631"/>
              <a:gd name="connsiteX10" fmla="*/ 3310128 w 3310128"/>
              <a:gd name="connsiteY10" fmla="*/ 778631 h 778631"/>
              <a:gd name="connsiteX11" fmla="*/ 0 w 3310128"/>
              <a:gd name="connsiteY11" fmla="*/ 778631 h 7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128" h="778631">
                <a:moveTo>
                  <a:pt x="473445" y="69134"/>
                </a:moveTo>
                <a:cubicBezTo>
                  <a:pt x="441801" y="69134"/>
                  <a:pt x="416148" y="94787"/>
                  <a:pt x="416148" y="126431"/>
                </a:cubicBezTo>
                <a:lnTo>
                  <a:pt x="416148" y="224671"/>
                </a:lnTo>
                <a:cubicBezTo>
                  <a:pt x="416148" y="256315"/>
                  <a:pt x="441801" y="281968"/>
                  <a:pt x="473445" y="281968"/>
                </a:cubicBezTo>
                <a:lnTo>
                  <a:pt x="2874879" y="281968"/>
                </a:lnTo>
                <a:cubicBezTo>
                  <a:pt x="2906523" y="281968"/>
                  <a:pt x="2932176" y="256315"/>
                  <a:pt x="2932176" y="224671"/>
                </a:cubicBezTo>
                <a:lnTo>
                  <a:pt x="2932176" y="126431"/>
                </a:lnTo>
                <a:cubicBezTo>
                  <a:pt x="2932176" y="94787"/>
                  <a:pt x="2906523" y="69134"/>
                  <a:pt x="2874879" y="69134"/>
                </a:cubicBezTo>
                <a:close/>
                <a:moveTo>
                  <a:pt x="0" y="0"/>
                </a:moveTo>
                <a:lnTo>
                  <a:pt x="3310128" y="0"/>
                </a:lnTo>
                <a:lnTo>
                  <a:pt x="3310128" y="778631"/>
                </a:lnTo>
                <a:lnTo>
                  <a:pt x="0" y="77863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5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7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:a16="http://schemas.microsoft.com/office/drawing/2014/main" id="{524E8405-C205-436D-8AFB-F4CCA2062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5417"/>
          <a:stretch/>
        </p:blipFill>
        <p:spPr>
          <a:xfrm>
            <a:off x="963118" y="3077120"/>
            <a:ext cx="519307" cy="7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800">
        <p159:morph option="byObject"/>
      </p:transition>
    </mc:Choice>
    <mc:Fallback xmlns="">
      <p:transition advTm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05768 0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1CD59F-E237-4692-95C9-900495B645D8}"/>
              </a:ext>
            </a:extLst>
          </p:cNvPr>
          <p:cNvSpPr txBox="1"/>
          <p:nvPr/>
        </p:nvSpPr>
        <p:spPr>
          <a:xfrm>
            <a:off x="849078" y="355306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Litmus OS</a:t>
            </a:r>
            <a:endParaRPr lang="zh-CN" altLang="en-US" sz="1400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F7B4D5-3222-46F1-B010-795D3621BCB2}"/>
              </a:ext>
            </a:extLst>
          </p:cNvPr>
          <p:cNvSpPr txBox="1"/>
          <p:nvPr/>
        </p:nvSpPr>
        <p:spPr>
          <a:xfrm>
            <a:off x="849078" y="3797510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Neptune</a:t>
            </a:r>
            <a:endParaRPr lang="zh-CN" altLang="en-US" sz="1200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5565E18-6213-4CAD-89E4-6654AF0B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5417"/>
          <a:stretch/>
        </p:blipFill>
        <p:spPr>
          <a:xfrm>
            <a:off x="963118" y="2725240"/>
            <a:ext cx="519307" cy="7037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6DE0DA-3C9C-49A6-9A69-66773DA0DA90}"/>
              </a:ext>
            </a:extLst>
          </p:cNvPr>
          <p:cNvSpPr/>
          <p:nvPr/>
        </p:nvSpPr>
        <p:spPr>
          <a:xfrm>
            <a:off x="-3323311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00">
        <p159:morph option="byObject"/>
      </p:transition>
    </mc:Choice>
    <mc:Fallback xmlns="">
      <p:transition spd="slow" advTm="8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语言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hlinkClick r:id="rId2" action="ppaction://hlinksldjump"/>
            <a:extLst>
              <a:ext uri="{FF2B5EF4-FFF2-40B4-BE49-F238E27FC236}">
                <a16:creationId xmlns:a16="http://schemas.microsoft.com/office/drawing/2014/main" id="{A37A568E-9539-4A02-BED9-881BED6F5E4B}"/>
              </a:ext>
            </a:extLst>
          </p:cNvPr>
          <p:cNvSpPr txBox="1"/>
          <p:nvPr/>
        </p:nvSpPr>
        <p:spPr>
          <a:xfrm>
            <a:off x="400951" y="95532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简体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C261109-9248-4968-85AE-4F238AB2DA61}"/>
              </a:ext>
            </a:extLst>
          </p:cNvPr>
          <p:cNvSpPr txBox="1"/>
          <p:nvPr/>
        </p:nvSpPr>
        <p:spPr>
          <a:xfrm>
            <a:off x="400950" y="1348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繁體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B52265D-3FA8-420E-A0AF-57E3658CA1DF}"/>
              </a:ext>
            </a:extLst>
          </p:cNvPr>
          <p:cNvSpPr txBox="1"/>
          <p:nvPr/>
        </p:nvSpPr>
        <p:spPr>
          <a:xfrm>
            <a:off x="400950" y="174106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English</a:t>
            </a:r>
            <a:endParaRPr lang="zh-CN" altLang="en-US" sz="10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95EB769-42F9-4D41-A911-9F3A12F4BC05}"/>
              </a:ext>
            </a:extLst>
          </p:cNvPr>
          <p:cNvSpPr txBox="1"/>
          <p:nvPr/>
        </p:nvSpPr>
        <p:spPr>
          <a:xfrm>
            <a:off x="400950" y="21177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日本語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54C2B025-D337-4D9C-B323-B81A5E711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962" y="2298544"/>
            <a:ext cx="2260912" cy="2260912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E3FEA5AF-1CB1-451A-AA67-939F49B63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6528" y="2685645"/>
            <a:ext cx="532339" cy="532339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8F2D6415-3A1F-4081-9339-F8AB9520C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1405" y="3217984"/>
            <a:ext cx="980013" cy="11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C -0.00833 0.02453 -0.00729 0.03379 -0.01745 0.03935 C -0.03138 0.04305 -0.03438 0.0456 -0.04961 0.03194 " pathEditMode="relative" rAng="0" ptsTypes="AAA">
                                      <p:cBhvr>
                                        <p:cTn id="11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21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C -0.00834 -0.03959 -0.00729 -0.05463 -0.01745 -0.06343 C -0.03138 -0.06945 -0.03438 -0.07361 -0.04961 -0.05162 " pathEditMode="relative" rAng="0" ptsTypes="AAA">
                                      <p:cBhvr>
                                        <p:cTn id="20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-34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C 0.01159 0.02454 0.01015 0.0338 0.02435 0.03936 C 0.04375 0.04306 0.04791 0.04561 0.06927 0.03195 " pathEditMode="relative" rAng="0" ptsTypes="AAA">
                                      <p:cBhvr>
                                        <p:cTn id="29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语言</a:t>
            </a:r>
          </a:p>
        </p:txBody>
      </p:sp>
      <p:sp>
        <p:nvSpPr>
          <p:cNvPr id="15" name="矩形: 圆角 14">
            <a:hlinkClick r:id="rId4" action="ppaction://hlinksldjump"/>
            <a:extLst>
              <a:ext uri="{FF2B5EF4-FFF2-40B4-BE49-F238E27FC236}">
                <a16:creationId xmlns:a16="http://schemas.microsoft.com/office/drawing/2014/main" id="{E1F99443-74BA-41DA-8005-E09A266279CF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A142DD0-3214-4902-BE0A-B69C1B9EE8D0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24DA148-2156-4D6B-B655-9142ADF4BECE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B684CFC-069C-41A8-9E03-EFD215952091}"/>
              </a:ext>
            </a:extLst>
          </p:cNvPr>
          <p:cNvSpPr txBox="1"/>
          <p:nvPr/>
        </p:nvSpPr>
        <p:spPr>
          <a:xfrm>
            <a:off x="400950" y="1348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繁體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93ACED7-B477-4A4B-94CC-0CBE4F549C7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9CC64E-2D1D-42F2-86E5-910C5B0095A5}"/>
              </a:ext>
            </a:extLst>
          </p:cNvPr>
          <p:cNvSpPr txBox="1"/>
          <p:nvPr/>
        </p:nvSpPr>
        <p:spPr>
          <a:xfrm>
            <a:off x="400950" y="174106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English</a:t>
            </a:r>
            <a:endParaRPr lang="zh-CN" altLang="en-US" sz="10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2E9BD9-92CB-4434-A2DD-1EDD2B876C3A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8EBC680-D9D9-4902-B3A1-BD5381FCBD47}"/>
              </a:ext>
            </a:extLst>
          </p:cNvPr>
          <p:cNvSpPr txBox="1"/>
          <p:nvPr/>
        </p:nvSpPr>
        <p:spPr>
          <a:xfrm>
            <a:off x="400950" y="21177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日本語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B3A5E9-B1FE-4AE5-A5C0-91C91FBD54D3}"/>
              </a:ext>
            </a:extLst>
          </p:cNvPr>
          <p:cNvSpPr/>
          <p:nvPr/>
        </p:nvSpPr>
        <p:spPr>
          <a:xfrm>
            <a:off x="400950" y="933195"/>
            <a:ext cx="2544180" cy="285591"/>
          </a:xfrm>
          <a:prstGeom prst="roundRect">
            <a:avLst>
              <a:gd name="adj" fmla="val 23702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16838F-DA1D-4099-BE77-3C8CE3D452B5}"/>
              </a:ext>
            </a:extLst>
          </p:cNvPr>
          <p:cNvSpPr txBox="1"/>
          <p:nvPr/>
        </p:nvSpPr>
        <p:spPr>
          <a:xfrm>
            <a:off x="400951" y="95532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简体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3E63F0EA-FE08-4FDA-9F7F-985E35257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0962" y="2298544"/>
            <a:ext cx="2260912" cy="2260912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F842E6BB-42AB-4ED3-AB5A-5562B161C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6528" y="2685645"/>
            <a:ext cx="532339" cy="532339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1745D64E-95CA-4C19-A547-155A979D2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1405" y="3217984"/>
            <a:ext cx="980013" cy="114801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1D3FDDF-1415-4DC9-8E6F-52E6D71F6EE5}"/>
              </a:ext>
            </a:extLst>
          </p:cNvPr>
          <p:cNvSpPr txBox="1"/>
          <p:nvPr/>
        </p:nvSpPr>
        <p:spPr>
          <a:xfrm>
            <a:off x="329185" y="2547294"/>
            <a:ext cx="1045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 dirty="0">
                <a:latin typeface="+mn-ea"/>
              </a:rPr>
              <a:t>安装时播放音乐</a:t>
            </a:r>
          </a:p>
        </p:txBody>
      </p:sp>
      <p:pic>
        <p:nvPicPr>
          <p:cNvPr id="30" name="我家里有蜘蛛！！！ (伴奏) - Crazy Bucket - 单曲 - 网易云音乐">
            <a:hlinkClick r:id="" action="ppaction://media"/>
            <a:extLst>
              <a:ext uri="{FF2B5EF4-FFF2-40B4-BE49-F238E27FC236}">
                <a16:creationId xmlns:a16="http://schemas.microsoft.com/office/drawing/2014/main" id="{A09F51B2-66A3-4F39-980F-3DD51689F9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-627935" y="6141287"/>
            <a:ext cx="487363" cy="487363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CCCBAC1F-0532-44F1-A270-0C5566983699}"/>
              </a:ext>
            </a:extLst>
          </p:cNvPr>
          <p:cNvGrpSpPr/>
          <p:nvPr/>
        </p:nvGrpSpPr>
        <p:grpSpPr>
          <a:xfrm>
            <a:off x="1277239" y="2593838"/>
            <a:ext cx="270735" cy="133775"/>
            <a:chOff x="8168101" y="2445988"/>
            <a:chExt cx="431800" cy="21336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6C9E51A-BF15-46A5-89EF-AE38BE0B200E}"/>
                </a:ext>
              </a:extLst>
            </p:cNvPr>
            <p:cNvSpPr/>
            <p:nvPr/>
          </p:nvSpPr>
          <p:spPr>
            <a:xfrm>
              <a:off x="8168101" y="2445988"/>
              <a:ext cx="431800" cy="213360"/>
            </a:xfrm>
            <a:prstGeom prst="roundRect">
              <a:avLst>
                <a:gd name="adj" fmla="val 50000"/>
              </a:avLst>
            </a:prstGeom>
            <a:solidFill>
              <a:srgbClr val="02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8A746FF-D100-4909-A315-D42F9F5B6B04}"/>
                </a:ext>
              </a:extLst>
            </p:cNvPr>
            <p:cNvSpPr/>
            <p:nvPr/>
          </p:nvSpPr>
          <p:spPr>
            <a:xfrm>
              <a:off x="8407068" y="2470381"/>
              <a:ext cx="163792" cy="16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DB11853-380C-4006-84CB-C124122A25F2}"/>
              </a:ext>
            </a:extLst>
          </p:cNvPr>
          <p:cNvGrpSpPr/>
          <p:nvPr/>
        </p:nvGrpSpPr>
        <p:grpSpPr>
          <a:xfrm>
            <a:off x="1277241" y="2593551"/>
            <a:ext cx="270734" cy="133774"/>
            <a:chOff x="4378331" y="1597152"/>
            <a:chExt cx="3069577" cy="1516732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1698166-A47B-4AA6-9625-827AD5E87431}"/>
                </a:ext>
              </a:extLst>
            </p:cNvPr>
            <p:cNvSpPr/>
            <p:nvPr/>
          </p:nvSpPr>
          <p:spPr>
            <a:xfrm>
              <a:off x="4378331" y="1597152"/>
              <a:ext cx="3069577" cy="1516732"/>
            </a:xfrm>
            <a:prstGeom prst="roundRect">
              <a:avLst>
                <a:gd name="adj" fmla="val 50000"/>
              </a:avLst>
            </a:prstGeom>
            <a:solidFill>
              <a:srgbClr val="E6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F90C05B0-BE94-473F-B2AE-540E7C3E3587}"/>
                </a:ext>
              </a:extLst>
            </p:cNvPr>
            <p:cNvSpPr/>
            <p:nvPr/>
          </p:nvSpPr>
          <p:spPr>
            <a:xfrm>
              <a:off x="4710719" y="2275977"/>
              <a:ext cx="912841" cy="1590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317500"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4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 numSld="999" showWhenStopped="0">
                <p:cTn id="1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网络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829071-61A5-4D2E-A7D9-7EB33804BA20}"/>
              </a:ext>
            </a:extLst>
          </p:cNvPr>
          <p:cNvGrpSpPr/>
          <p:nvPr/>
        </p:nvGrpSpPr>
        <p:grpSpPr>
          <a:xfrm>
            <a:off x="507365" y="957089"/>
            <a:ext cx="1039945" cy="246221"/>
            <a:chOff x="507365" y="957089"/>
            <a:chExt cx="1039945" cy="246221"/>
          </a:xfrm>
        </p:grpSpPr>
        <p:sp>
          <p:nvSpPr>
            <p:cNvPr id="7" name="文本框 6">
              <a:hlinkClick r:id="rId2" action="ppaction://hlinksldjump"/>
              <a:extLst>
                <a:ext uri="{FF2B5EF4-FFF2-40B4-BE49-F238E27FC236}">
                  <a16:creationId xmlns:a16="http://schemas.microsoft.com/office/drawing/2014/main" id="{A37A568E-9539-4A02-BED9-881BED6F5E4B}"/>
                </a:ext>
              </a:extLst>
            </p:cNvPr>
            <p:cNvSpPr txBox="1"/>
            <p:nvPr/>
          </p:nvSpPr>
          <p:spPr>
            <a:xfrm>
              <a:off x="618851" y="957089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Litmus Wi-Fi</a:t>
              </a:r>
              <a:endParaRPr lang="zh-CN" altLang="en-US" sz="1000" dirty="0"/>
            </a:p>
          </p:txBody>
        </p:sp>
        <p:pic>
          <p:nvPicPr>
            <p:cNvPr id="21" name="图形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D16A3CE4-D9DD-43C9-B1BD-F729DD56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A07226-249F-4275-865D-7880686C9971}"/>
              </a:ext>
            </a:extLst>
          </p:cNvPr>
          <p:cNvGrpSpPr/>
          <p:nvPr/>
        </p:nvGrpSpPr>
        <p:grpSpPr>
          <a:xfrm>
            <a:off x="502211" y="1351551"/>
            <a:ext cx="977429" cy="246221"/>
            <a:chOff x="507365" y="957089"/>
            <a:chExt cx="977429" cy="2462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0220D3-7612-464A-A2D1-2EFCD00FF96C}"/>
                </a:ext>
              </a:extLst>
            </p:cNvPr>
            <p:cNvSpPr txBox="1"/>
            <p:nvPr/>
          </p:nvSpPr>
          <p:spPr>
            <a:xfrm>
              <a:off x="618851" y="957089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Pluto Wi-Fi</a:t>
              </a:r>
              <a:endParaRPr lang="zh-CN" altLang="en-US" sz="1000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60B7319D-2EC2-4A2B-8D85-9A8097DF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C01828-8268-454F-AF17-EAA7B6F6149C}"/>
              </a:ext>
            </a:extLst>
          </p:cNvPr>
          <p:cNvGrpSpPr/>
          <p:nvPr/>
        </p:nvGrpSpPr>
        <p:grpSpPr>
          <a:xfrm>
            <a:off x="502211" y="1729507"/>
            <a:ext cx="937353" cy="246221"/>
            <a:chOff x="507365" y="957089"/>
            <a:chExt cx="937353" cy="24622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94D5D2-8714-4AC4-BCD9-F21975F5FA03}"/>
                </a:ext>
              </a:extLst>
            </p:cNvPr>
            <p:cNvSpPr txBox="1"/>
            <p:nvPr/>
          </p:nvSpPr>
          <p:spPr>
            <a:xfrm>
              <a:off x="618851" y="95708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Mars Wi-Fi</a:t>
              </a:r>
              <a:endParaRPr lang="zh-CN" altLang="en-US" sz="1000" dirty="0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3E76993B-29FC-45A0-AFE8-768BB744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958D11-274C-4752-9808-0F8B2AE30C97}"/>
              </a:ext>
            </a:extLst>
          </p:cNvPr>
          <p:cNvGrpSpPr/>
          <p:nvPr/>
        </p:nvGrpSpPr>
        <p:grpSpPr>
          <a:xfrm>
            <a:off x="502211" y="2119109"/>
            <a:ext cx="966207" cy="246221"/>
            <a:chOff x="507365" y="957089"/>
            <a:chExt cx="966207" cy="24622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60ECDC-94CF-49A8-882F-A43E97397DF7}"/>
                </a:ext>
              </a:extLst>
            </p:cNvPr>
            <p:cNvSpPr txBox="1"/>
            <p:nvPr/>
          </p:nvSpPr>
          <p:spPr>
            <a:xfrm>
              <a:off x="618851" y="95708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Earth Wi-Fi</a:t>
              </a:r>
              <a:endParaRPr lang="zh-CN" altLang="en-US" sz="1000" dirty="0"/>
            </a:p>
          </p:txBody>
        </p:sp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A7ADA411-B298-410A-ABC9-C2D0C15E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713E41F1-1E33-45BF-9A0E-49CED660C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0891" y="2126904"/>
            <a:ext cx="2604193" cy="2604193"/>
          </a:xfrm>
          <a:prstGeom prst="rect">
            <a:avLst/>
          </a:prstGeom>
        </p:spPr>
      </p:pic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E72BF8B-E313-4629-8118-A3D71942D119}"/>
              </a:ext>
            </a:extLst>
          </p:cNvPr>
          <p:cNvSpPr/>
          <p:nvPr/>
        </p:nvSpPr>
        <p:spPr>
          <a:xfrm>
            <a:off x="6977910" y="3504630"/>
            <a:ext cx="863346" cy="863831"/>
          </a:xfrm>
          <a:custGeom>
            <a:avLst/>
            <a:gdLst>
              <a:gd name="connsiteX0" fmla="*/ 740288 w 863346"/>
              <a:gd name="connsiteY0" fmla="*/ 862966 h 863831"/>
              <a:gd name="connsiteX1" fmla="*/ 627063 w 863346"/>
              <a:gd name="connsiteY1" fmla="*/ 750986 h 863831"/>
              <a:gd name="connsiteX2" fmla="*/ 97754 w 863346"/>
              <a:gd name="connsiteY2" fmla="*/ 223099 h 863831"/>
              <a:gd name="connsiteX3" fmla="*/ -12652 w 863346"/>
              <a:gd name="connsiteY3" fmla="*/ 110127 h 863831"/>
              <a:gd name="connsiteX4" fmla="*/ 100574 w 863346"/>
              <a:gd name="connsiteY4" fmla="*/ -861 h 863831"/>
              <a:gd name="connsiteX5" fmla="*/ 100574 w 863346"/>
              <a:gd name="connsiteY5" fmla="*/ -834 h 863831"/>
              <a:gd name="connsiteX6" fmla="*/ 850695 w 863346"/>
              <a:gd name="connsiteY6" fmla="*/ 750986 h 863831"/>
              <a:gd name="connsiteX7" fmla="*/ 740288 w 863346"/>
              <a:gd name="connsiteY7" fmla="*/ 862966 h 86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346" h="863831">
                <a:moveTo>
                  <a:pt x="740288" y="862966"/>
                </a:moveTo>
                <a:cubicBezTo>
                  <a:pt x="678036" y="862938"/>
                  <a:pt x="627063" y="812807"/>
                  <a:pt x="627063" y="750986"/>
                </a:cubicBezTo>
                <a:cubicBezTo>
                  <a:pt x="627063" y="281664"/>
                  <a:pt x="256259" y="225476"/>
                  <a:pt x="97754" y="223099"/>
                </a:cubicBezTo>
                <a:cubicBezTo>
                  <a:pt x="35474" y="222532"/>
                  <a:pt x="-12652" y="171949"/>
                  <a:pt x="-12652" y="110127"/>
                </a:cubicBezTo>
                <a:cubicBezTo>
                  <a:pt x="-12652" y="48278"/>
                  <a:pt x="38294" y="-1400"/>
                  <a:pt x="100574" y="-861"/>
                </a:cubicBezTo>
                <a:cubicBezTo>
                  <a:pt x="100574" y="-861"/>
                  <a:pt x="100574" y="-834"/>
                  <a:pt x="100574" y="-834"/>
                </a:cubicBezTo>
                <a:cubicBezTo>
                  <a:pt x="564811" y="6074"/>
                  <a:pt x="850695" y="294148"/>
                  <a:pt x="850695" y="750986"/>
                </a:cubicBezTo>
                <a:cubicBezTo>
                  <a:pt x="850695" y="812807"/>
                  <a:pt x="799748" y="862938"/>
                  <a:pt x="740288" y="862966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1165621-A9AF-40DA-864B-211E226D4AC9}"/>
              </a:ext>
            </a:extLst>
          </p:cNvPr>
          <p:cNvSpPr/>
          <p:nvPr/>
        </p:nvSpPr>
        <p:spPr>
          <a:xfrm>
            <a:off x="6977910" y="3848524"/>
            <a:ext cx="520849" cy="519938"/>
          </a:xfrm>
          <a:custGeom>
            <a:avLst/>
            <a:gdLst>
              <a:gd name="connsiteX0" fmla="*/ 394972 w 520849"/>
              <a:gd name="connsiteY0" fmla="*/ 519085 h 519938"/>
              <a:gd name="connsiteX1" fmla="*/ 284566 w 520849"/>
              <a:gd name="connsiteY1" fmla="*/ 407105 h 519938"/>
              <a:gd name="connsiteX2" fmla="*/ 97754 w 520849"/>
              <a:gd name="connsiteY2" fmla="*/ 223113 h 519938"/>
              <a:gd name="connsiteX3" fmla="*/ -12652 w 520849"/>
              <a:gd name="connsiteY3" fmla="*/ 110141 h 519938"/>
              <a:gd name="connsiteX4" fmla="*/ 100574 w 520849"/>
              <a:gd name="connsiteY4" fmla="*/ -849 h 519938"/>
              <a:gd name="connsiteX5" fmla="*/ 100574 w 520849"/>
              <a:gd name="connsiteY5" fmla="*/ -820 h 519938"/>
              <a:gd name="connsiteX6" fmla="*/ 508198 w 520849"/>
              <a:gd name="connsiteY6" fmla="*/ 407075 h 519938"/>
              <a:gd name="connsiteX7" fmla="*/ 394972 w 520849"/>
              <a:gd name="connsiteY7" fmla="*/ 519085 h 519938"/>
              <a:gd name="connsiteX8" fmla="*/ 394972 w 520849"/>
              <a:gd name="connsiteY8" fmla="*/ 519085 h 5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849" h="519938">
                <a:moveTo>
                  <a:pt x="394972" y="519085"/>
                </a:moveTo>
                <a:cubicBezTo>
                  <a:pt x="332692" y="519085"/>
                  <a:pt x="284566" y="468954"/>
                  <a:pt x="284566" y="407105"/>
                </a:cubicBezTo>
                <a:cubicBezTo>
                  <a:pt x="284566" y="286858"/>
                  <a:pt x="219466" y="224981"/>
                  <a:pt x="97754" y="223113"/>
                </a:cubicBezTo>
                <a:cubicBezTo>
                  <a:pt x="35474" y="222546"/>
                  <a:pt x="-12652" y="171991"/>
                  <a:pt x="-12652" y="110141"/>
                </a:cubicBezTo>
                <a:cubicBezTo>
                  <a:pt x="-12652" y="48292"/>
                  <a:pt x="38294" y="-1386"/>
                  <a:pt x="100574" y="-849"/>
                </a:cubicBezTo>
                <a:cubicBezTo>
                  <a:pt x="100574" y="-849"/>
                  <a:pt x="100574" y="-820"/>
                  <a:pt x="100574" y="-820"/>
                </a:cubicBezTo>
                <a:cubicBezTo>
                  <a:pt x="346845" y="2860"/>
                  <a:pt x="508198" y="162962"/>
                  <a:pt x="508198" y="407075"/>
                </a:cubicBezTo>
                <a:cubicBezTo>
                  <a:pt x="508198" y="468925"/>
                  <a:pt x="457224" y="519056"/>
                  <a:pt x="394972" y="519085"/>
                </a:cubicBezTo>
                <a:cubicBezTo>
                  <a:pt x="394972" y="519085"/>
                  <a:pt x="394972" y="519085"/>
                  <a:pt x="394972" y="51908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BB5F316-F2BF-4FBA-A273-0E0F43B08434}"/>
              </a:ext>
            </a:extLst>
          </p:cNvPr>
          <p:cNvSpPr/>
          <p:nvPr/>
        </p:nvSpPr>
        <p:spPr>
          <a:xfrm>
            <a:off x="6977910" y="3160678"/>
            <a:ext cx="1208690" cy="1207782"/>
          </a:xfrm>
          <a:custGeom>
            <a:avLst/>
            <a:gdLst>
              <a:gd name="connsiteX0" fmla="*/ 1082813 w 1208690"/>
              <a:gd name="connsiteY0" fmla="*/ 1206905 h 1207782"/>
              <a:gd name="connsiteX1" fmla="*/ 972407 w 1208690"/>
              <a:gd name="connsiteY1" fmla="*/ 1094954 h 1207782"/>
              <a:gd name="connsiteX2" fmla="*/ 972407 w 1208690"/>
              <a:gd name="connsiteY2" fmla="*/ 1094925 h 1207782"/>
              <a:gd name="connsiteX3" fmla="*/ 97754 w 1208690"/>
              <a:gd name="connsiteY3" fmla="*/ 223087 h 1207782"/>
              <a:gd name="connsiteX4" fmla="*/ -12652 w 1208690"/>
              <a:gd name="connsiteY4" fmla="*/ 110115 h 1207782"/>
              <a:gd name="connsiteX5" fmla="*/ 100574 w 1208690"/>
              <a:gd name="connsiteY5" fmla="*/ -873 h 1207782"/>
              <a:gd name="connsiteX6" fmla="*/ 100574 w 1208690"/>
              <a:gd name="connsiteY6" fmla="*/ -846 h 1207782"/>
              <a:gd name="connsiteX7" fmla="*/ 1196039 w 1208690"/>
              <a:gd name="connsiteY7" fmla="*/ 1094925 h 1207782"/>
              <a:gd name="connsiteX8" fmla="*/ 1082813 w 1208690"/>
              <a:gd name="connsiteY8" fmla="*/ 1206905 h 12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690" h="1207782">
                <a:moveTo>
                  <a:pt x="1082813" y="1206905"/>
                </a:moveTo>
                <a:cubicBezTo>
                  <a:pt x="1020533" y="1206934"/>
                  <a:pt x="972407" y="1156804"/>
                  <a:pt x="972407" y="1094954"/>
                </a:cubicBezTo>
                <a:cubicBezTo>
                  <a:pt x="972407" y="1094954"/>
                  <a:pt x="972407" y="1094925"/>
                  <a:pt x="972407" y="1094925"/>
                </a:cubicBezTo>
                <a:cubicBezTo>
                  <a:pt x="972407" y="319782"/>
                  <a:pt x="360999" y="226993"/>
                  <a:pt x="97754" y="223087"/>
                </a:cubicBezTo>
                <a:cubicBezTo>
                  <a:pt x="35474" y="222520"/>
                  <a:pt x="-12652" y="171937"/>
                  <a:pt x="-12652" y="110115"/>
                </a:cubicBezTo>
                <a:cubicBezTo>
                  <a:pt x="-12652" y="48266"/>
                  <a:pt x="38294" y="-1412"/>
                  <a:pt x="100574" y="-873"/>
                </a:cubicBezTo>
                <a:cubicBezTo>
                  <a:pt x="100574" y="-873"/>
                  <a:pt x="100574" y="-846"/>
                  <a:pt x="100574" y="-846"/>
                </a:cubicBezTo>
                <a:cubicBezTo>
                  <a:pt x="777109" y="9232"/>
                  <a:pt x="1196039" y="429102"/>
                  <a:pt x="1196039" y="1094925"/>
                </a:cubicBezTo>
                <a:cubicBezTo>
                  <a:pt x="1196039" y="1156747"/>
                  <a:pt x="1145093" y="1206877"/>
                  <a:pt x="1082813" y="120690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2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ccel="27000" decel="6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27000" decel="6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27000" decel="6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网络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A07226-249F-4275-865D-7880686C9971}"/>
              </a:ext>
            </a:extLst>
          </p:cNvPr>
          <p:cNvGrpSpPr/>
          <p:nvPr/>
        </p:nvGrpSpPr>
        <p:grpSpPr>
          <a:xfrm>
            <a:off x="502211" y="1351551"/>
            <a:ext cx="977429" cy="246221"/>
            <a:chOff x="507365" y="957089"/>
            <a:chExt cx="977429" cy="2462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0220D3-7612-464A-A2D1-2EFCD00FF96C}"/>
                </a:ext>
              </a:extLst>
            </p:cNvPr>
            <p:cNvSpPr txBox="1"/>
            <p:nvPr/>
          </p:nvSpPr>
          <p:spPr>
            <a:xfrm>
              <a:off x="618851" y="957089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Pluto Wi-Fi</a:t>
              </a:r>
              <a:endParaRPr lang="zh-CN" altLang="en-US" sz="1000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60B7319D-2EC2-4A2B-8D85-9A8097DF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C01828-8268-454F-AF17-EAA7B6F6149C}"/>
              </a:ext>
            </a:extLst>
          </p:cNvPr>
          <p:cNvGrpSpPr/>
          <p:nvPr/>
        </p:nvGrpSpPr>
        <p:grpSpPr>
          <a:xfrm>
            <a:off x="502211" y="1729507"/>
            <a:ext cx="937353" cy="246221"/>
            <a:chOff x="507365" y="957089"/>
            <a:chExt cx="937353" cy="24622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94D5D2-8714-4AC4-BCD9-F21975F5FA03}"/>
                </a:ext>
              </a:extLst>
            </p:cNvPr>
            <p:cNvSpPr txBox="1"/>
            <p:nvPr/>
          </p:nvSpPr>
          <p:spPr>
            <a:xfrm>
              <a:off x="618851" y="95708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Mars Wi-Fi</a:t>
              </a:r>
              <a:endParaRPr lang="zh-CN" altLang="en-US" sz="1000" dirty="0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3E76993B-29FC-45A0-AFE8-768BB744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958D11-274C-4752-9808-0F8B2AE30C97}"/>
              </a:ext>
            </a:extLst>
          </p:cNvPr>
          <p:cNvGrpSpPr/>
          <p:nvPr/>
        </p:nvGrpSpPr>
        <p:grpSpPr>
          <a:xfrm>
            <a:off x="502211" y="2119109"/>
            <a:ext cx="966207" cy="246221"/>
            <a:chOff x="507365" y="957089"/>
            <a:chExt cx="966207" cy="24622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60ECDC-94CF-49A8-882F-A43E97397DF7}"/>
                </a:ext>
              </a:extLst>
            </p:cNvPr>
            <p:cNvSpPr txBox="1"/>
            <p:nvPr/>
          </p:nvSpPr>
          <p:spPr>
            <a:xfrm>
              <a:off x="618851" y="95708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Earth Wi-Fi</a:t>
              </a:r>
              <a:endParaRPr lang="zh-CN" altLang="en-US" sz="1000" dirty="0"/>
            </a:p>
          </p:txBody>
        </p:sp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A7ADA411-B298-410A-ABC9-C2D0C15E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FB05836-B3FB-4DBD-A69B-4EEE25010B17}"/>
              </a:ext>
            </a:extLst>
          </p:cNvPr>
          <p:cNvSpPr/>
          <p:nvPr/>
        </p:nvSpPr>
        <p:spPr>
          <a:xfrm>
            <a:off x="400950" y="933195"/>
            <a:ext cx="2544180" cy="285591"/>
          </a:xfrm>
          <a:prstGeom prst="roundRect">
            <a:avLst>
              <a:gd name="adj" fmla="val 23702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829071-61A5-4D2E-A7D9-7EB33804BA20}"/>
              </a:ext>
            </a:extLst>
          </p:cNvPr>
          <p:cNvGrpSpPr/>
          <p:nvPr/>
        </p:nvGrpSpPr>
        <p:grpSpPr>
          <a:xfrm>
            <a:off x="507365" y="957089"/>
            <a:ext cx="1039945" cy="246221"/>
            <a:chOff x="507365" y="957089"/>
            <a:chExt cx="1039945" cy="2462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7A568E-9539-4A02-BED9-881BED6F5E4B}"/>
                </a:ext>
              </a:extLst>
            </p:cNvPr>
            <p:cNvSpPr txBox="1"/>
            <p:nvPr/>
          </p:nvSpPr>
          <p:spPr>
            <a:xfrm>
              <a:off x="618851" y="957089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Litmus Wi-Fi</a:t>
              </a:r>
              <a:endParaRPr lang="zh-CN" altLang="en-US" sz="1000" dirty="0"/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D16A3CE4-D9DD-43C9-B1BD-F729DD56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sp>
        <p:nvSpPr>
          <p:cNvPr id="38" name="矩形: 圆角 37">
            <a:hlinkClick r:id="rId4" action="ppaction://hlinksldjump"/>
            <a:extLst>
              <a:ext uri="{FF2B5EF4-FFF2-40B4-BE49-F238E27FC236}">
                <a16:creationId xmlns:a16="http://schemas.microsoft.com/office/drawing/2014/main" id="{62E8143A-F7A9-484D-AE7E-1C5548891992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4BAFB73F-551C-4AD2-A95A-AAA086F46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5354" y="996120"/>
            <a:ext cx="149582" cy="149582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19EB0D21-F1DF-41A3-88B6-6B51264DE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0891" y="2126904"/>
            <a:ext cx="2604193" cy="2604193"/>
          </a:xfrm>
          <a:prstGeom prst="rect">
            <a:avLst/>
          </a:prstGeom>
        </p:spPr>
      </p:pic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ACA6523E-F06C-4814-973B-0C9AC2B70D9E}"/>
              </a:ext>
            </a:extLst>
          </p:cNvPr>
          <p:cNvSpPr/>
          <p:nvPr/>
        </p:nvSpPr>
        <p:spPr>
          <a:xfrm>
            <a:off x="6977910" y="3504630"/>
            <a:ext cx="863346" cy="863831"/>
          </a:xfrm>
          <a:custGeom>
            <a:avLst/>
            <a:gdLst>
              <a:gd name="connsiteX0" fmla="*/ 740288 w 863346"/>
              <a:gd name="connsiteY0" fmla="*/ 862966 h 863831"/>
              <a:gd name="connsiteX1" fmla="*/ 627063 w 863346"/>
              <a:gd name="connsiteY1" fmla="*/ 750986 h 863831"/>
              <a:gd name="connsiteX2" fmla="*/ 97754 w 863346"/>
              <a:gd name="connsiteY2" fmla="*/ 223099 h 863831"/>
              <a:gd name="connsiteX3" fmla="*/ -12652 w 863346"/>
              <a:gd name="connsiteY3" fmla="*/ 110127 h 863831"/>
              <a:gd name="connsiteX4" fmla="*/ 100574 w 863346"/>
              <a:gd name="connsiteY4" fmla="*/ -861 h 863831"/>
              <a:gd name="connsiteX5" fmla="*/ 100574 w 863346"/>
              <a:gd name="connsiteY5" fmla="*/ -834 h 863831"/>
              <a:gd name="connsiteX6" fmla="*/ 850695 w 863346"/>
              <a:gd name="connsiteY6" fmla="*/ 750986 h 863831"/>
              <a:gd name="connsiteX7" fmla="*/ 740288 w 863346"/>
              <a:gd name="connsiteY7" fmla="*/ 862966 h 86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346" h="863831">
                <a:moveTo>
                  <a:pt x="740288" y="862966"/>
                </a:moveTo>
                <a:cubicBezTo>
                  <a:pt x="678036" y="862938"/>
                  <a:pt x="627063" y="812807"/>
                  <a:pt x="627063" y="750986"/>
                </a:cubicBezTo>
                <a:cubicBezTo>
                  <a:pt x="627063" y="281664"/>
                  <a:pt x="256259" y="225476"/>
                  <a:pt x="97754" y="223099"/>
                </a:cubicBezTo>
                <a:cubicBezTo>
                  <a:pt x="35474" y="222532"/>
                  <a:pt x="-12652" y="171949"/>
                  <a:pt x="-12652" y="110127"/>
                </a:cubicBezTo>
                <a:cubicBezTo>
                  <a:pt x="-12652" y="48278"/>
                  <a:pt x="38294" y="-1400"/>
                  <a:pt x="100574" y="-861"/>
                </a:cubicBezTo>
                <a:cubicBezTo>
                  <a:pt x="100574" y="-861"/>
                  <a:pt x="100574" y="-834"/>
                  <a:pt x="100574" y="-834"/>
                </a:cubicBezTo>
                <a:cubicBezTo>
                  <a:pt x="564811" y="6074"/>
                  <a:pt x="850695" y="294148"/>
                  <a:pt x="850695" y="750986"/>
                </a:cubicBezTo>
                <a:cubicBezTo>
                  <a:pt x="850695" y="812807"/>
                  <a:pt x="799748" y="862938"/>
                  <a:pt x="740288" y="862966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80CCD3E-B427-4714-83F5-8023902BA850}"/>
              </a:ext>
            </a:extLst>
          </p:cNvPr>
          <p:cNvSpPr/>
          <p:nvPr/>
        </p:nvSpPr>
        <p:spPr>
          <a:xfrm>
            <a:off x="6977910" y="3848524"/>
            <a:ext cx="520849" cy="519938"/>
          </a:xfrm>
          <a:custGeom>
            <a:avLst/>
            <a:gdLst>
              <a:gd name="connsiteX0" fmla="*/ 394972 w 520849"/>
              <a:gd name="connsiteY0" fmla="*/ 519085 h 519938"/>
              <a:gd name="connsiteX1" fmla="*/ 284566 w 520849"/>
              <a:gd name="connsiteY1" fmla="*/ 407105 h 519938"/>
              <a:gd name="connsiteX2" fmla="*/ 97754 w 520849"/>
              <a:gd name="connsiteY2" fmla="*/ 223113 h 519938"/>
              <a:gd name="connsiteX3" fmla="*/ -12652 w 520849"/>
              <a:gd name="connsiteY3" fmla="*/ 110141 h 519938"/>
              <a:gd name="connsiteX4" fmla="*/ 100574 w 520849"/>
              <a:gd name="connsiteY4" fmla="*/ -849 h 519938"/>
              <a:gd name="connsiteX5" fmla="*/ 100574 w 520849"/>
              <a:gd name="connsiteY5" fmla="*/ -820 h 519938"/>
              <a:gd name="connsiteX6" fmla="*/ 508198 w 520849"/>
              <a:gd name="connsiteY6" fmla="*/ 407075 h 519938"/>
              <a:gd name="connsiteX7" fmla="*/ 394972 w 520849"/>
              <a:gd name="connsiteY7" fmla="*/ 519085 h 519938"/>
              <a:gd name="connsiteX8" fmla="*/ 394972 w 520849"/>
              <a:gd name="connsiteY8" fmla="*/ 519085 h 5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849" h="519938">
                <a:moveTo>
                  <a:pt x="394972" y="519085"/>
                </a:moveTo>
                <a:cubicBezTo>
                  <a:pt x="332692" y="519085"/>
                  <a:pt x="284566" y="468954"/>
                  <a:pt x="284566" y="407105"/>
                </a:cubicBezTo>
                <a:cubicBezTo>
                  <a:pt x="284566" y="286858"/>
                  <a:pt x="219466" y="224981"/>
                  <a:pt x="97754" y="223113"/>
                </a:cubicBezTo>
                <a:cubicBezTo>
                  <a:pt x="35474" y="222546"/>
                  <a:pt x="-12652" y="171991"/>
                  <a:pt x="-12652" y="110141"/>
                </a:cubicBezTo>
                <a:cubicBezTo>
                  <a:pt x="-12652" y="48292"/>
                  <a:pt x="38294" y="-1386"/>
                  <a:pt x="100574" y="-849"/>
                </a:cubicBezTo>
                <a:cubicBezTo>
                  <a:pt x="100574" y="-849"/>
                  <a:pt x="100574" y="-820"/>
                  <a:pt x="100574" y="-820"/>
                </a:cubicBezTo>
                <a:cubicBezTo>
                  <a:pt x="346845" y="2860"/>
                  <a:pt x="508198" y="162962"/>
                  <a:pt x="508198" y="407075"/>
                </a:cubicBezTo>
                <a:cubicBezTo>
                  <a:pt x="508198" y="468925"/>
                  <a:pt x="457224" y="519056"/>
                  <a:pt x="394972" y="519085"/>
                </a:cubicBezTo>
                <a:cubicBezTo>
                  <a:pt x="394972" y="519085"/>
                  <a:pt x="394972" y="519085"/>
                  <a:pt x="394972" y="51908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3B12AB23-B29B-4C3B-B992-B88B7C5CCC95}"/>
              </a:ext>
            </a:extLst>
          </p:cNvPr>
          <p:cNvSpPr/>
          <p:nvPr/>
        </p:nvSpPr>
        <p:spPr>
          <a:xfrm>
            <a:off x="6977910" y="3160678"/>
            <a:ext cx="1208690" cy="1207782"/>
          </a:xfrm>
          <a:custGeom>
            <a:avLst/>
            <a:gdLst>
              <a:gd name="connsiteX0" fmla="*/ 1082813 w 1208690"/>
              <a:gd name="connsiteY0" fmla="*/ 1206905 h 1207782"/>
              <a:gd name="connsiteX1" fmla="*/ 972407 w 1208690"/>
              <a:gd name="connsiteY1" fmla="*/ 1094954 h 1207782"/>
              <a:gd name="connsiteX2" fmla="*/ 972407 w 1208690"/>
              <a:gd name="connsiteY2" fmla="*/ 1094925 h 1207782"/>
              <a:gd name="connsiteX3" fmla="*/ 97754 w 1208690"/>
              <a:gd name="connsiteY3" fmla="*/ 223087 h 1207782"/>
              <a:gd name="connsiteX4" fmla="*/ -12652 w 1208690"/>
              <a:gd name="connsiteY4" fmla="*/ 110115 h 1207782"/>
              <a:gd name="connsiteX5" fmla="*/ 100574 w 1208690"/>
              <a:gd name="connsiteY5" fmla="*/ -873 h 1207782"/>
              <a:gd name="connsiteX6" fmla="*/ 100574 w 1208690"/>
              <a:gd name="connsiteY6" fmla="*/ -846 h 1207782"/>
              <a:gd name="connsiteX7" fmla="*/ 1196039 w 1208690"/>
              <a:gd name="connsiteY7" fmla="*/ 1094925 h 1207782"/>
              <a:gd name="connsiteX8" fmla="*/ 1082813 w 1208690"/>
              <a:gd name="connsiteY8" fmla="*/ 1206905 h 12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690" h="1207782">
                <a:moveTo>
                  <a:pt x="1082813" y="1206905"/>
                </a:moveTo>
                <a:cubicBezTo>
                  <a:pt x="1020533" y="1206934"/>
                  <a:pt x="972407" y="1156804"/>
                  <a:pt x="972407" y="1094954"/>
                </a:cubicBezTo>
                <a:cubicBezTo>
                  <a:pt x="972407" y="1094954"/>
                  <a:pt x="972407" y="1094925"/>
                  <a:pt x="972407" y="1094925"/>
                </a:cubicBezTo>
                <a:cubicBezTo>
                  <a:pt x="972407" y="319782"/>
                  <a:pt x="360999" y="226993"/>
                  <a:pt x="97754" y="223087"/>
                </a:cubicBezTo>
                <a:cubicBezTo>
                  <a:pt x="35474" y="222520"/>
                  <a:pt x="-12652" y="171937"/>
                  <a:pt x="-12652" y="110115"/>
                </a:cubicBezTo>
                <a:cubicBezTo>
                  <a:pt x="-12652" y="48266"/>
                  <a:pt x="38294" y="-1412"/>
                  <a:pt x="100574" y="-873"/>
                </a:cubicBezTo>
                <a:cubicBezTo>
                  <a:pt x="100574" y="-873"/>
                  <a:pt x="100574" y="-846"/>
                  <a:pt x="100574" y="-846"/>
                </a:cubicBezTo>
                <a:cubicBezTo>
                  <a:pt x="777109" y="9232"/>
                  <a:pt x="1196039" y="429102"/>
                  <a:pt x="1196039" y="1094925"/>
                </a:cubicBezTo>
                <a:cubicBezTo>
                  <a:pt x="1196039" y="1156747"/>
                  <a:pt x="1145093" y="1206877"/>
                  <a:pt x="1082813" y="120690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5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账户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724661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hlinkClick r:id="rId2" action="ppaction://hlinksldjump"/>
            <a:extLst>
              <a:ext uri="{FF2B5EF4-FFF2-40B4-BE49-F238E27FC236}">
                <a16:creationId xmlns:a16="http://schemas.microsoft.com/office/drawing/2014/main" id="{AB12C995-5733-4126-985A-5F349458DF5B}"/>
              </a:ext>
            </a:extLst>
          </p:cNvPr>
          <p:cNvSpPr txBox="1"/>
          <p:nvPr/>
        </p:nvSpPr>
        <p:spPr>
          <a:xfrm>
            <a:off x="400951" y="955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账户</a:t>
            </a:r>
          </a:p>
        </p:txBody>
      </p:sp>
      <p:sp>
        <p:nvSpPr>
          <p:cNvPr id="40" name="文本框 39">
            <a:hlinkClick r:id="rId2" action="ppaction://hlinksldjump"/>
            <a:extLst>
              <a:ext uri="{FF2B5EF4-FFF2-40B4-BE49-F238E27FC236}">
                <a16:creationId xmlns:a16="http://schemas.microsoft.com/office/drawing/2014/main" id="{7238232D-499A-42DC-A45B-5C3A345B8BBB}"/>
              </a:ext>
            </a:extLst>
          </p:cNvPr>
          <p:cNvSpPr txBox="1"/>
          <p:nvPr/>
        </p:nvSpPr>
        <p:spPr>
          <a:xfrm>
            <a:off x="400950" y="1293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密码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7A0421BE-785B-4124-8E63-6F02E179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8759" y="2667631"/>
            <a:ext cx="2306500" cy="152273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E2CCD4D-8651-44FD-A5AE-824097600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26168">
            <a:off x="8460643" y="2365323"/>
            <a:ext cx="604616" cy="60461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710A1259-1EC6-4341-81A1-74133133C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527" y="2667631"/>
            <a:ext cx="1164446" cy="13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3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4000" decel="608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01693 -0.0240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-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0781 0.02639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r17">
      <a:majorFont>
        <a:latin typeface="HarmonyOS Sans SC Medium"/>
        <a:ea typeface="HarmonyOS Sans SC Medium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lit colou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6EFF"/>
      </a:accent1>
      <a:accent2>
        <a:srgbClr val="F8BD34"/>
      </a:accent2>
      <a:accent3>
        <a:srgbClr val="A5A5A5"/>
      </a:accent3>
      <a:accent4>
        <a:srgbClr val="FFD83A"/>
      </a:accent4>
      <a:accent5>
        <a:srgbClr val="A6D3FD"/>
      </a:accent5>
      <a:accent6>
        <a:srgbClr val="70AD47"/>
      </a:accent6>
      <a:hlink>
        <a:srgbClr val="0563C1"/>
      </a:hlink>
      <a:folHlink>
        <a:srgbClr val="70458A"/>
      </a:folHlink>
    </a:clrScheme>
    <a:fontScheme name="hr17">
      <a:majorFont>
        <a:latin typeface="HarmonyOS Sans SC Medium"/>
        <a:ea typeface="HarmonyOS Sans SC Medium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F7F7"/>
        </a:solidFill>
        <a:ln>
          <a:noFill/>
        </a:ln>
        <a:effectLst/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HarmonyOS Sans SC"/>
            <a:ea typeface="HarmonyOS Sans SC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0000" tIns="46800" rIns="90000" bIns="46800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A4D7E5AD0F5B42840812531506AF67" ma:contentTypeVersion="2" ma:contentTypeDescription="Create a new document." ma:contentTypeScope="" ma:versionID="59a8a12be96250d666b59e8d42e67dc0">
  <xsd:schema xmlns:xsd="http://www.w3.org/2001/XMLSchema" xmlns:xs="http://www.w3.org/2001/XMLSchema" xmlns:p="http://schemas.microsoft.com/office/2006/metadata/properties" xmlns:ns3="15cd7e07-3324-4b56-98dd-d48dc1a7a9a6" targetNamespace="http://schemas.microsoft.com/office/2006/metadata/properties" ma:root="true" ma:fieldsID="807e8ddba400f981f2267b1739d6e90e" ns3:_="">
    <xsd:import namespace="15cd7e07-3324-4b56-98dd-d48dc1a7a9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d7e07-3324-4b56-98dd-d48dc1a7a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2DE8D7-826E-4835-86F9-3A13949399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d7e07-3324-4b56-98dd-d48dc1a7a9a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CDACAB-EFFD-4E9F-A3BE-F2E26DDDFA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ECCB62-C48E-40BE-9B06-26A4700A9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d7e07-3324-4b56-98dd-d48dc1a7a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303</Words>
  <Application>Microsoft Office PowerPoint</Application>
  <PresentationFormat>宽屏</PresentationFormat>
  <Paragraphs>52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HarmonyOS Sans SC</vt:lpstr>
      <vt:lpstr>HarmonyOS Sans SC Black</vt:lpstr>
      <vt:lpstr>HarmonyOS Sans SC Medium</vt:lpstr>
      <vt:lpstr>等线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my9966</dc:creator>
  <cp:lastModifiedBy>Player Pride</cp:lastModifiedBy>
  <cp:revision>312</cp:revision>
  <dcterms:created xsi:type="dcterms:W3CDTF">2021-06-30T06:38:34Z</dcterms:created>
  <dcterms:modified xsi:type="dcterms:W3CDTF">2022-02-06T10:25:30Z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0x0101002AA4D7E5AD0F5B42840812531506AF67</vt:lpwstr>
  </property>
</Properties>
</file>