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4" r:id="rId3"/>
    <p:sldId id="265" r:id="rId4"/>
    <p:sldId id="257" r:id="rId5"/>
    <p:sldId id="258" r:id="rId6"/>
    <p:sldId id="259" r:id="rId7"/>
    <p:sldId id="267" r:id="rId8"/>
    <p:sldId id="27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74" d="100"/>
          <a:sy n="74"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95B28A-8513-4D06-A4CC-D02E7776E94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89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95B28A-8513-4D06-A4CC-D02E7776E94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286234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95B28A-8513-4D06-A4CC-D02E7776E94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199000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95B28A-8513-4D06-A4CC-D02E7776E94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183351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95B28A-8513-4D06-A4CC-D02E7776E94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73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95B28A-8513-4D06-A4CC-D02E7776E947}"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160296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95B28A-8513-4D06-A4CC-D02E7776E947}"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184327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95B28A-8513-4D06-A4CC-D02E7776E947}"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247917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95B28A-8513-4D06-A4CC-D02E7776E947}" type="datetimeFigureOut">
              <a:rPr lang="en-IN" smtClean="0"/>
              <a:t>13-07-2024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51934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95B28A-8513-4D06-A4CC-D02E7776E947}" type="datetimeFigureOut">
              <a:rPr lang="en-IN" smtClean="0"/>
              <a:t>13-07-2024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FC5FA6-0F4B-4659-AC3F-0BD0645D9405}" type="slidenum">
              <a:rPr lang="en-IN" smtClean="0"/>
              <a:t>‹#›</a:t>
            </a:fld>
            <a:endParaRPr lang="en-IN"/>
          </a:p>
        </p:txBody>
      </p:sp>
    </p:spTree>
    <p:extLst>
      <p:ext uri="{BB962C8B-B14F-4D97-AF65-F5344CB8AC3E}">
        <p14:creationId xmlns:p14="http://schemas.microsoft.com/office/powerpoint/2010/main" val="269167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95B28A-8513-4D06-A4CC-D02E7776E947}"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51734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95B28A-8513-4D06-A4CC-D02E7776E947}" type="datetimeFigureOut">
              <a:rPr lang="en-IN" smtClean="0"/>
              <a:t>13-07-2024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FC5FA6-0F4B-4659-AC3F-0BD0645D940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824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1</a:t>
            </a:r>
            <a:r>
              <a:rPr lang="en-US" dirty="0"/>
              <a:t>(BASIC)</a:t>
            </a:r>
            <a:r>
              <a:rPr lang="en-IN" dirty="0"/>
              <a:t> -BASIC  CALCULATOR</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a:t> </a:t>
            </a:r>
            <a:r>
              <a:rPr lang="en-US" dirty="0" smtClean="0"/>
              <a:t>                                                                                                                 </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81" y="2193199"/>
            <a:ext cx="11229557" cy="2430052"/>
          </a:xfrm>
          <a:prstGeom prst="rect">
            <a:avLst/>
          </a:prstGeom>
        </p:spPr>
      </p:pic>
      <p:sp>
        <p:nvSpPr>
          <p:cNvPr id="5" name="TextBox 4"/>
          <p:cNvSpPr txBox="1"/>
          <p:nvPr/>
        </p:nvSpPr>
        <p:spPr>
          <a:xfrm>
            <a:off x="6854158" y="4713404"/>
            <a:ext cx="5013680" cy="1354217"/>
          </a:xfrm>
          <a:prstGeom prst="rect">
            <a:avLst/>
          </a:prstGeom>
          <a:noFill/>
        </p:spPr>
        <p:txBody>
          <a:bodyPr wrap="none" rtlCol="0">
            <a:spAutoFit/>
          </a:bodyPr>
          <a:lstStyle/>
          <a:p>
            <a:r>
              <a:rPr lang="en-US" sz="3200" dirty="0" smtClean="0">
                <a:latin typeface="Times New Roman" panose="02020603050405020304" pitchFamily="18" charset="0"/>
                <a:cs typeface="Times New Roman" panose="02020603050405020304" pitchFamily="18" charset="0"/>
              </a:rPr>
              <a:t>-SUBMITTED </a:t>
            </a:r>
            <a:r>
              <a:rPr lang="en-US" sz="3200" dirty="0">
                <a:latin typeface="Times New Roman" panose="02020603050405020304" pitchFamily="18" charset="0"/>
                <a:cs typeface="Times New Roman" panose="02020603050405020304" pitchFamily="18" charset="0"/>
              </a:rPr>
              <a:t>BY </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PRINCE DEEPAK J K </a:t>
            </a: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6052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4" name="Rectangle 3"/>
          <p:cNvSpPr/>
          <p:nvPr/>
        </p:nvSpPr>
        <p:spPr>
          <a:xfrm>
            <a:off x="1097280" y="1918952"/>
            <a:ext cx="10058400" cy="3046988"/>
          </a:xfrm>
          <a:prstGeom prst="rect">
            <a:avLst/>
          </a:prstGeom>
        </p:spPr>
        <p:txBody>
          <a:bodyPr wrap="square">
            <a:spAutoFit/>
          </a:bodyPr>
          <a:lstStyle/>
          <a:p>
            <a:pPr marL="342900" indent="-342900">
              <a:buFont typeface="Arial" panose="020B0604020202020204" pitchFamily="34" charset="0"/>
              <a:buChar char="•"/>
            </a:pPr>
            <a:r>
              <a:rPr lang="en-US" sz="2400" dirty="0"/>
              <a:t>In this project, we utilize HTML and CSS to build a basic, user-friendly calculator. Our aim is to showcase how these technologies can be used to create interactive web applications. The calculator features a simple interface, enabling users to easily perform basic arithmetic operations. By using HTML for content structure and CSS for styling and layout, we've developed a calculator that is both functional and visually attractive. This project demonstrates the effectiveness of HTML and CSS in creating web applications that are practical and appealing</a:t>
            </a:r>
            <a:r>
              <a:rPr lang="en-US" dirty="0"/>
              <a:t>.</a:t>
            </a:r>
          </a:p>
        </p:txBody>
      </p:sp>
    </p:spTree>
    <p:extLst>
      <p:ext uri="{BB962C8B-B14F-4D97-AF65-F5344CB8AC3E}">
        <p14:creationId xmlns:p14="http://schemas.microsoft.com/office/powerpoint/2010/main" val="243569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Objectives :</a:t>
            </a:r>
            <a:endParaRPr lang="en-IN" dirty="0"/>
          </a:p>
        </p:txBody>
      </p:sp>
      <p:sp>
        <p:nvSpPr>
          <p:cNvPr id="5" name="Rectangle 4"/>
          <p:cNvSpPr/>
          <p:nvPr/>
        </p:nvSpPr>
        <p:spPr>
          <a:xfrm>
            <a:off x="1097279" y="1957588"/>
            <a:ext cx="10158855" cy="1200329"/>
          </a:xfrm>
          <a:prstGeom prst="rect">
            <a:avLst/>
          </a:prstGeom>
        </p:spPr>
        <p:txBody>
          <a:bodyPr wrap="square">
            <a:spAutoFit/>
          </a:bodyPr>
          <a:lstStyle/>
          <a:p>
            <a:pPr marL="342900" indent="-342900">
              <a:buFont typeface="Arial" panose="020B0604020202020204" pitchFamily="34" charset="0"/>
              <a:buChar char="•"/>
            </a:pPr>
            <a:r>
              <a:rPr lang="en-US" sz="2400" dirty="0" smtClean="0"/>
              <a:t> </a:t>
            </a:r>
            <a:r>
              <a:rPr lang="en-US" sz="2400" dirty="0"/>
              <a:t>Design a user-friendly calculator interface.</a:t>
            </a:r>
          </a:p>
          <a:p>
            <a:pPr marL="342900" indent="-342900">
              <a:buFont typeface="Arial" panose="020B0604020202020204" pitchFamily="34" charset="0"/>
              <a:buChar char="•"/>
            </a:pPr>
            <a:r>
              <a:rPr lang="en-US" sz="2400" dirty="0"/>
              <a:t> </a:t>
            </a:r>
            <a:r>
              <a:rPr lang="en-US" sz="2400" dirty="0" smtClean="0"/>
              <a:t>Implement </a:t>
            </a:r>
            <a:r>
              <a:rPr lang="en-US" sz="2400" dirty="0"/>
              <a:t>fundamental arithmetic functions.</a:t>
            </a:r>
          </a:p>
          <a:p>
            <a:pPr marL="342900" indent="-342900">
              <a:buFont typeface="Arial" panose="020B0604020202020204" pitchFamily="34" charset="0"/>
              <a:buChar char="•"/>
            </a:pPr>
            <a:r>
              <a:rPr lang="en-US" sz="2400" dirty="0"/>
              <a:t> </a:t>
            </a:r>
            <a:r>
              <a:rPr lang="en-US" sz="2400" dirty="0" smtClean="0"/>
              <a:t>Enhance </a:t>
            </a:r>
            <a:r>
              <a:rPr lang="en-US" sz="2400" dirty="0"/>
              <a:t>front-end development skills.</a:t>
            </a:r>
          </a:p>
        </p:txBody>
      </p:sp>
    </p:spTree>
    <p:extLst>
      <p:ext uri="{BB962C8B-B14F-4D97-AF65-F5344CB8AC3E}">
        <p14:creationId xmlns:p14="http://schemas.microsoft.com/office/powerpoint/2010/main" val="147713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Tools and Technologies Used</a:t>
            </a:r>
            <a:endParaRPr lang="en-IN" dirty="0"/>
          </a:p>
        </p:txBody>
      </p:sp>
      <p:sp>
        <p:nvSpPr>
          <p:cNvPr id="4" name="Rectangle 3"/>
          <p:cNvSpPr/>
          <p:nvPr/>
        </p:nvSpPr>
        <p:spPr>
          <a:xfrm>
            <a:off x="1097280" y="1970469"/>
            <a:ext cx="10058400" cy="3046988"/>
          </a:xfrm>
          <a:prstGeom prst="rect">
            <a:avLst/>
          </a:prstGeom>
        </p:spPr>
        <p:txBody>
          <a:bodyPr wrap="square">
            <a:spAutoFit/>
          </a:bodyPr>
          <a:lstStyle/>
          <a:p>
            <a:r>
              <a:rPr lang="en-US" sz="2400" dirty="0"/>
              <a:t>The project utilized the following technologies:</a:t>
            </a:r>
          </a:p>
          <a:p>
            <a:endParaRPr lang="en-US" sz="2400" dirty="0"/>
          </a:p>
          <a:p>
            <a:r>
              <a:rPr lang="en-US" sz="2400" dirty="0"/>
              <a:t>- HTML5 for content structure.</a:t>
            </a:r>
          </a:p>
          <a:p>
            <a:r>
              <a:rPr lang="en-US" sz="2400" dirty="0"/>
              <a:t>- CSS3 for styling and layout design.</a:t>
            </a:r>
          </a:p>
          <a:p>
            <a:r>
              <a:rPr lang="en-US" sz="2400" dirty="0"/>
              <a:t>- JavaScript for managing user input and executing arithmetic functions.</a:t>
            </a:r>
          </a:p>
          <a:p>
            <a:endParaRPr lang="en-US" sz="2400" dirty="0"/>
          </a:p>
          <a:p>
            <a:r>
              <a:rPr lang="en-US" sz="2400" dirty="0"/>
              <a:t>Development was done in a code editor, and the project was tested across various browsers to ensure compatibility.</a:t>
            </a:r>
          </a:p>
        </p:txBody>
      </p:sp>
    </p:spTree>
    <p:extLst>
      <p:ext uri="{BB962C8B-B14F-4D97-AF65-F5344CB8AC3E}">
        <p14:creationId xmlns:p14="http://schemas.microsoft.com/office/powerpoint/2010/main" val="549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Design and Implementation:</a:t>
            </a:r>
            <a:endParaRPr lang="en-IN" dirty="0"/>
          </a:p>
        </p:txBody>
      </p:sp>
      <p:sp>
        <p:nvSpPr>
          <p:cNvPr id="4" name="Rectangle 3"/>
          <p:cNvSpPr/>
          <p:nvPr/>
        </p:nvSpPr>
        <p:spPr>
          <a:xfrm>
            <a:off x="1097280" y="1906074"/>
            <a:ext cx="11094720" cy="4275786"/>
          </a:xfrm>
          <a:prstGeom prst="rect">
            <a:avLst/>
          </a:prstGeom>
        </p:spPr>
        <p:txBody>
          <a:bodyPr wrap="square">
            <a:spAutoFit/>
          </a:bodyPr>
          <a:lstStyle/>
          <a:p>
            <a:pPr marL="285750" indent="-285750">
              <a:buFont typeface="Arial" panose="020B0604020202020204" pitchFamily="34" charset="0"/>
              <a:buChar char="•"/>
            </a:pPr>
            <a:r>
              <a:rPr lang="en-US" dirty="0" smtClean="0"/>
              <a:t>HTML:</a:t>
            </a:r>
            <a:endParaRPr lang="en-US" dirty="0"/>
          </a:p>
          <a:p>
            <a:r>
              <a:rPr lang="en-US" dirty="0"/>
              <a:t>- The HTML file includes a `div` element serving as the calculator's container.</a:t>
            </a:r>
          </a:p>
          <a:p>
            <a:r>
              <a:rPr lang="en-US" dirty="0"/>
              <a:t>- Within this container, there is an `input` element for the display and several `button` elements for the calculator keys.</a:t>
            </a:r>
          </a:p>
          <a:p>
            <a:endParaRPr lang="en-US" dirty="0"/>
          </a:p>
          <a:p>
            <a:pPr marL="285750" indent="-285750">
              <a:buFont typeface="Arial" panose="020B0604020202020204" pitchFamily="34" charset="0"/>
              <a:buChar char="•"/>
            </a:pPr>
            <a:r>
              <a:rPr lang="en-US" dirty="0" smtClean="0"/>
              <a:t>CSS:</a:t>
            </a:r>
            <a:endParaRPr lang="en-US" dirty="0"/>
          </a:p>
          <a:p>
            <a:r>
              <a:rPr lang="en-US" dirty="0"/>
              <a:t>- The CSS file styles the calculator to resemble a traditional handheld device.</a:t>
            </a:r>
          </a:p>
          <a:p>
            <a:r>
              <a:rPr lang="en-US" dirty="0"/>
              <a:t>- It uses a grid layout for button arrangement, and defines font styles, colors, and ensures responsiveness for different screen sizes.</a:t>
            </a:r>
          </a:p>
          <a:p>
            <a:endParaRPr lang="en-US" dirty="0"/>
          </a:p>
          <a:p>
            <a:pPr marL="285750" indent="-285750">
              <a:buFont typeface="Arial" panose="020B0604020202020204" pitchFamily="34" charset="0"/>
              <a:buChar char="•"/>
            </a:pPr>
            <a:r>
              <a:rPr lang="en-US" dirty="0" smtClean="0"/>
              <a:t>JavaScript:</a:t>
            </a:r>
            <a:endParaRPr lang="en-US" dirty="0"/>
          </a:p>
          <a:p>
            <a:r>
              <a:rPr lang="en-US" dirty="0"/>
              <a:t>- JavaScript captures button clicks to perform calculations.</a:t>
            </a:r>
          </a:p>
          <a:p>
            <a:r>
              <a:rPr lang="en-US" dirty="0"/>
              <a:t>- It updates the display with user input and the results of operations.</a:t>
            </a:r>
          </a:p>
          <a:p>
            <a:r>
              <a:rPr lang="en-US" dirty="0"/>
              <a:t>- It contains functions to manage the logic of each operation and evaluate the mathematical expressions entered by the user.</a:t>
            </a:r>
          </a:p>
        </p:txBody>
      </p:sp>
    </p:spTree>
    <p:extLst>
      <p:ext uri="{BB962C8B-B14F-4D97-AF65-F5344CB8AC3E}">
        <p14:creationId xmlns:p14="http://schemas.microsoft.com/office/powerpoint/2010/main" val="21483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Features:</a:t>
            </a:r>
            <a:endParaRPr lang="en-IN" dirty="0"/>
          </a:p>
        </p:txBody>
      </p:sp>
      <p:sp>
        <p:nvSpPr>
          <p:cNvPr id="5" name="Rectangle 4"/>
          <p:cNvSpPr/>
          <p:nvPr/>
        </p:nvSpPr>
        <p:spPr>
          <a:xfrm>
            <a:off x="1097280" y="2021983"/>
            <a:ext cx="10058400" cy="1569660"/>
          </a:xfrm>
          <a:prstGeom prst="rect">
            <a:avLst/>
          </a:prstGeom>
        </p:spPr>
        <p:txBody>
          <a:bodyPr wrap="square">
            <a:spAutoFit/>
          </a:bodyPr>
          <a:lstStyle/>
          <a:p>
            <a:r>
              <a:rPr lang="en-US" sz="2400" dirty="0"/>
              <a:t>- A screen to display the current input and result.</a:t>
            </a:r>
          </a:p>
          <a:p>
            <a:r>
              <a:rPr lang="en-US" sz="2400" dirty="0"/>
              <a:t>- Buttons for digits (0-9), operations (+, -, *, /), and a decimal point.</a:t>
            </a:r>
          </a:p>
          <a:p>
            <a:r>
              <a:rPr lang="en-US" sz="2400" dirty="0"/>
              <a:t>- A clear button (C) to reset the current calculation.</a:t>
            </a:r>
          </a:p>
          <a:p>
            <a:r>
              <a:rPr lang="en-US" sz="2400" dirty="0"/>
              <a:t>- An equals button (=) to compute the result.</a:t>
            </a:r>
          </a:p>
        </p:txBody>
      </p:sp>
    </p:spTree>
    <p:extLst>
      <p:ext uri="{BB962C8B-B14F-4D97-AF65-F5344CB8AC3E}">
        <p14:creationId xmlns:p14="http://schemas.microsoft.com/office/powerpoint/2010/main" val="213718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944175" y="-75414"/>
            <a:ext cx="3804658" cy="77582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mtClean="0"/>
              <a:t>Flow diagram</a:t>
            </a:r>
            <a:endParaRPr lang="en-IN" dirty="0"/>
          </a:p>
        </p:txBody>
      </p:sp>
      <p:pic>
        <p:nvPicPr>
          <p:cNvPr id="1026" name="Picture 2" descr="Flow Chart&#10;Start&#10;Stop&#10;Menu&#10;+: Addition&#10;-: Subtraction&#10;*: Multiplication&#10;/: Division&#10;E: Exit&#10;Input Choice&#10;If o/p=‘E’&#10;Switch&#10;(o/p)&#10;C=a+b&#10;Print Sum&#10;C=a-b C=a*b C=a/b&#10;Print Diff Print Multi Print Div&#10;Input a,b&#10;Yes&#10;No&#10; "/>
          <p:cNvPicPr>
            <a:picLocks noChangeAspect="1" noChangeArrowheads="1"/>
          </p:cNvPicPr>
          <p:nvPr/>
        </p:nvPicPr>
        <p:blipFill rotWithShape="1">
          <a:blip r:embed="rId2">
            <a:extLst>
              <a:ext uri="{28A0092B-C50C-407E-A947-70E740481C1C}">
                <a14:useLocalDpi xmlns:a14="http://schemas.microsoft.com/office/drawing/2010/main" val="0"/>
              </a:ext>
            </a:extLst>
          </a:blip>
          <a:srcRect l="-150" t="8422" r="-752"/>
          <a:stretch/>
        </p:blipFill>
        <p:spPr bwMode="auto">
          <a:xfrm>
            <a:off x="1661376" y="700412"/>
            <a:ext cx="8641724" cy="545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4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620176" cy="830997"/>
          </a:xfrm>
          <a:prstGeom prst="rect">
            <a:avLst/>
          </a:prstGeom>
          <a:noFill/>
        </p:spPr>
        <p:txBody>
          <a:bodyPr wrap="none" rtlCol="0">
            <a:spAutoFit/>
          </a:bodyPr>
          <a:lstStyle/>
          <a:p>
            <a:r>
              <a:rPr lang="en-IN" sz="4800" b="1" dirty="0" smtClean="0"/>
              <a:t>OUTPUT SCREEN: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06" y="1535687"/>
            <a:ext cx="2867025" cy="4333875"/>
          </a:xfrm>
          <a:prstGeom prst="rect">
            <a:avLst/>
          </a:prstGeom>
        </p:spPr>
      </p:pic>
      <p:sp>
        <p:nvSpPr>
          <p:cNvPr id="7" name="TextBox 6"/>
          <p:cNvSpPr txBox="1"/>
          <p:nvPr/>
        </p:nvSpPr>
        <p:spPr>
          <a:xfrm>
            <a:off x="463640" y="998676"/>
            <a:ext cx="908197" cy="369332"/>
          </a:xfrm>
          <a:prstGeom prst="rect">
            <a:avLst/>
          </a:prstGeom>
          <a:noFill/>
        </p:spPr>
        <p:txBody>
          <a:bodyPr wrap="none" rtlCol="0">
            <a:spAutoFit/>
          </a:bodyPr>
          <a:lstStyle/>
          <a:p>
            <a:r>
              <a:rPr lang="en-US" dirty="0" smtClean="0"/>
              <a:t>PAGE 1:</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32" y="1364636"/>
            <a:ext cx="2790087" cy="4504925"/>
          </a:xfrm>
          <a:prstGeom prst="rect">
            <a:avLst/>
          </a:prstGeom>
        </p:spPr>
      </p:pic>
      <p:sp>
        <p:nvSpPr>
          <p:cNvPr id="9" name="Rectangle 8"/>
          <p:cNvSpPr/>
          <p:nvPr/>
        </p:nvSpPr>
        <p:spPr>
          <a:xfrm>
            <a:off x="4791895" y="998676"/>
            <a:ext cx="908197" cy="369332"/>
          </a:xfrm>
          <a:prstGeom prst="rect">
            <a:avLst/>
          </a:prstGeom>
        </p:spPr>
        <p:txBody>
          <a:bodyPr wrap="none">
            <a:spAutoFit/>
          </a:bodyPr>
          <a:lstStyle/>
          <a:p>
            <a:r>
              <a:rPr lang="en-US" dirty="0"/>
              <a:t>PAGE </a:t>
            </a:r>
            <a:r>
              <a:rPr lang="en-US" dirty="0" smtClean="0"/>
              <a:t>2:</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1420" y="1535687"/>
            <a:ext cx="2653392" cy="4333874"/>
          </a:xfrm>
          <a:prstGeom prst="rect">
            <a:avLst/>
          </a:prstGeom>
        </p:spPr>
      </p:pic>
      <p:sp>
        <p:nvSpPr>
          <p:cNvPr id="11" name="Rectangle 10"/>
          <p:cNvSpPr/>
          <p:nvPr/>
        </p:nvSpPr>
        <p:spPr>
          <a:xfrm>
            <a:off x="8398598" y="998676"/>
            <a:ext cx="908197" cy="369332"/>
          </a:xfrm>
          <a:prstGeom prst="rect">
            <a:avLst/>
          </a:prstGeom>
        </p:spPr>
        <p:txBody>
          <a:bodyPr wrap="none">
            <a:spAutoFit/>
          </a:bodyPr>
          <a:lstStyle/>
          <a:p>
            <a:r>
              <a:rPr lang="en-US" dirty="0"/>
              <a:t>PAGE </a:t>
            </a:r>
            <a:r>
              <a:rPr lang="en-US" dirty="0" smtClean="0"/>
              <a:t>3:</a:t>
            </a:r>
            <a:endParaRPr lang="en-US" dirty="0"/>
          </a:p>
        </p:txBody>
      </p:sp>
    </p:spTree>
    <p:extLst>
      <p:ext uri="{BB962C8B-B14F-4D97-AF65-F5344CB8AC3E}">
        <p14:creationId xmlns:p14="http://schemas.microsoft.com/office/powerpoint/2010/main" val="140897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4" name="Rectangle 3"/>
          <p:cNvSpPr/>
          <p:nvPr/>
        </p:nvSpPr>
        <p:spPr>
          <a:xfrm>
            <a:off x="1097279" y="1918952"/>
            <a:ext cx="10158855" cy="3046988"/>
          </a:xfrm>
          <a:prstGeom prst="rect">
            <a:avLst/>
          </a:prstGeom>
        </p:spPr>
        <p:txBody>
          <a:bodyPr wrap="square">
            <a:spAutoFit/>
          </a:bodyPr>
          <a:lstStyle/>
          <a:p>
            <a:pPr marL="342900" indent="-342900">
              <a:buFont typeface="Arial" panose="020B0604020202020204" pitchFamily="34" charset="0"/>
              <a:buChar char="•"/>
            </a:pPr>
            <a:r>
              <a:rPr lang="en-US" sz="2400" dirty="0"/>
              <a:t>In this project, we built a simple calculator web application using HTML and CSS. The calculator showcases the essential features of these technologies in creating interactive web apps. It highlights the ability of HTML and CSS to design functional and visually appealing interfaces. This calculator provides a basis for adding advanced features, emphasizing the wide-ranging possibilities in web app development. Our project shows that even basic projects can demonstrate the power and flexibility of HTML and CSS, making them a great starting point for future web development projects.</a:t>
            </a:r>
          </a:p>
        </p:txBody>
      </p:sp>
    </p:spTree>
    <p:extLst>
      <p:ext uri="{BB962C8B-B14F-4D97-AF65-F5344CB8AC3E}">
        <p14:creationId xmlns:p14="http://schemas.microsoft.com/office/powerpoint/2010/main" val="29192622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919</TotalTime>
  <Words>490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PROJECT 1(BASIC) -BASIC  CALCULATOR</vt:lpstr>
      <vt:lpstr>Introduction :</vt:lpstr>
      <vt:lpstr>Objectives :</vt:lpstr>
      <vt:lpstr>Tools and Technologies Used</vt:lpstr>
      <vt:lpstr>Design and Implementation:</vt:lpstr>
      <vt:lpstr>Project Features:</vt:lpstr>
      <vt:lpstr>PowerPoint Presentation</vt:lpstr>
      <vt:lpstr>PowerPoint Presentation</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ADMIN</cp:lastModifiedBy>
  <cp:revision>17</cp:revision>
  <dcterms:created xsi:type="dcterms:W3CDTF">2024-07-05T09:23:54Z</dcterms:created>
  <dcterms:modified xsi:type="dcterms:W3CDTF">2024-07-13T07:16:20Z</dcterms:modified>
</cp:coreProperties>
</file>