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93" r:id="rId2"/>
    <p:sldId id="257" r:id="rId3"/>
    <p:sldId id="260" r:id="rId4"/>
    <p:sldId id="261" r:id="rId5"/>
    <p:sldId id="262" r:id="rId6"/>
    <p:sldId id="26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29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49AD0-9782-44E7-9BC2-EC8780C87411}" type="datetimeFigureOut">
              <a:rPr lang="en-US" smtClean="0"/>
              <a:t>7/13/2024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9E63E-49B1-4E1B-BE8D-BDE5D512FD32}" type="slidenum">
              <a:rPr lang="en-US" smtClean="0"/>
              <a:t>‹#›</a:t>
            </a:fld>
            <a:endParaRPr lang="en-US"/>
          </a:p>
        </p:txBody>
      </p:sp>
    </p:spTree>
    <p:extLst>
      <p:ext uri="{BB962C8B-B14F-4D97-AF65-F5344CB8AC3E}">
        <p14:creationId xmlns:p14="http://schemas.microsoft.com/office/powerpoint/2010/main" val="4145907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CB31AD-5141-409C-894F-7BF71CA38981}" type="datetime1">
              <a:rPr lang="en-IN" smtClean="0"/>
              <a:t>13-07-2024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7AD666F-28D5-4A26-941A-41B247CF5D6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146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C1673-50C4-4A7F-813C-032AA087CC61}" type="datetime1">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D666F-28D5-4A26-941A-41B247CF5D6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894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FFA61-67D1-4DAA-976D-4FAC42DFBAF6}" type="datetime1">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D666F-28D5-4A26-941A-41B247CF5D6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49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EEFD2-A59D-481F-B294-69495104B020}" type="datetime1">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D666F-28D5-4A26-941A-41B247CF5D6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43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FBD191-D7E0-48B9-BEE0-66666F2A5C35}" type="datetime1">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AD666F-28D5-4A26-941A-41B247CF5D6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47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0015F5-1182-4E96-BD3D-12239F4194A4}" type="datetime1">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D666F-28D5-4A26-941A-41B247CF5D6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54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D68E50-B539-40BD-BBC4-EDCCBC4F2F85}" type="datetime1">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AD666F-28D5-4A26-941A-41B247CF5D6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836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5898D7-759F-4BA9-B6A3-35E7460EDF1B}" type="datetime1">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AD666F-28D5-4A26-941A-41B247CF5D6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958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0B3C1-C8AC-4EE1-80C6-3387EDAC03FC}" type="datetime1">
              <a:rPr lang="en-IN" smtClean="0"/>
              <a:t>13-07-2024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AD666F-28D5-4A26-941A-41B247CF5D67}" type="slidenum">
              <a:rPr lang="en-IN" smtClean="0"/>
              <a:t>‹#›</a:t>
            </a:fld>
            <a:endParaRPr lang="en-IN"/>
          </a:p>
        </p:txBody>
      </p:sp>
    </p:spTree>
    <p:extLst>
      <p:ext uri="{BB962C8B-B14F-4D97-AF65-F5344CB8AC3E}">
        <p14:creationId xmlns:p14="http://schemas.microsoft.com/office/powerpoint/2010/main" val="297573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450749-7C31-4527-9864-6ECB50EF89F3}" type="datetime1">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AD666F-28D5-4A26-941A-41B247CF5D6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111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F85D97-B182-44AC-AF9A-B4F686011EBB}" type="datetime1">
              <a:rPr lang="en-IN" smtClean="0"/>
              <a:t>13-07-2024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7AD666F-28D5-4A26-941A-41B247CF5D6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287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57DB051-DF1F-4443-A5B8-DA491352B210}" type="datetime1">
              <a:rPr lang="en-IN" smtClean="0"/>
              <a:t>13-07-2024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AD666F-28D5-4A26-941A-41B247CF5D6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005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1287084"/>
            <a:ext cx="12191999" cy="669701"/>
          </a:xfrm>
        </p:spPr>
        <p:txBody>
          <a:bodyPr>
            <a:normAutofit/>
          </a:bodyPr>
          <a:lstStyle/>
          <a:p>
            <a:r>
              <a:rPr lang="en-IN" sz="2400" b="1" dirty="0">
                <a:latin typeface="Times New Roman" panose="02020603050405020304" pitchFamily="18" charset="0"/>
                <a:cs typeface="Times New Roman" panose="02020603050405020304" pitchFamily="18" charset="0"/>
              </a:rPr>
              <a:t>PROJECT </a:t>
            </a:r>
            <a:r>
              <a:rPr lang="en-IN" sz="2400" b="1"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Advance</a:t>
            </a:r>
            <a:r>
              <a:rPr lang="en-US" sz="2400" b="1" dirty="0" smtClean="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-Catering Reservation and Ordering System</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1956785"/>
            <a:ext cx="9603275" cy="2705367"/>
          </a:xfrm>
        </p:spPr>
      </p:pic>
      <p:sp>
        <p:nvSpPr>
          <p:cNvPr id="5" name="TextBox 4"/>
          <p:cNvSpPr txBox="1"/>
          <p:nvPr/>
        </p:nvSpPr>
        <p:spPr>
          <a:xfrm>
            <a:off x="7022961" y="4870189"/>
            <a:ext cx="5013680" cy="1354217"/>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-SUBMITTED BY </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PRNICE DEEPAK J K </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563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41967" cy="369332"/>
          </a:xfrm>
          <a:prstGeom prst="rect">
            <a:avLst/>
          </a:prstGeom>
        </p:spPr>
        <p:txBody>
          <a:bodyPr wrap="none">
            <a:spAutoFit/>
          </a:bodyPr>
          <a:lstStyle/>
          <a:p>
            <a:pPr defTabSz="914400" eaLnBrk="0" fontAlgn="base" hangingPunct="0">
              <a:spcBef>
                <a:spcPct val="0"/>
              </a:spcBef>
              <a:spcAft>
                <a:spcPct val="0"/>
              </a:spcAft>
            </a:pPr>
            <a:r>
              <a:rPr lang="en-US" b="1" u="sng" dirty="0">
                <a:latin typeface="Times New Roman" panose="02020603050405020304" pitchFamily="18" charset="0"/>
                <a:cs typeface="Times New Roman" panose="02020603050405020304" pitchFamily="18" charset="0"/>
              </a:rPr>
              <a:t>PAGE 2.3[USER PASSWORD RESET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62" y="660413"/>
            <a:ext cx="10058400" cy="4971919"/>
          </a:xfrm>
          <a:prstGeom prst="rect">
            <a:avLst/>
          </a:prstGeom>
        </p:spPr>
      </p:pic>
    </p:spTree>
    <p:extLst>
      <p:ext uri="{BB962C8B-B14F-4D97-AF65-F5344CB8AC3E}">
        <p14:creationId xmlns:p14="http://schemas.microsoft.com/office/powerpoint/2010/main" val="185632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587264"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2. 4 [USER HOME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50" y="571621"/>
            <a:ext cx="10058400" cy="4990925"/>
          </a:xfrm>
          <a:prstGeom prst="rect">
            <a:avLst/>
          </a:prstGeom>
        </p:spPr>
      </p:pic>
    </p:spTree>
    <p:extLst>
      <p:ext uri="{BB962C8B-B14F-4D97-AF65-F5344CB8AC3E}">
        <p14:creationId xmlns:p14="http://schemas.microsoft.com/office/powerpoint/2010/main" val="358745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684039"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2. 5 [USER VIEW PRODUCT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1" y="1107584"/>
            <a:ext cx="5718507" cy="47434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359" y="1107584"/>
            <a:ext cx="5322963" cy="4743454"/>
          </a:xfrm>
          <a:prstGeom prst="rect">
            <a:avLst/>
          </a:prstGeom>
        </p:spPr>
      </p:pic>
    </p:spTree>
    <p:extLst>
      <p:ext uri="{BB962C8B-B14F-4D97-AF65-F5344CB8AC3E}">
        <p14:creationId xmlns:p14="http://schemas.microsoft.com/office/powerpoint/2010/main" val="338418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768"/>
            <a:ext cx="3450432"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2. 6 [MY ORDER PAGE]:</a:t>
            </a:r>
            <a:endParaRPr lang="en-US"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62" y="696811"/>
            <a:ext cx="10058400" cy="4975616"/>
          </a:xfrm>
          <a:prstGeom prst="rect">
            <a:avLst/>
          </a:prstGeom>
        </p:spPr>
      </p:pic>
    </p:spTree>
    <p:extLst>
      <p:ext uri="{BB962C8B-B14F-4D97-AF65-F5344CB8AC3E}">
        <p14:creationId xmlns:p14="http://schemas.microsoft.com/office/powerpoint/2010/main" val="375209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856569"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2. 7 [PLACE ORDER PAGE]:</a:t>
            </a:r>
            <a:endParaRPr lang="en-US"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2" y="639788"/>
            <a:ext cx="5583527" cy="452692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854" y="736379"/>
            <a:ext cx="6041253" cy="4333741"/>
          </a:xfrm>
          <a:prstGeom prst="rect">
            <a:avLst/>
          </a:prstGeom>
        </p:spPr>
      </p:pic>
    </p:spTree>
    <p:extLst>
      <p:ext uri="{BB962C8B-B14F-4D97-AF65-F5344CB8AC3E}">
        <p14:creationId xmlns:p14="http://schemas.microsoft.com/office/powerpoint/2010/main" val="213138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241289"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3. 1 [ADMIN REGISTER PAGE]:</a:t>
            </a:r>
            <a:endParaRPr lang="en-US"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64" y="668710"/>
            <a:ext cx="10058400" cy="4979481"/>
          </a:xfrm>
          <a:prstGeom prst="rect">
            <a:avLst/>
          </a:prstGeom>
        </p:spPr>
      </p:pic>
    </p:spTree>
    <p:extLst>
      <p:ext uri="{BB962C8B-B14F-4D97-AF65-F5344CB8AC3E}">
        <p14:creationId xmlns:p14="http://schemas.microsoft.com/office/powerpoint/2010/main" val="70060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818096"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3. 2 [ADMIN LOGIN PAGE]:</a:t>
            </a:r>
            <a:endParaRPr lang="en-US"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099" y="606609"/>
            <a:ext cx="10058400" cy="4975697"/>
          </a:xfrm>
          <a:prstGeom prst="rect">
            <a:avLst/>
          </a:prstGeom>
        </p:spPr>
      </p:pic>
    </p:spTree>
    <p:extLst>
      <p:ext uri="{BB962C8B-B14F-4D97-AF65-F5344CB8AC3E}">
        <p14:creationId xmlns:p14="http://schemas.microsoft.com/office/powerpoint/2010/main" val="174358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779624"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3. 3 [ADMIN HOME PAGE]:</a:t>
            </a:r>
            <a:endParaRPr lang="en-US"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736" y="606608"/>
            <a:ext cx="10058400" cy="4975697"/>
          </a:xfrm>
          <a:prstGeom prst="rect">
            <a:avLst/>
          </a:prstGeom>
        </p:spPr>
      </p:pic>
    </p:spTree>
    <p:extLst>
      <p:ext uri="{BB962C8B-B14F-4D97-AF65-F5344CB8AC3E}">
        <p14:creationId xmlns:p14="http://schemas.microsoft.com/office/powerpoint/2010/main" val="387357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320991"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3. </a:t>
            </a:r>
            <a:r>
              <a:rPr lang="en-US" b="1" u="sng" dirty="0"/>
              <a:t>4</a:t>
            </a:r>
            <a:r>
              <a:rPr lang="en-US" b="1" u="sng" dirty="0">
                <a:latin typeface="Times New Roman" panose="02020603050405020304" pitchFamily="18" charset="0"/>
                <a:cs typeface="Times New Roman" panose="02020603050405020304" pitchFamily="18" charset="0"/>
              </a:rPr>
              <a:t> [UPDATE PRODUCT PAGE]:</a:t>
            </a:r>
            <a:endParaRPr lang="en-US"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766" y="573853"/>
            <a:ext cx="10058400" cy="5454747"/>
          </a:xfrm>
          <a:prstGeom prst="rect">
            <a:avLst/>
          </a:prstGeom>
        </p:spPr>
      </p:pic>
    </p:spTree>
    <p:extLst>
      <p:ext uri="{BB962C8B-B14F-4D97-AF65-F5344CB8AC3E}">
        <p14:creationId xmlns:p14="http://schemas.microsoft.com/office/powerpoint/2010/main" val="3286216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10" y="0"/>
            <a:ext cx="2739853"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CONCULSION:</a:t>
            </a:r>
            <a:endParaRPr lang="en-US" sz="28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218941" y="643944"/>
            <a:ext cx="11973059" cy="1569660"/>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Catering website project transforms how rural caterers reach global markets, promoting their products and preserving traditional Indian culinary heritage. By providing a robust online platform, the project empowers local developers to securely showcase their skills via mobile devices, supporting economic growth in rural areas and fostering cultural exchange. This initiative uplifts rural communities, equipping them with tools to thrive in the digital economy while safeguarding India's diverse culinary traditions. The platform creates a sustainable ecosystem where traditional knowledge meets modern technology, benefiting both producers and consumers through direct global market access.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17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1451579" y="2060620"/>
            <a:ext cx="10740421" cy="3785652"/>
          </a:xfrm>
          <a:prstGeom prst="rect">
            <a:avLst/>
          </a:prstGeom>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An Online Food Ordering System streamlines the food ordering process by providing a user-friendly interface. It continuously updates menus and available options, enhancing customer oversight. Customers can select multiple items, review their order details, and receive confirmation before logging off. Orders are promptly placed in a queue, updated in real-time in the database, and confirmed to the customer. This system enables efficient real-time order management for staff, benefiting the food delivery industry by facilitating quick and convenient service directly to customers' locations. Restaurant employees manage orders through a straightforward graphical interface, ensuring swift and convenient processing.</a:t>
            </a:r>
          </a:p>
        </p:txBody>
      </p:sp>
    </p:spTree>
    <p:extLst>
      <p:ext uri="{BB962C8B-B14F-4D97-AF65-F5344CB8AC3E}">
        <p14:creationId xmlns:p14="http://schemas.microsoft.com/office/powerpoint/2010/main" val="56744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1451579" y="1853754"/>
            <a:ext cx="10740421" cy="4247317"/>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Online Food Ordering System provides a convenient way for customers to purchase food from restaurants without physically visiting them. Enabled by the internet, this system connects customers directly with restaurants or food companies. Customers visit the restaurant's website, browse through available food items, select their choices, and make purchases. The ordered items are then delivered to the customer's doorstep at their chosen time by a delivery person.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Payments for online orders can be made through various methods such as debit cards, credit cards, cash on delivery, or digital wallets, ensuring security and convenience. This system has gained popularity for its safety and efficiency, revolutionizing the food industry by simplifying the ordering process.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proposed Online Food Ordering System is designed specifically for fast food restaurants, take-outs, and college cafeterias, but it can be adapted for any food delivery service. It automates the entire ordering process, making it easier for both customers and restaurants. Customers access an interactive menu on the ordering webpage, displaying all available options with dynamic pricing based on selections. Once items are added to their order, customers can review details before finalizing their purchase</a:t>
            </a:r>
            <a:r>
              <a:rPr lang="en-US" dirty="0"/>
              <a:t>.</a:t>
            </a:r>
          </a:p>
        </p:txBody>
      </p:sp>
    </p:spTree>
    <p:extLst>
      <p:ext uri="{BB962C8B-B14F-4D97-AF65-F5344CB8AC3E}">
        <p14:creationId xmlns:p14="http://schemas.microsoft.com/office/powerpoint/2010/main" val="222227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1451579" y="2009103"/>
            <a:ext cx="10740421"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Catering is an online platform designed to empower local entrepreneurs, particularly in rural areas, by enabling them to showcase and sell their catering services globally. The project aims to create a secure portal accessible via mobile devices, allowing users to purchase catering services from administrators. Emphasis is placed on fostering skill development among caterers and promoting traditional Indian culture through their offerings.</a:t>
            </a:r>
          </a:p>
        </p:txBody>
      </p:sp>
    </p:spTree>
    <p:extLst>
      <p:ext uri="{BB962C8B-B14F-4D97-AF65-F5344CB8AC3E}">
        <p14:creationId xmlns:p14="http://schemas.microsoft.com/office/powerpoint/2010/main" val="155777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objectives </a:t>
            </a:r>
            <a:r>
              <a:rPr lang="en-IN" b="1" dirty="0">
                <a:latin typeface="Times New Roman" panose="02020603050405020304" pitchFamily="18" charset="0"/>
                <a:cs typeface="Times New Roman" panose="02020603050405020304" pitchFamily="18" charset="0"/>
              </a:rPr>
              <a:t>and goals</a:t>
            </a:r>
          </a:p>
        </p:txBody>
      </p:sp>
      <p:sp>
        <p:nvSpPr>
          <p:cNvPr id="4" name="Rectangle 3"/>
          <p:cNvSpPr/>
          <p:nvPr/>
        </p:nvSpPr>
        <p:spPr>
          <a:xfrm>
            <a:off x="1451579" y="1983345"/>
            <a:ext cx="10740421" cy="3139321"/>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The proposed system is designed to streamline order management processes in fast food restaurants. It includes functionalities for customers to create, review, and modify their orders before payment, which can be made via prepayment cards, credit cards, or debit cards. </a:t>
            </a:r>
          </a:p>
          <a:p>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The graphical user interface features sections for promotions and menu items, prioritizing a seamless user experience. Importantly, it conceals detailed customer order information from the front-end and kitchen staff, focusing on efficient order delivery.</a:t>
            </a:r>
          </a:p>
          <a:p>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The system also incorporates tools for generating decision-making reports and allows management to update food information such as prices, menus, and promotions. It includes functionalities for user management and system menu maintenance.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464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73" y="787139"/>
            <a:ext cx="10284643" cy="5651369"/>
          </a:xfrm>
          <a:prstGeom prst="rect">
            <a:avLst/>
          </a:prstGeom>
        </p:spPr>
      </p:pic>
      <p:sp>
        <p:nvSpPr>
          <p:cNvPr id="4" name="TextBox 3"/>
          <p:cNvSpPr txBox="1"/>
          <p:nvPr/>
        </p:nvSpPr>
        <p:spPr>
          <a:xfrm>
            <a:off x="3978111" y="0"/>
            <a:ext cx="4336330" cy="830997"/>
          </a:xfrm>
          <a:prstGeom prst="rect">
            <a:avLst/>
          </a:prstGeom>
          <a:noFill/>
        </p:spPr>
        <p:txBody>
          <a:bodyPr wrap="square" rtlCol="0">
            <a:spAutoFit/>
          </a:bodyPr>
          <a:lstStyle/>
          <a:p>
            <a:r>
              <a:rPr lang="en-IN" sz="4800" b="1" dirty="0"/>
              <a:t>A</a:t>
            </a:r>
            <a:r>
              <a:rPr lang="en-IN" sz="4800" b="1" dirty="0" smtClean="0"/>
              <a:t>rchitecture</a:t>
            </a:r>
            <a:endParaRPr lang="en-IN" sz="4800" b="1" dirty="0"/>
          </a:p>
        </p:txBody>
      </p:sp>
    </p:spTree>
    <p:extLst>
      <p:ext uri="{BB962C8B-B14F-4D97-AF65-F5344CB8AC3E}">
        <p14:creationId xmlns:p14="http://schemas.microsoft.com/office/powerpoint/2010/main" val="92282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62" y="0"/>
            <a:ext cx="3236784" cy="954107"/>
          </a:xfrm>
          <a:prstGeom prst="rect">
            <a:avLst/>
          </a:prstGeom>
          <a:noFill/>
        </p:spPr>
        <p:txBody>
          <a:bodyPr wrap="none" rtlCol="0">
            <a:spAutoFit/>
          </a:bodyPr>
          <a:lstStyle/>
          <a:p>
            <a:r>
              <a:rPr lang="en-US" sz="3200" b="1" dirty="0" smtClean="0">
                <a:latin typeface="Calibri" panose="020F0502020204030204" pitchFamily="34" charset="0"/>
                <a:cs typeface="Calibri" panose="020F0502020204030204" pitchFamily="34" charset="0"/>
              </a:rPr>
              <a:t>OUTPUT SCREEN :</a:t>
            </a:r>
          </a:p>
          <a:p>
            <a:r>
              <a:rPr lang="en-US" sz="2400" b="1" u="sng" dirty="0" smtClean="0">
                <a:latin typeface="Calibri" panose="020F0502020204030204" pitchFamily="34" charset="0"/>
                <a:cs typeface="Calibri" panose="020F0502020204030204" pitchFamily="34" charset="0"/>
              </a:rPr>
              <a:t>Page 1 :</a:t>
            </a:r>
            <a:endParaRPr lang="en-US" sz="2400" b="1" u="sng"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797" y="954107"/>
            <a:ext cx="10058400" cy="5172228"/>
          </a:xfrm>
          <a:prstGeom prst="rect">
            <a:avLst/>
          </a:prstGeom>
        </p:spPr>
      </p:pic>
    </p:spTree>
    <p:extLst>
      <p:ext uri="{BB962C8B-B14F-4D97-AF65-F5344CB8AC3E}">
        <p14:creationId xmlns:p14="http://schemas.microsoft.com/office/powerpoint/2010/main" val="384778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31" y="101888"/>
            <a:ext cx="7845866"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IF USER CHOOSE THE  REGISTER AS USER</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02731" y="707196"/>
            <a:ext cx="3991221"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2.1 [USER REGISTER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705" y="1158616"/>
            <a:ext cx="10058400" cy="4998627"/>
          </a:xfrm>
          <a:prstGeom prst="rect">
            <a:avLst/>
          </a:prstGeom>
        </p:spPr>
      </p:pic>
    </p:spTree>
    <p:extLst>
      <p:ext uri="{BB962C8B-B14F-4D97-AF65-F5344CB8AC3E}">
        <p14:creationId xmlns:p14="http://schemas.microsoft.com/office/powerpoint/2010/main" val="389516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568028"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PAGE 2.2 [USER LOGIN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009" y="570261"/>
            <a:ext cx="10058400" cy="4971919"/>
          </a:xfrm>
          <a:prstGeom prst="rect">
            <a:avLst/>
          </a:prstGeom>
        </p:spPr>
      </p:pic>
    </p:spTree>
    <p:extLst>
      <p:ext uri="{BB962C8B-B14F-4D97-AF65-F5344CB8AC3E}">
        <p14:creationId xmlns:p14="http://schemas.microsoft.com/office/powerpoint/2010/main" val="13426704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1300</TotalTime>
  <Words>749</Words>
  <Application>Microsoft Office PowerPoint</Application>
  <PresentationFormat>Widescreen</PresentationFormat>
  <Paragraphs>36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Times New Roman</vt:lpstr>
      <vt:lpstr>Gallery</vt:lpstr>
      <vt:lpstr>PROJECT 2(Advance) -Catering Reservation and Ordering System</vt:lpstr>
      <vt:lpstr>abstract</vt:lpstr>
      <vt:lpstr>introduction</vt:lpstr>
      <vt:lpstr>Problem statement</vt:lpstr>
      <vt:lpstr>objectives and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39</cp:revision>
  <dcterms:created xsi:type="dcterms:W3CDTF">2024-07-04T08:33:39Z</dcterms:created>
  <dcterms:modified xsi:type="dcterms:W3CDTF">2024-07-13T08:41:02Z</dcterms:modified>
</cp:coreProperties>
</file>