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9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6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9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1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1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7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0550-27D6-4E6B-ABA2-A8CDF6F709CB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68658-44F2-4BEA-94A8-B469109EC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(BASIC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–IMAGE SLIDER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56" y="1983346"/>
            <a:ext cx="9703698" cy="2193501"/>
          </a:xfrm>
        </p:spPr>
      </p:pic>
      <p:sp>
        <p:nvSpPr>
          <p:cNvPr id="5" name="TextBox 4"/>
          <p:cNvSpPr txBox="1"/>
          <p:nvPr/>
        </p:nvSpPr>
        <p:spPr>
          <a:xfrm>
            <a:off x="6556476" y="4618970"/>
            <a:ext cx="5116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PRNICE DEEPAK J K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/>
              <a:t> 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3708" y="2105853"/>
            <a:ext cx="1108829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image slider project focuses on building a straightforward image carousel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HTML, CSS, and JavaScript. It includes forward and backward arrows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navigation, automatically transitions to the next image every 5 seconds,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features navigation dots at the bottom for users to directly select and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slides.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38" y="804519"/>
            <a:ext cx="9603275" cy="1049235"/>
          </a:xfrm>
        </p:spPr>
        <p:txBody>
          <a:bodyPr/>
          <a:lstStyle/>
          <a:p>
            <a:r>
              <a:rPr lang="en-US" b="1" dirty="0"/>
              <a:t>Project Requirements: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0200" y="1853754"/>
            <a:ext cx="866455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responsive image slideshow.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series of images in a slideshow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navigation controls for moving forward and backward.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slider adapts to different screen sizes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461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cap="none" dirty="0">
                <a:solidFill>
                  <a:srgbClr val="374151"/>
                </a:solidFill>
                <a:latin typeface="__Inter_aaf875"/>
              </a:rPr>
              <a:t>Project Structure:</a:t>
            </a:r>
            <a:endParaRPr lang="en-US" altLang="en-US" sz="1600" cap="none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789062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index.html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primary HTML file for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styles.css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CSS file for slider styling.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script.js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JavaScript file for slider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directory containing the images for the slider.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6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Features: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84857" y="1978573"/>
            <a:ext cx="111972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series of images in a slideshow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navigation controls to move forward and backward through the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adapts to different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adds interactivity for user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seamless navigation through the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3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0" y="141668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OUTPUT SCREEN: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9808"/>
            <a:ext cx="4795032" cy="2513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972" y="603333"/>
            <a:ext cx="94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1: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53" y="972664"/>
            <a:ext cx="4835769" cy="2521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7280" y="603333"/>
            <a:ext cx="9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2: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665"/>
            <a:ext cx="4795032" cy="25211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1972" y="3572151"/>
            <a:ext cx="945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3: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53" y="3941483"/>
            <a:ext cx="4888306" cy="25922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94455" y="3532988"/>
            <a:ext cx="958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PAGE 4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2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51579" y="2034862"/>
            <a:ext cx="96032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image slider project illustrates how to use basic HTML, CSS, and JavaScript to build a simple image slider featuring a horizontal sliding animation effect. It highlights the importance of mastering DOM manipulation with JavaScript and creating smooth animations with CSS transitions.</a:t>
            </a:r>
          </a:p>
        </p:txBody>
      </p:sp>
    </p:spTree>
    <p:extLst>
      <p:ext uri="{BB962C8B-B14F-4D97-AF65-F5344CB8AC3E}">
        <p14:creationId xmlns:p14="http://schemas.microsoft.com/office/powerpoint/2010/main" val="27258877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631</TotalTime>
  <Words>269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__Inter_aaf875</vt:lpstr>
      <vt:lpstr>Arial</vt:lpstr>
      <vt:lpstr>Gill Sans MT</vt:lpstr>
      <vt:lpstr>Times New Roman</vt:lpstr>
      <vt:lpstr>Gallery</vt:lpstr>
      <vt:lpstr>PROJECT 2(BASIC) –IMAGE SLIDER</vt:lpstr>
      <vt:lpstr>Introduction :</vt:lpstr>
      <vt:lpstr>Project Requirements:</vt:lpstr>
      <vt:lpstr>Project Structure:</vt:lpstr>
      <vt:lpstr>Project Features: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14</cp:revision>
  <dcterms:created xsi:type="dcterms:W3CDTF">2024-07-06T08:24:49Z</dcterms:created>
  <dcterms:modified xsi:type="dcterms:W3CDTF">2024-07-13T06:52:40Z</dcterms:modified>
</cp:coreProperties>
</file>