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8"/>
  </p:notesMasterIdLst>
  <p:sldIdLst>
    <p:sldId id="256" r:id="rId5"/>
    <p:sldId id="285" r:id="rId6"/>
    <p:sldId id="286" r:id="rId7"/>
    <p:sldId id="287" r:id="rId8"/>
    <p:sldId id="317" r:id="rId9"/>
    <p:sldId id="288" r:id="rId10"/>
    <p:sldId id="289" r:id="rId11"/>
    <p:sldId id="290" r:id="rId12"/>
    <p:sldId id="291" r:id="rId13"/>
    <p:sldId id="292" r:id="rId14"/>
    <p:sldId id="294" r:id="rId15"/>
    <p:sldId id="295" r:id="rId16"/>
    <p:sldId id="296" r:id="rId17"/>
    <p:sldId id="299" r:id="rId18"/>
    <p:sldId id="300" r:id="rId19"/>
    <p:sldId id="301" r:id="rId20"/>
    <p:sldId id="302" r:id="rId21"/>
    <p:sldId id="303" r:id="rId22"/>
    <p:sldId id="306" r:id="rId23"/>
    <p:sldId id="307" r:id="rId24"/>
    <p:sldId id="308" r:id="rId25"/>
    <p:sldId id="305" r:id="rId26"/>
    <p:sldId id="309" r:id="rId27"/>
    <p:sldId id="311" r:id="rId28"/>
    <p:sldId id="312" r:id="rId29"/>
    <p:sldId id="314" r:id="rId30"/>
    <p:sldId id="316" r:id="rId31"/>
    <p:sldId id="318" r:id="rId32"/>
    <p:sldId id="320" r:id="rId33"/>
    <p:sldId id="284" r:id="rId34"/>
    <p:sldId id="297" r:id="rId35"/>
    <p:sldId id="298" r:id="rId36"/>
    <p:sldId id="31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Moynihan" initials="DM" lastIdx="1" clrIdx="0">
    <p:extLst>
      <p:ext uri="{19B8F6BF-5375-455C-9EA6-DF929625EA0E}">
        <p15:presenceInfo xmlns:p15="http://schemas.microsoft.com/office/powerpoint/2012/main" userId="0f69b44d27987d9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4889"/>
    <a:srgbClr val="3398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5" autoAdjust="0"/>
    <p:restoredTop sz="94595" autoAdjust="0"/>
  </p:normalViewPr>
  <p:slideViewPr>
    <p:cSldViewPr snapToGrid="0">
      <p:cViewPr varScale="1">
        <p:scale>
          <a:sx n="77" d="100"/>
          <a:sy n="77" d="100"/>
        </p:scale>
        <p:origin x="3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ommentAuthors" Target="commentAuthor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Moynihan" userId="0f69b44d27987d91" providerId="LiveId" clId="{F4AC31C4-A126-4803-AAFC-1512874D8F3E}"/>
    <pc:docChg chg="undo redo custSel addSld delSld modSld sldOrd">
      <pc:chgData name="Daniel Moynihan" userId="0f69b44d27987d91" providerId="LiveId" clId="{F4AC31C4-A126-4803-AAFC-1512874D8F3E}" dt="2023-02-20T01:32:21.579" v="12696" actId="20577"/>
      <pc:docMkLst>
        <pc:docMk/>
      </pc:docMkLst>
      <pc:sldChg chg="addSp delSp modSp mod">
        <pc:chgData name="Daniel Moynihan" userId="0f69b44d27987d91" providerId="LiveId" clId="{F4AC31C4-A126-4803-AAFC-1512874D8F3E}" dt="2023-02-19T05:12:37.661" v="11215" actId="20577"/>
        <pc:sldMkLst>
          <pc:docMk/>
          <pc:sldMk cId="2671536393" sldId="284"/>
        </pc:sldMkLst>
        <pc:spChg chg="mod">
          <ac:chgData name="Daniel Moynihan" userId="0f69b44d27987d91" providerId="LiveId" clId="{F4AC31C4-A126-4803-AAFC-1512874D8F3E}" dt="2023-02-19T05:12:37.661" v="11215" actId="20577"/>
          <ac:spMkLst>
            <pc:docMk/>
            <pc:sldMk cId="2671536393" sldId="284"/>
            <ac:spMk id="15" creationId="{AF7C3B98-0692-D87E-AB6D-4715B47D9115}"/>
          </ac:spMkLst>
        </pc:spChg>
        <pc:picChg chg="add del mod">
          <ac:chgData name="Daniel Moynihan" userId="0f69b44d27987d91" providerId="LiveId" clId="{F4AC31C4-A126-4803-AAFC-1512874D8F3E}" dt="2023-02-19T05:10:50.154" v="11166"/>
          <ac:picMkLst>
            <pc:docMk/>
            <pc:sldMk cId="2671536393" sldId="284"/>
            <ac:picMk id="2" creationId="{4D90A798-E0C7-F1A0-893C-DCE78AFDCF4C}"/>
          </ac:picMkLst>
        </pc:picChg>
        <pc:picChg chg="mod">
          <ac:chgData name="Daniel Moynihan" userId="0f69b44d27987d91" providerId="LiveId" clId="{F4AC31C4-A126-4803-AAFC-1512874D8F3E}" dt="2023-02-19T05:11:17.965" v="11207" actId="1076"/>
          <ac:picMkLst>
            <pc:docMk/>
            <pc:sldMk cId="2671536393" sldId="284"/>
            <ac:picMk id="8" creationId="{FFFDDA0E-36F5-5869-CF6B-62BF7FE92190}"/>
          </ac:picMkLst>
        </pc:picChg>
        <pc:picChg chg="mod">
          <ac:chgData name="Daniel Moynihan" userId="0f69b44d27987d91" providerId="LiveId" clId="{F4AC31C4-A126-4803-AAFC-1512874D8F3E}" dt="2023-02-18T02:27:41.528" v="1" actId="14100"/>
          <ac:picMkLst>
            <pc:docMk/>
            <pc:sldMk cId="2671536393" sldId="284"/>
            <ac:picMk id="1026" creationId="{59AD2DAE-610B-E46D-2BF4-6FDA1E0E2FBF}"/>
          </ac:picMkLst>
        </pc:picChg>
        <pc:picChg chg="add mod">
          <ac:chgData name="Daniel Moynihan" userId="0f69b44d27987d91" providerId="LiveId" clId="{F4AC31C4-A126-4803-AAFC-1512874D8F3E}" dt="2023-02-19T05:11:29.915" v="11211" actId="1076"/>
          <ac:picMkLst>
            <pc:docMk/>
            <pc:sldMk cId="2671536393" sldId="284"/>
            <ac:picMk id="1028" creationId="{1D31182C-B1DB-A959-A595-ED07CEC195B3}"/>
          </ac:picMkLst>
        </pc:picChg>
      </pc:sldChg>
      <pc:sldChg chg="modSp mod">
        <pc:chgData name="Daniel Moynihan" userId="0f69b44d27987d91" providerId="LiveId" clId="{F4AC31C4-A126-4803-AAFC-1512874D8F3E}" dt="2023-02-19T03:38:44.786" v="9477" actId="20577"/>
        <pc:sldMkLst>
          <pc:docMk/>
          <pc:sldMk cId="2392981565" sldId="285"/>
        </pc:sldMkLst>
        <pc:spChg chg="mod">
          <ac:chgData name="Daniel Moynihan" userId="0f69b44d27987d91" providerId="LiveId" clId="{F4AC31C4-A126-4803-AAFC-1512874D8F3E}" dt="2023-02-19T03:36:54.083" v="9427" actId="20577"/>
          <ac:spMkLst>
            <pc:docMk/>
            <pc:sldMk cId="2392981565" sldId="285"/>
            <ac:spMk id="2" creationId="{0F5E79FE-EE79-F230-3E06-DEA88691FBD7}"/>
          </ac:spMkLst>
        </pc:spChg>
        <pc:spChg chg="mod">
          <ac:chgData name="Daniel Moynihan" userId="0f69b44d27987d91" providerId="LiveId" clId="{F4AC31C4-A126-4803-AAFC-1512874D8F3E}" dt="2023-02-19T03:38:44.786" v="9477" actId="20577"/>
          <ac:spMkLst>
            <pc:docMk/>
            <pc:sldMk cId="2392981565" sldId="285"/>
            <ac:spMk id="3" creationId="{4E458A3A-FF80-A67D-FC6B-0AEDE6E29025}"/>
          </ac:spMkLst>
        </pc:spChg>
      </pc:sldChg>
      <pc:sldChg chg="addSp modSp new mod">
        <pc:chgData name="Daniel Moynihan" userId="0f69b44d27987d91" providerId="LiveId" clId="{F4AC31C4-A126-4803-AAFC-1512874D8F3E}" dt="2023-02-19T04:00:18.928" v="10071" actId="20577"/>
        <pc:sldMkLst>
          <pc:docMk/>
          <pc:sldMk cId="1886487053" sldId="286"/>
        </pc:sldMkLst>
        <pc:spChg chg="mod">
          <ac:chgData name="Daniel Moynihan" userId="0f69b44d27987d91" providerId="LiveId" clId="{F4AC31C4-A126-4803-AAFC-1512874D8F3E}" dt="2023-02-18T03:30:41.156" v="222" actId="20577"/>
          <ac:spMkLst>
            <pc:docMk/>
            <pc:sldMk cId="1886487053" sldId="286"/>
            <ac:spMk id="2" creationId="{00C5CAC8-C658-A943-530B-6A4DD36FD073}"/>
          </ac:spMkLst>
        </pc:spChg>
        <pc:spChg chg="mod">
          <ac:chgData name="Daniel Moynihan" userId="0f69b44d27987d91" providerId="LiveId" clId="{F4AC31C4-A126-4803-AAFC-1512874D8F3E}" dt="2023-02-19T04:00:18.928" v="10071" actId="20577"/>
          <ac:spMkLst>
            <pc:docMk/>
            <pc:sldMk cId="1886487053" sldId="286"/>
            <ac:spMk id="3" creationId="{7D73EB7E-A382-E684-9ED1-F5E72DF4399F}"/>
          </ac:spMkLst>
        </pc:spChg>
        <pc:picChg chg="add mod">
          <ac:chgData name="Daniel Moynihan" userId="0f69b44d27987d91" providerId="LiveId" clId="{F4AC31C4-A126-4803-AAFC-1512874D8F3E}" dt="2023-02-19T03:40:30.629" v="9483" actId="1076"/>
          <ac:picMkLst>
            <pc:docMk/>
            <pc:sldMk cId="1886487053" sldId="286"/>
            <ac:picMk id="5" creationId="{B74463F0-4096-3C3E-682D-66F6F2191838}"/>
          </ac:picMkLst>
        </pc:picChg>
      </pc:sldChg>
      <pc:sldChg chg="addSp delSp modSp new mod">
        <pc:chgData name="Daniel Moynihan" userId="0f69b44d27987d91" providerId="LiveId" clId="{F4AC31C4-A126-4803-AAFC-1512874D8F3E}" dt="2023-02-19T03:41:11.020" v="9486" actId="1076"/>
        <pc:sldMkLst>
          <pc:docMk/>
          <pc:sldMk cId="2417130419" sldId="287"/>
        </pc:sldMkLst>
        <pc:spChg chg="mod">
          <ac:chgData name="Daniel Moynihan" userId="0f69b44d27987d91" providerId="LiveId" clId="{F4AC31C4-A126-4803-AAFC-1512874D8F3E}" dt="2023-02-18T03:36:37.273" v="493" actId="20577"/>
          <ac:spMkLst>
            <pc:docMk/>
            <pc:sldMk cId="2417130419" sldId="287"/>
            <ac:spMk id="2" creationId="{73333D47-F5CA-FF58-F575-809575CBF98E}"/>
          </ac:spMkLst>
        </pc:spChg>
        <pc:spChg chg="mod">
          <ac:chgData name="Daniel Moynihan" userId="0f69b44d27987d91" providerId="LiveId" clId="{F4AC31C4-A126-4803-AAFC-1512874D8F3E}" dt="2023-02-18T13:20:46.205" v="9100" actId="20577"/>
          <ac:spMkLst>
            <pc:docMk/>
            <pc:sldMk cId="2417130419" sldId="287"/>
            <ac:spMk id="3" creationId="{328E3386-105E-4790-9F09-E41C9FD92DA5}"/>
          </ac:spMkLst>
        </pc:spChg>
        <pc:spChg chg="add mod">
          <ac:chgData name="Daniel Moynihan" userId="0f69b44d27987d91" providerId="LiveId" clId="{F4AC31C4-A126-4803-AAFC-1512874D8F3E}" dt="2023-02-18T03:43:47.048" v="732" actId="20577"/>
          <ac:spMkLst>
            <pc:docMk/>
            <pc:sldMk cId="2417130419" sldId="287"/>
            <ac:spMk id="4" creationId="{AD181CD1-68EE-A220-5E39-D9B3D7363E8E}"/>
          </ac:spMkLst>
        </pc:spChg>
        <pc:spChg chg="add mod">
          <ac:chgData name="Daniel Moynihan" userId="0f69b44d27987d91" providerId="LiveId" clId="{F4AC31C4-A126-4803-AAFC-1512874D8F3E}" dt="2023-02-18T03:39:04.813" v="716" actId="408"/>
          <ac:spMkLst>
            <pc:docMk/>
            <pc:sldMk cId="2417130419" sldId="287"/>
            <ac:spMk id="5" creationId="{7404855A-087E-04B8-AEFC-286BF8F26F2A}"/>
          </ac:spMkLst>
        </pc:spChg>
        <pc:spChg chg="add mod">
          <ac:chgData name="Daniel Moynihan" userId="0f69b44d27987d91" providerId="LiveId" clId="{F4AC31C4-A126-4803-AAFC-1512874D8F3E}" dt="2023-02-18T03:38:43.807" v="713" actId="1076"/>
          <ac:spMkLst>
            <pc:docMk/>
            <pc:sldMk cId="2417130419" sldId="287"/>
            <ac:spMk id="6" creationId="{6FAA512E-F448-417F-47CE-30DAC9A05063}"/>
          </ac:spMkLst>
        </pc:spChg>
        <pc:spChg chg="add mod">
          <ac:chgData name="Daniel Moynihan" userId="0f69b44d27987d91" providerId="LiveId" clId="{F4AC31C4-A126-4803-AAFC-1512874D8F3E}" dt="2023-02-18T03:45:05.576" v="757" actId="1076"/>
          <ac:spMkLst>
            <pc:docMk/>
            <pc:sldMk cId="2417130419" sldId="287"/>
            <ac:spMk id="7" creationId="{ACA9A888-952E-A9D0-3244-C7B9DC56B753}"/>
          </ac:spMkLst>
        </pc:spChg>
        <pc:spChg chg="add mod">
          <ac:chgData name="Daniel Moynihan" userId="0f69b44d27987d91" providerId="LiveId" clId="{F4AC31C4-A126-4803-AAFC-1512874D8F3E}" dt="2023-02-18T03:39:04.813" v="716" actId="408"/>
          <ac:spMkLst>
            <pc:docMk/>
            <pc:sldMk cId="2417130419" sldId="287"/>
            <ac:spMk id="8" creationId="{C37DA91B-5822-3F12-2E4B-4991F018F521}"/>
          </ac:spMkLst>
        </pc:spChg>
        <pc:spChg chg="add mod">
          <ac:chgData name="Daniel Moynihan" userId="0f69b44d27987d91" providerId="LiveId" clId="{F4AC31C4-A126-4803-AAFC-1512874D8F3E}" dt="2023-02-18T03:52:59.406" v="1055" actId="113"/>
          <ac:spMkLst>
            <pc:docMk/>
            <pc:sldMk cId="2417130419" sldId="287"/>
            <ac:spMk id="9" creationId="{E15FB3CC-A148-556D-9961-A85A6264D0F6}"/>
          </ac:spMkLst>
        </pc:spChg>
        <pc:spChg chg="add del mod">
          <ac:chgData name="Daniel Moynihan" userId="0f69b44d27987d91" providerId="LiveId" clId="{F4AC31C4-A126-4803-AAFC-1512874D8F3E}" dt="2023-02-18T03:44:17.829" v="736"/>
          <ac:spMkLst>
            <pc:docMk/>
            <pc:sldMk cId="2417130419" sldId="287"/>
            <ac:spMk id="10" creationId="{58984FF1-AF80-4BDD-5A38-334B0F8DF66B}"/>
          </ac:spMkLst>
        </pc:spChg>
        <pc:spChg chg="add mod">
          <ac:chgData name="Daniel Moynihan" userId="0f69b44d27987d91" providerId="LiveId" clId="{F4AC31C4-A126-4803-AAFC-1512874D8F3E}" dt="2023-02-18T03:53:06.302" v="1058" actId="113"/>
          <ac:spMkLst>
            <pc:docMk/>
            <pc:sldMk cId="2417130419" sldId="287"/>
            <ac:spMk id="11" creationId="{83994477-B988-BE4D-0A1E-3869AEF810BE}"/>
          </ac:spMkLst>
        </pc:spChg>
        <pc:spChg chg="add mod">
          <ac:chgData name="Daniel Moynihan" userId="0f69b44d27987d91" providerId="LiveId" clId="{F4AC31C4-A126-4803-AAFC-1512874D8F3E}" dt="2023-02-18T03:53:04.722" v="1057" actId="113"/>
          <ac:spMkLst>
            <pc:docMk/>
            <pc:sldMk cId="2417130419" sldId="287"/>
            <ac:spMk id="12" creationId="{BCD69E5E-396E-B5A9-71B9-B4EF59A79A7D}"/>
          </ac:spMkLst>
        </pc:spChg>
        <pc:spChg chg="add mod">
          <ac:chgData name="Daniel Moynihan" userId="0f69b44d27987d91" providerId="LiveId" clId="{F4AC31C4-A126-4803-AAFC-1512874D8F3E}" dt="2023-02-18T03:53:08.495" v="1059" actId="113"/>
          <ac:spMkLst>
            <pc:docMk/>
            <pc:sldMk cId="2417130419" sldId="287"/>
            <ac:spMk id="13" creationId="{1A1AAE29-C5A8-5F6D-183D-FEE155440AF7}"/>
          </ac:spMkLst>
        </pc:spChg>
        <pc:spChg chg="add mod">
          <ac:chgData name="Daniel Moynihan" userId="0f69b44d27987d91" providerId="LiveId" clId="{F4AC31C4-A126-4803-AAFC-1512874D8F3E}" dt="2023-02-18T03:53:02.320" v="1056" actId="113"/>
          <ac:spMkLst>
            <pc:docMk/>
            <pc:sldMk cId="2417130419" sldId="287"/>
            <ac:spMk id="14" creationId="{3D86AA3B-22E1-9AE7-1907-A57AB93AB5CF}"/>
          </ac:spMkLst>
        </pc:spChg>
        <pc:picChg chg="add mod">
          <ac:chgData name="Daniel Moynihan" userId="0f69b44d27987d91" providerId="LiveId" clId="{F4AC31C4-A126-4803-AAFC-1512874D8F3E}" dt="2023-02-19T03:41:11.020" v="9486" actId="1076"/>
          <ac:picMkLst>
            <pc:docMk/>
            <pc:sldMk cId="2417130419" sldId="287"/>
            <ac:picMk id="16" creationId="{023BB0F1-768A-A92C-1712-3AF4888188DD}"/>
          </ac:picMkLst>
        </pc:picChg>
      </pc:sldChg>
      <pc:sldChg chg="addSp modSp new mod">
        <pc:chgData name="Daniel Moynihan" userId="0f69b44d27987d91" providerId="LiveId" clId="{F4AC31C4-A126-4803-AAFC-1512874D8F3E}" dt="2023-02-19T04:08:14.068" v="10074" actId="20577"/>
        <pc:sldMkLst>
          <pc:docMk/>
          <pc:sldMk cId="1571138394" sldId="288"/>
        </pc:sldMkLst>
        <pc:spChg chg="mod">
          <ac:chgData name="Daniel Moynihan" userId="0f69b44d27987d91" providerId="LiveId" clId="{F4AC31C4-A126-4803-AAFC-1512874D8F3E}" dt="2023-02-18T03:54:08.521" v="1095" actId="20577"/>
          <ac:spMkLst>
            <pc:docMk/>
            <pc:sldMk cId="1571138394" sldId="288"/>
            <ac:spMk id="2" creationId="{ED2A327F-8CF8-0943-A651-673D8535761D}"/>
          </ac:spMkLst>
        </pc:spChg>
        <pc:spChg chg="mod">
          <ac:chgData name="Daniel Moynihan" userId="0f69b44d27987d91" providerId="LiveId" clId="{F4AC31C4-A126-4803-AAFC-1512874D8F3E}" dt="2023-02-19T04:08:14.068" v="10074" actId="20577"/>
          <ac:spMkLst>
            <pc:docMk/>
            <pc:sldMk cId="1571138394" sldId="288"/>
            <ac:spMk id="3" creationId="{4EB5C42D-CD94-2235-4EC0-424AEF19DDDC}"/>
          </ac:spMkLst>
        </pc:spChg>
        <pc:picChg chg="add mod">
          <ac:chgData name="Daniel Moynihan" userId="0f69b44d27987d91" providerId="LiveId" clId="{F4AC31C4-A126-4803-AAFC-1512874D8F3E}" dt="2023-02-19T03:42:49.899" v="9490" actId="1076"/>
          <ac:picMkLst>
            <pc:docMk/>
            <pc:sldMk cId="1571138394" sldId="288"/>
            <ac:picMk id="5" creationId="{284721EF-B1AC-91F6-B9C7-A6251BFA25A7}"/>
          </ac:picMkLst>
        </pc:picChg>
      </pc:sldChg>
      <pc:sldChg chg="new del">
        <pc:chgData name="Daniel Moynihan" userId="0f69b44d27987d91" providerId="LiveId" clId="{F4AC31C4-A126-4803-AAFC-1512874D8F3E}" dt="2023-02-18T03:50:09.699" v="929" actId="680"/>
        <pc:sldMkLst>
          <pc:docMk/>
          <pc:sldMk cId="2051232623" sldId="288"/>
        </pc:sldMkLst>
      </pc:sldChg>
      <pc:sldChg chg="addSp modSp new mod">
        <pc:chgData name="Daniel Moynihan" userId="0f69b44d27987d91" providerId="LiveId" clId="{F4AC31C4-A126-4803-AAFC-1512874D8F3E}" dt="2023-02-19T23:21:26.093" v="11384" actId="1035"/>
        <pc:sldMkLst>
          <pc:docMk/>
          <pc:sldMk cId="3988691571" sldId="289"/>
        </pc:sldMkLst>
        <pc:spChg chg="mod">
          <ac:chgData name="Daniel Moynihan" userId="0f69b44d27987d91" providerId="LiveId" clId="{F4AC31C4-A126-4803-AAFC-1512874D8F3E}" dt="2023-02-18T04:02:13.611" v="1974" actId="20577"/>
          <ac:spMkLst>
            <pc:docMk/>
            <pc:sldMk cId="3988691571" sldId="289"/>
            <ac:spMk id="2" creationId="{AC5A2CC6-B7FD-EC03-8342-27E6FB2DAF61}"/>
          </ac:spMkLst>
        </pc:spChg>
        <pc:spChg chg="mod">
          <ac:chgData name="Daniel Moynihan" userId="0f69b44d27987d91" providerId="LiveId" clId="{F4AC31C4-A126-4803-AAFC-1512874D8F3E}" dt="2023-02-19T23:21:26.093" v="11384" actId="1035"/>
          <ac:spMkLst>
            <pc:docMk/>
            <pc:sldMk cId="3988691571" sldId="289"/>
            <ac:spMk id="3" creationId="{B42190DA-4585-976B-9F1A-1ACCD27E4361}"/>
          </ac:spMkLst>
        </pc:spChg>
        <pc:spChg chg="add mod">
          <ac:chgData name="Daniel Moynihan" userId="0f69b44d27987d91" providerId="LiveId" clId="{F4AC31C4-A126-4803-AAFC-1512874D8F3E}" dt="2023-02-18T04:25:11.564" v="3021" actId="1035"/>
          <ac:spMkLst>
            <pc:docMk/>
            <pc:sldMk cId="3988691571" sldId="289"/>
            <ac:spMk id="4" creationId="{7055692B-57A5-2578-530E-D2FA5ACBDF0E}"/>
          </ac:spMkLst>
        </pc:spChg>
        <pc:picChg chg="add mod">
          <ac:chgData name="Daniel Moynihan" userId="0f69b44d27987d91" providerId="LiveId" clId="{F4AC31C4-A126-4803-AAFC-1512874D8F3E}" dt="2023-02-19T03:43:13.757" v="9492" actId="1076"/>
          <ac:picMkLst>
            <pc:docMk/>
            <pc:sldMk cId="3988691571" sldId="289"/>
            <ac:picMk id="6" creationId="{A4D8D5A2-6A2A-3D75-BC23-EA9CE9F933BB}"/>
          </ac:picMkLst>
        </pc:picChg>
      </pc:sldChg>
      <pc:sldChg chg="addSp modSp new mod">
        <pc:chgData name="Daniel Moynihan" userId="0f69b44d27987d91" providerId="LiveId" clId="{F4AC31C4-A126-4803-AAFC-1512874D8F3E}" dt="2023-02-19T03:43:37.128" v="9496" actId="1076"/>
        <pc:sldMkLst>
          <pc:docMk/>
          <pc:sldMk cId="2344887111" sldId="290"/>
        </pc:sldMkLst>
        <pc:spChg chg="mod">
          <ac:chgData name="Daniel Moynihan" userId="0f69b44d27987d91" providerId="LiveId" clId="{F4AC31C4-A126-4803-AAFC-1512874D8F3E}" dt="2023-02-18T04:26:09.074" v="3036" actId="20577"/>
          <ac:spMkLst>
            <pc:docMk/>
            <pc:sldMk cId="2344887111" sldId="290"/>
            <ac:spMk id="2" creationId="{4F635EFB-14F3-175A-53CD-CFB6F85797FE}"/>
          </ac:spMkLst>
        </pc:spChg>
        <pc:spChg chg="mod">
          <ac:chgData name="Daniel Moynihan" userId="0f69b44d27987d91" providerId="LiveId" clId="{F4AC31C4-A126-4803-AAFC-1512874D8F3E}" dt="2023-02-18T09:17:28.973" v="5680" actId="20577"/>
          <ac:spMkLst>
            <pc:docMk/>
            <pc:sldMk cId="2344887111" sldId="290"/>
            <ac:spMk id="3" creationId="{3330A4CF-E11D-D6F1-5D5D-4CE4815F59BB}"/>
          </ac:spMkLst>
        </pc:spChg>
        <pc:picChg chg="add mod">
          <ac:chgData name="Daniel Moynihan" userId="0f69b44d27987d91" providerId="LiveId" clId="{F4AC31C4-A126-4803-AAFC-1512874D8F3E}" dt="2023-02-19T03:43:37.128" v="9496" actId="1076"/>
          <ac:picMkLst>
            <pc:docMk/>
            <pc:sldMk cId="2344887111" sldId="290"/>
            <ac:picMk id="5" creationId="{DEC2361B-0B4B-E11A-106D-32CF87380DD3}"/>
          </ac:picMkLst>
        </pc:picChg>
      </pc:sldChg>
      <pc:sldChg chg="addSp delSp modSp new mod">
        <pc:chgData name="Daniel Moynihan" userId="0f69b44d27987d91" providerId="LiveId" clId="{F4AC31C4-A126-4803-AAFC-1512874D8F3E}" dt="2023-02-20T01:30:56.294" v="12689" actId="20577"/>
        <pc:sldMkLst>
          <pc:docMk/>
          <pc:sldMk cId="1753998862" sldId="291"/>
        </pc:sldMkLst>
        <pc:spChg chg="mod">
          <ac:chgData name="Daniel Moynihan" userId="0f69b44d27987d91" providerId="LiveId" clId="{F4AC31C4-A126-4803-AAFC-1512874D8F3E}" dt="2023-02-18T04:35:07.384" v="3383" actId="20577"/>
          <ac:spMkLst>
            <pc:docMk/>
            <pc:sldMk cId="1753998862" sldId="291"/>
            <ac:spMk id="2" creationId="{5F6BAA1F-9530-4643-1176-23B340F15AF5}"/>
          </ac:spMkLst>
        </pc:spChg>
        <pc:spChg chg="mod">
          <ac:chgData name="Daniel Moynihan" userId="0f69b44d27987d91" providerId="LiveId" clId="{F4AC31C4-A126-4803-AAFC-1512874D8F3E}" dt="2023-02-19T23:42:17.807" v="12292" actId="1035"/>
          <ac:spMkLst>
            <pc:docMk/>
            <pc:sldMk cId="1753998862" sldId="291"/>
            <ac:spMk id="3" creationId="{87FC4B28-D908-D63D-05E2-837CEA0EAEE0}"/>
          </ac:spMkLst>
        </pc:spChg>
        <pc:spChg chg="add del mod">
          <ac:chgData name="Daniel Moynihan" userId="0f69b44d27987d91" providerId="LiveId" clId="{F4AC31C4-A126-4803-AAFC-1512874D8F3E}" dt="2023-02-18T09:37:38.816" v="6481" actId="1035"/>
          <ac:spMkLst>
            <pc:docMk/>
            <pc:sldMk cId="1753998862" sldId="291"/>
            <ac:spMk id="4" creationId="{22DF16F5-73D1-1DA7-5BC4-9C913B93EA61}"/>
          </ac:spMkLst>
        </pc:spChg>
        <pc:spChg chg="add mod">
          <ac:chgData name="Daniel Moynihan" userId="0f69b44d27987d91" providerId="LiveId" clId="{F4AC31C4-A126-4803-AAFC-1512874D8F3E}" dt="2023-02-19T23:45:35.967" v="12484" actId="20577"/>
          <ac:spMkLst>
            <pc:docMk/>
            <pc:sldMk cId="1753998862" sldId="291"/>
            <ac:spMk id="5" creationId="{26DCD339-697E-5B69-A99D-62D7D75E35FC}"/>
          </ac:spMkLst>
        </pc:spChg>
        <pc:spChg chg="add mod">
          <ac:chgData name="Daniel Moynihan" userId="0f69b44d27987d91" providerId="LiveId" clId="{F4AC31C4-A126-4803-AAFC-1512874D8F3E}" dt="2023-02-20T01:30:56.294" v="12689" actId="20577"/>
          <ac:spMkLst>
            <pc:docMk/>
            <pc:sldMk cId="1753998862" sldId="291"/>
            <ac:spMk id="6" creationId="{3D15D59D-7564-90F6-82F9-F1B15EC0BAC7}"/>
          </ac:spMkLst>
        </pc:spChg>
        <pc:picChg chg="add del mod">
          <ac:chgData name="Daniel Moynihan" userId="0f69b44d27987d91" providerId="LiveId" clId="{F4AC31C4-A126-4803-AAFC-1512874D8F3E}" dt="2023-02-19T03:43:43.635" v="9498"/>
          <ac:picMkLst>
            <pc:docMk/>
            <pc:sldMk cId="1753998862" sldId="291"/>
            <ac:picMk id="6" creationId="{12FC08CC-F9F9-A48F-0536-CC3260EFE0C8}"/>
          </ac:picMkLst>
        </pc:picChg>
        <pc:picChg chg="add mod">
          <ac:chgData name="Daniel Moynihan" userId="0f69b44d27987d91" providerId="LiveId" clId="{F4AC31C4-A126-4803-AAFC-1512874D8F3E}" dt="2023-02-19T03:43:54.327" v="9500" actId="1076"/>
          <ac:picMkLst>
            <pc:docMk/>
            <pc:sldMk cId="1753998862" sldId="291"/>
            <ac:picMk id="7" creationId="{CA4739D6-7AB9-E0D1-C906-2558B4A40543}"/>
          </ac:picMkLst>
        </pc:picChg>
      </pc:sldChg>
      <pc:sldChg chg="addSp delSp modSp new mod">
        <pc:chgData name="Daniel Moynihan" userId="0f69b44d27987d91" providerId="LiveId" clId="{F4AC31C4-A126-4803-AAFC-1512874D8F3E}" dt="2023-02-19T23:26:02.993" v="11468" actId="11529"/>
        <pc:sldMkLst>
          <pc:docMk/>
          <pc:sldMk cId="823540304" sldId="292"/>
        </pc:sldMkLst>
        <pc:spChg chg="mod">
          <ac:chgData name="Daniel Moynihan" userId="0f69b44d27987d91" providerId="LiveId" clId="{F4AC31C4-A126-4803-AAFC-1512874D8F3E}" dt="2023-02-18T04:51:49.933" v="4184" actId="20577"/>
          <ac:spMkLst>
            <pc:docMk/>
            <pc:sldMk cId="823540304" sldId="292"/>
            <ac:spMk id="2" creationId="{DC6D8820-04FB-F23A-4AA0-A72C30BC04A5}"/>
          </ac:spMkLst>
        </pc:spChg>
        <pc:spChg chg="mod">
          <ac:chgData name="Daniel Moynihan" userId="0f69b44d27987d91" providerId="LiveId" clId="{F4AC31C4-A126-4803-AAFC-1512874D8F3E}" dt="2023-02-19T23:23:39.770" v="11431" actId="20577"/>
          <ac:spMkLst>
            <pc:docMk/>
            <pc:sldMk cId="823540304" sldId="292"/>
            <ac:spMk id="3" creationId="{B54B40B6-20D0-FFDC-25B6-32F0B0D70029}"/>
          </ac:spMkLst>
        </pc:spChg>
        <pc:spChg chg="add mod">
          <ac:chgData name="Daniel Moynihan" userId="0f69b44d27987d91" providerId="LiveId" clId="{F4AC31C4-A126-4803-AAFC-1512874D8F3E}" dt="2023-02-19T23:23:56.858" v="11433" actId="207"/>
          <ac:spMkLst>
            <pc:docMk/>
            <pc:sldMk cId="823540304" sldId="292"/>
            <ac:spMk id="4" creationId="{2ACA1C6C-FF7A-2C24-4E71-D6EA577CD5BE}"/>
          </ac:spMkLst>
        </pc:spChg>
        <pc:spChg chg="add mod">
          <ac:chgData name="Daniel Moynihan" userId="0f69b44d27987d91" providerId="LiveId" clId="{F4AC31C4-A126-4803-AAFC-1512874D8F3E}" dt="2023-02-19T23:24:20.643" v="11435" actId="207"/>
          <ac:spMkLst>
            <pc:docMk/>
            <pc:sldMk cId="823540304" sldId="292"/>
            <ac:spMk id="5" creationId="{E9CC046B-D14C-3C04-18C3-FC1B59A7076D}"/>
          </ac:spMkLst>
        </pc:spChg>
        <pc:spChg chg="add mod">
          <ac:chgData name="Daniel Moynihan" userId="0f69b44d27987d91" providerId="LiveId" clId="{F4AC31C4-A126-4803-AAFC-1512874D8F3E}" dt="2023-02-19T23:25:47.670" v="11466" actId="1076"/>
          <ac:spMkLst>
            <pc:docMk/>
            <pc:sldMk cId="823540304" sldId="292"/>
            <ac:spMk id="9" creationId="{ADC2AA15-F717-3B29-DAAF-0529FA9B1F7B}"/>
          </ac:spMkLst>
        </pc:spChg>
        <pc:spChg chg="add mod">
          <ac:chgData name="Daniel Moynihan" userId="0f69b44d27987d91" providerId="LiveId" clId="{F4AC31C4-A126-4803-AAFC-1512874D8F3E}" dt="2023-02-19T23:25:42.372" v="11465" actId="1076"/>
          <ac:spMkLst>
            <pc:docMk/>
            <pc:sldMk cId="823540304" sldId="292"/>
            <ac:spMk id="14" creationId="{15100AC1-B1EA-B425-8A0A-913730BD2BA2}"/>
          </ac:spMkLst>
        </pc:spChg>
        <pc:graphicFrameChg chg="del mod">
          <ac:chgData name="Daniel Moynihan" userId="0f69b44d27987d91" providerId="LiveId" clId="{F4AC31C4-A126-4803-AAFC-1512874D8F3E}" dt="2023-02-18T04:52:59.497" v="4265" actId="478"/>
          <ac:graphicFrameMkLst>
            <pc:docMk/>
            <pc:sldMk cId="823540304" sldId="292"/>
            <ac:graphicFrameMk id="4" creationId="{40EC36FF-2867-71D1-63DE-2BD854F8D490}"/>
          </ac:graphicFrameMkLst>
        </pc:graphicFrameChg>
        <pc:picChg chg="add del mod">
          <ac:chgData name="Daniel Moynihan" userId="0f69b44d27987d91" providerId="LiveId" clId="{F4AC31C4-A126-4803-AAFC-1512874D8F3E}" dt="2023-02-18T05:00:35.608" v="4270" actId="478"/>
          <ac:picMkLst>
            <pc:docMk/>
            <pc:sldMk cId="823540304" sldId="292"/>
            <ac:picMk id="6" creationId="{9F49C45F-31B2-1EBA-E7D1-19FBADA87976}"/>
          </ac:picMkLst>
        </pc:picChg>
        <pc:picChg chg="add mod modCrop">
          <ac:chgData name="Daniel Moynihan" userId="0f69b44d27987d91" providerId="LiveId" clId="{F4AC31C4-A126-4803-AAFC-1512874D8F3E}" dt="2023-02-19T04:11:36.356" v="10105" actId="408"/>
          <ac:picMkLst>
            <pc:docMk/>
            <pc:sldMk cId="823540304" sldId="292"/>
            <ac:picMk id="8" creationId="{92C7599E-166C-D177-2064-15ABA1B31D07}"/>
          </ac:picMkLst>
        </pc:picChg>
        <pc:picChg chg="add mod ord modCrop">
          <ac:chgData name="Daniel Moynihan" userId="0f69b44d27987d91" providerId="LiveId" clId="{F4AC31C4-A126-4803-AAFC-1512874D8F3E}" dt="2023-02-19T04:11:40.470" v="10107" actId="408"/>
          <ac:picMkLst>
            <pc:docMk/>
            <pc:sldMk cId="823540304" sldId="292"/>
            <ac:picMk id="10" creationId="{96B5F293-1674-CDBE-6B35-1B06DC0585E5}"/>
          </ac:picMkLst>
        </pc:picChg>
        <pc:picChg chg="add mod">
          <ac:chgData name="Daniel Moynihan" userId="0f69b44d27987d91" providerId="LiveId" clId="{F4AC31C4-A126-4803-AAFC-1512874D8F3E}" dt="2023-02-19T03:44:00.997" v="9502" actId="1076"/>
          <ac:picMkLst>
            <pc:docMk/>
            <pc:sldMk cId="823540304" sldId="292"/>
            <ac:picMk id="11" creationId="{02C2184D-7C4A-E8C5-5A0D-C304510DFD83}"/>
          </ac:picMkLst>
        </pc:picChg>
        <pc:picChg chg="add mod ord">
          <ac:chgData name="Daniel Moynihan" userId="0f69b44d27987d91" providerId="LiveId" clId="{F4AC31C4-A126-4803-AAFC-1512874D8F3E}" dt="2023-02-19T04:11:36.356" v="10105" actId="408"/>
          <ac:picMkLst>
            <pc:docMk/>
            <pc:sldMk cId="823540304" sldId="292"/>
            <ac:picMk id="12" creationId="{6E2C6E83-684C-58A1-480F-22F932BF62D5}"/>
          </ac:picMkLst>
        </pc:picChg>
        <pc:picChg chg="add mod ord">
          <ac:chgData name="Daniel Moynihan" userId="0f69b44d27987d91" providerId="LiveId" clId="{F4AC31C4-A126-4803-AAFC-1512874D8F3E}" dt="2023-02-19T04:11:40.470" v="10107" actId="408"/>
          <ac:picMkLst>
            <pc:docMk/>
            <pc:sldMk cId="823540304" sldId="292"/>
            <ac:picMk id="13" creationId="{778F6084-45A3-6160-24E0-6B7724C35506}"/>
          </ac:picMkLst>
        </pc:picChg>
        <pc:cxnChg chg="add del mod">
          <ac:chgData name="Daniel Moynihan" userId="0f69b44d27987d91" providerId="LiveId" clId="{F4AC31C4-A126-4803-AAFC-1512874D8F3E}" dt="2023-02-19T23:24:38.335" v="11437" actId="11529"/>
          <ac:cxnSpMkLst>
            <pc:docMk/>
            <pc:sldMk cId="823540304" sldId="292"/>
            <ac:cxnSpMk id="7" creationId="{894D18B5-CA28-4782-1BF5-5B19694B2B47}"/>
          </ac:cxnSpMkLst>
        </pc:cxnChg>
        <pc:cxnChg chg="add">
          <ac:chgData name="Daniel Moynihan" userId="0f69b44d27987d91" providerId="LiveId" clId="{F4AC31C4-A126-4803-AAFC-1512874D8F3E}" dt="2023-02-19T23:25:56.049" v="11467" actId="11529"/>
          <ac:cxnSpMkLst>
            <pc:docMk/>
            <pc:sldMk cId="823540304" sldId="292"/>
            <ac:cxnSpMk id="16" creationId="{AEE702FE-CB99-C958-407D-DF17AFC2F858}"/>
          </ac:cxnSpMkLst>
        </pc:cxnChg>
        <pc:cxnChg chg="add">
          <ac:chgData name="Daniel Moynihan" userId="0f69b44d27987d91" providerId="LiveId" clId="{F4AC31C4-A126-4803-AAFC-1512874D8F3E}" dt="2023-02-19T23:26:02.993" v="11468" actId="11529"/>
          <ac:cxnSpMkLst>
            <pc:docMk/>
            <pc:sldMk cId="823540304" sldId="292"/>
            <ac:cxnSpMk id="18" creationId="{A504EA4B-A3E6-1CD1-D268-09DD847635A3}"/>
          </ac:cxnSpMkLst>
        </pc:cxnChg>
      </pc:sldChg>
      <pc:sldChg chg="addSp delSp modSp new del mod">
        <pc:chgData name="Daniel Moynihan" userId="0f69b44d27987d91" providerId="LiveId" clId="{F4AC31C4-A126-4803-AAFC-1512874D8F3E}" dt="2023-02-19T04:11:52.445" v="10108" actId="47"/>
        <pc:sldMkLst>
          <pc:docMk/>
          <pc:sldMk cId="1670964452" sldId="293"/>
        </pc:sldMkLst>
        <pc:spChg chg="mod">
          <ac:chgData name="Daniel Moynihan" userId="0f69b44d27987d91" providerId="LiveId" clId="{F4AC31C4-A126-4803-AAFC-1512874D8F3E}" dt="2023-02-18T05:06:01.062" v="4342" actId="20577"/>
          <ac:spMkLst>
            <pc:docMk/>
            <pc:sldMk cId="1670964452" sldId="293"/>
            <ac:spMk id="2" creationId="{7AAC2F93-4D7D-22CA-8CCF-800ED4D91177}"/>
          </ac:spMkLst>
        </pc:spChg>
        <pc:spChg chg="del">
          <ac:chgData name="Daniel Moynihan" userId="0f69b44d27987d91" providerId="LiveId" clId="{F4AC31C4-A126-4803-AAFC-1512874D8F3E}" dt="2023-02-18T05:06:41.424" v="4343" actId="22"/>
          <ac:spMkLst>
            <pc:docMk/>
            <pc:sldMk cId="1670964452" sldId="293"/>
            <ac:spMk id="3" creationId="{3A247E29-81CE-61F3-513B-7752521D6088}"/>
          </ac:spMkLst>
        </pc:spChg>
        <pc:picChg chg="add mod ord">
          <ac:chgData name="Daniel Moynihan" userId="0f69b44d27987d91" providerId="LiveId" clId="{F4AC31C4-A126-4803-AAFC-1512874D8F3E}" dt="2023-02-18T05:08:36.790" v="4361" actId="1076"/>
          <ac:picMkLst>
            <pc:docMk/>
            <pc:sldMk cId="1670964452" sldId="293"/>
            <ac:picMk id="5" creationId="{A2F9FC0A-61B6-0461-C05B-88BE63A3A21E}"/>
          </ac:picMkLst>
        </pc:picChg>
        <pc:picChg chg="add mod">
          <ac:chgData name="Daniel Moynihan" userId="0f69b44d27987d91" providerId="LiveId" clId="{F4AC31C4-A126-4803-AAFC-1512874D8F3E}" dt="2023-02-18T05:08:41.803" v="4362" actId="1076"/>
          <ac:picMkLst>
            <pc:docMk/>
            <pc:sldMk cId="1670964452" sldId="293"/>
            <ac:picMk id="7" creationId="{9F3B5632-5CD8-5FB8-A642-55C1A5984F82}"/>
          </ac:picMkLst>
        </pc:picChg>
        <pc:picChg chg="add mod">
          <ac:chgData name="Daniel Moynihan" userId="0f69b44d27987d91" providerId="LiveId" clId="{F4AC31C4-A126-4803-AAFC-1512874D8F3E}" dt="2023-02-19T03:44:06.241" v="9504" actId="1076"/>
          <ac:picMkLst>
            <pc:docMk/>
            <pc:sldMk cId="1670964452" sldId="293"/>
            <ac:picMk id="8" creationId="{00261068-CCC7-7458-FF42-FF4385100788}"/>
          </ac:picMkLst>
        </pc:picChg>
      </pc:sldChg>
      <pc:sldChg chg="addSp delSp modSp new mod">
        <pc:chgData name="Daniel Moynihan" userId="0f69b44d27987d91" providerId="LiveId" clId="{F4AC31C4-A126-4803-AAFC-1512874D8F3E}" dt="2023-02-20T01:17:06.156" v="12651" actId="478"/>
        <pc:sldMkLst>
          <pc:docMk/>
          <pc:sldMk cId="1001098666" sldId="294"/>
        </pc:sldMkLst>
        <pc:spChg chg="mod">
          <ac:chgData name="Daniel Moynihan" userId="0f69b44d27987d91" providerId="LiveId" clId="{F4AC31C4-A126-4803-AAFC-1512874D8F3E}" dt="2023-02-18T05:08:50.687" v="4396" actId="20577"/>
          <ac:spMkLst>
            <pc:docMk/>
            <pc:sldMk cId="1001098666" sldId="294"/>
            <ac:spMk id="2" creationId="{3543849E-25E9-FA82-8C62-BE9DE4BC1000}"/>
          </ac:spMkLst>
        </pc:spChg>
        <pc:spChg chg="add del mod">
          <ac:chgData name="Daniel Moynihan" userId="0f69b44d27987d91" providerId="LiveId" clId="{F4AC31C4-A126-4803-AAFC-1512874D8F3E}" dt="2023-02-20T01:17:06.156" v="12651" actId="478"/>
          <ac:spMkLst>
            <pc:docMk/>
            <pc:sldMk cId="1001098666" sldId="294"/>
            <ac:spMk id="3" creationId="{0E779C84-5057-4BAC-3446-EEFB6F4E6ABF}"/>
          </ac:spMkLst>
        </pc:spChg>
        <pc:spChg chg="del mod">
          <ac:chgData name="Daniel Moynihan" userId="0f69b44d27987d91" providerId="LiveId" clId="{F4AC31C4-A126-4803-AAFC-1512874D8F3E}" dt="2023-02-18T05:09:27.399" v="4400" actId="478"/>
          <ac:spMkLst>
            <pc:docMk/>
            <pc:sldMk cId="1001098666" sldId="294"/>
            <ac:spMk id="3" creationId="{B83AF943-976A-6F00-527D-847FF7D33E9F}"/>
          </ac:spMkLst>
        </pc:spChg>
        <pc:spChg chg="add del mod">
          <ac:chgData name="Daniel Moynihan" userId="0f69b44d27987d91" providerId="LiveId" clId="{F4AC31C4-A126-4803-AAFC-1512874D8F3E}" dt="2023-02-18T09:52:41.773" v="6718" actId="478"/>
          <ac:spMkLst>
            <pc:docMk/>
            <pc:sldMk cId="1001098666" sldId="294"/>
            <ac:spMk id="8" creationId="{48D32FAE-4B6E-AFE5-0761-0C4BE6B45DC2}"/>
          </ac:spMkLst>
        </pc:spChg>
        <pc:spChg chg="add del mod">
          <ac:chgData name="Daniel Moynihan" userId="0f69b44d27987d91" providerId="LiveId" clId="{F4AC31C4-A126-4803-AAFC-1512874D8F3E}" dt="2023-02-18T09:52:42.968" v="6719" actId="478"/>
          <ac:spMkLst>
            <pc:docMk/>
            <pc:sldMk cId="1001098666" sldId="294"/>
            <ac:spMk id="9" creationId="{B8C1AEB7-E692-A972-D00D-F0B241CC9E55}"/>
          </ac:spMkLst>
        </pc:spChg>
        <pc:picChg chg="add mod">
          <ac:chgData name="Daniel Moynihan" userId="0f69b44d27987d91" providerId="LiveId" clId="{F4AC31C4-A126-4803-AAFC-1512874D8F3E}" dt="2023-02-20T01:16:53.808" v="12642" actId="1076"/>
          <ac:picMkLst>
            <pc:docMk/>
            <pc:sldMk cId="1001098666" sldId="294"/>
            <ac:picMk id="5" creationId="{4995278C-F34C-3DC3-471C-045259992300}"/>
          </ac:picMkLst>
        </pc:picChg>
        <pc:picChg chg="add mod">
          <ac:chgData name="Daniel Moynihan" userId="0f69b44d27987d91" providerId="LiveId" clId="{F4AC31C4-A126-4803-AAFC-1512874D8F3E}" dt="2023-02-18T05:10:02.317" v="4408" actId="14100"/>
          <ac:picMkLst>
            <pc:docMk/>
            <pc:sldMk cId="1001098666" sldId="294"/>
            <ac:picMk id="7" creationId="{766978F9-C925-1D54-7186-DD7D77FE7ED4}"/>
          </ac:picMkLst>
        </pc:picChg>
        <pc:picChg chg="add mod">
          <ac:chgData name="Daniel Moynihan" userId="0f69b44d27987d91" providerId="LiveId" clId="{F4AC31C4-A126-4803-AAFC-1512874D8F3E}" dt="2023-02-19T03:44:11.297" v="9506" actId="1076"/>
          <ac:picMkLst>
            <pc:docMk/>
            <pc:sldMk cId="1001098666" sldId="294"/>
            <ac:picMk id="10" creationId="{A5795ABE-B4B0-8DC1-9C70-25D453D1680E}"/>
          </ac:picMkLst>
        </pc:picChg>
      </pc:sldChg>
      <pc:sldChg chg="addSp delSp modSp new mod">
        <pc:chgData name="Daniel Moynihan" userId="0f69b44d27987d91" providerId="LiveId" clId="{F4AC31C4-A126-4803-AAFC-1512874D8F3E}" dt="2023-02-19T03:44:15.829" v="9508" actId="1076"/>
        <pc:sldMkLst>
          <pc:docMk/>
          <pc:sldMk cId="1717926081" sldId="295"/>
        </pc:sldMkLst>
        <pc:spChg chg="mod">
          <ac:chgData name="Daniel Moynihan" userId="0f69b44d27987d91" providerId="LiveId" clId="{F4AC31C4-A126-4803-AAFC-1512874D8F3E}" dt="2023-02-18T05:13:53.120" v="4498" actId="20577"/>
          <ac:spMkLst>
            <pc:docMk/>
            <pc:sldMk cId="1717926081" sldId="295"/>
            <ac:spMk id="2" creationId="{FFA0D6C1-BD36-21EC-F35B-D2A4739F3CEB}"/>
          </ac:spMkLst>
        </pc:spChg>
        <pc:spChg chg="mod">
          <ac:chgData name="Daniel Moynihan" userId="0f69b44d27987d91" providerId="LiveId" clId="{F4AC31C4-A126-4803-AAFC-1512874D8F3E}" dt="2023-02-18T05:20:10.513" v="4733" actId="14100"/>
          <ac:spMkLst>
            <pc:docMk/>
            <pc:sldMk cId="1717926081" sldId="295"/>
            <ac:spMk id="3" creationId="{CE25DDEF-1559-1091-C371-F67B180AC41B}"/>
          </ac:spMkLst>
        </pc:spChg>
        <pc:spChg chg="add del mod">
          <ac:chgData name="Daniel Moynihan" userId="0f69b44d27987d91" providerId="LiveId" clId="{F4AC31C4-A126-4803-AAFC-1512874D8F3E}" dt="2023-02-18T05:19:43.767" v="4707" actId="478"/>
          <ac:spMkLst>
            <pc:docMk/>
            <pc:sldMk cId="1717926081" sldId="295"/>
            <ac:spMk id="10" creationId="{D136F603-F0E4-579C-0C94-CE5E88818E9B}"/>
          </ac:spMkLst>
        </pc:spChg>
        <pc:spChg chg="add mod">
          <ac:chgData name="Daniel Moynihan" userId="0f69b44d27987d91" providerId="LiveId" clId="{F4AC31C4-A126-4803-AAFC-1512874D8F3E}" dt="2023-02-18T05:22:33.383" v="4793" actId="408"/>
          <ac:spMkLst>
            <pc:docMk/>
            <pc:sldMk cId="1717926081" sldId="295"/>
            <ac:spMk id="11" creationId="{31119748-2646-3187-2020-DC82A3190118}"/>
          </ac:spMkLst>
        </pc:spChg>
        <pc:spChg chg="add mod">
          <ac:chgData name="Daniel Moynihan" userId="0f69b44d27987d91" providerId="LiveId" clId="{F4AC31C4-A126-4803-AAFC-1512874D8F3E}" dt="2023-02-18T05:22:33.383" v="4793" actId="408"/>
          <ac:spMkLst>
            <pc:docMk/>
            <pc:sldMk cId="1717926081" sldId="295"/>
            <ac:spMk id="12" creationId="{F9A34431-13AD-AE51-66FB-836CDF439784}"/>
          </ac:spMkLst>
        </pc:spChg>
        <pc:spChg chg="add mod">
          <ac:chgData name="Daniel Moynihan" userId="0f69b44d27987d91" providerId="LiveId" clId="{F4AC31C4-A126-4803-AAFC-1512874D8F3E}" dt="2023-02-18T05:22:33.383" v="4793" actId="408"/>
          <ac:spMkLst>
            <pc:docMk/>
            <pc:sldMk cId="1717926081" sldId="295"/>
            <ac:spMk id="13" creationId="{B0F718C7-91A2-56AC-F6E2-E2F1E15BC9B7}"/>
          </ac:spMkLst>
        </pc:spChg>
        <pc:spChg chg="add mod">
          <ac:chgData name="Daniel Moynihan" userId="0f69b44d27987d91" providerId="LiveId" clId="{F4AC31C4-A126-4803-AAFC-1512874D8F3E}" dt="2023-02-18T05:22:33.383" v="4793" actId="408"/>
          <ac:spMkLst>
            <pc:docMk/>
            <pc:sldMk cId="1717926081" sldId="295"/>
            <ac:spMk id="14" creationId="{33418462-7F9D-A06D-F8C2-FF849D6F36C7}"/>
          </ac:spMkLst>
        </pc:spChg>
        <pc:spChg chg="add mod">
          <ac:chgData name="Daniel Moynihan" userId="0f69b44d27987d91" providerId="LiveId" clId="{F4AC31C4-A126-4803-AAFC-1512874D8F3E}" dt="2023-02-18T05:22:33.383" v="4793" actId="408"/>
          <ac:spMkLst>
            <pc:docMk/>
            <pc:sldMk cId="1717926081" sldId="295"/>
            <ac:spMk id="15" creationId="{AA31C23A-4077-B10E-09BE-9C6E59E86CED}"/>
          </ac:spMkLst>
        </pc:spChg>
        <pc:picChg chg="add mod">
          <ac:chgData name="Daniel Moynihan" userId="0f69b44d27987d91" providerId="LiveId" clId="{F4AC31C4-A126-4803-AAFC-1512874D8F3E}" dt="2023-02-18T05:22:12.369" v="4789" actId="408"/>
          <ac:picMkLst>
            <pc:docMk/>
            <pc:sldMk cId="1717926081" sldId="295"/>
            <ac:picMk id="5" creationId="{306FD226-7158-6AF1-A1B7-A35D7F32BB94}"/>
          </ac:picMkLst>
        </pc:picChg>
        <pc:picChg chg="add mod">
          <ac:chgData name="Daniel Moynihan" userId="0f69b44d27987d91" providerId="LiveId" clId="{F4AC31C4-A126-4803-AAFC-1512874D8F3E}" dt="2023-02-18T05:22:12.369" v="4789" actId="408"/>
          <ac:picMkLst>
            <pc:docMk/>
            <pc:sldMk cId="1717926081" sldId="295"/>
            <ac:picMk id="7" creationId="{7158A4E5-99C6-B593-025E-728756AD8F63}"/>
          </ac:picMkLst>
        </pc:picChg>
        <pc:picChg chg="add mod">
          <ac:chgData name="Daniel Moynihan" userId="0f69b44d27987d91" providerId="LiveId" clId="{F4AC31C4-A126-4803-AAFC-1512874D8F3E}" dt="2023-02-18T05:22:12.369" v="4789" actId="408"/>
          <ac:picMkLst>
            <pc:docMk/>
            <pc:sldMk cId="1717926081" sldId="295"/>
            <ac:picMk id="9" creationId="{EFD04104-DBB2-269D-0024-102060136075}"/>
          </ac:picMkLst>
        </pc:picChg>
        <pc:picChg chg="add mod">
          <ac:chgData name="Daniel Moynihan" userId="0f69b44d27987d91" providerId="LiveId" clId="{F4AC31C4-A126-4803-AAFC-1512874D8F3E}" dt="2023-02-19T03:44:15.829" v="9508" actId="1076"/>
          <ac:picMkLst>
            <pc:docMk/>
            <pc:sldMk cId="1717926081" sldId="295"/>
            <ac:picMk id="16" creationId="{398754A7-B3CB-A525-1995-13B1AD208DF0}"/>
          </ac:picMkLst>
        </pc:picChg>
      </pc:sldChg>
      <pc:sldChg chg="addSp delSp modSp new mod delAnim modAnim">
        <pc:chgData name="Daniel Moynihan" userId="0f69b44d27987d91" providerId="LiveId" clId="{F4AC31C4-A126-4803-AAFC-1512874D8F3E}" dt="2023-02-19T04:36:36.066" v="11021" actId="20577"/>
        <pc:sldMkLst>
          <pc:docMk/>
          <pc:sldMk cId="3550503941" sldId="296"/>
        </pc:sldMkLst>
        <pc:spChg chg="mod">
          <ac:chgData name="Daniel Moynihan" userId="0f69b44d27987d91" providerId="LiveId" clId="{F4AC31C4-A126-4803-AAFC-1512874D8F3E}" dt="2023-02-18T05:31:39.192" v="4932" actId="20577"/>
          <ac:spMkLst>
            <pc:docMk/>
            <pc:sldMk cId="3550503941" sldId="296"/>
            <ac:spMk id="2" creationId="{9A77A6BF-A4DE-3F8F-F7B6-04F9814C6465}"/>
          </ac:spMkLst>
        </pc:spChg>
        <pc:spChg chg="del mod">
          <ac:chgData name="Daniel Moynihan" userId="0f69b44d27987d91" providerId="LiveId" clId="{F4AC31C4-A126-4803-AAFC-1512874D8F3E}" dt="2023-02-18T05:37:15.275" v="4941" actId="478"/>
          <ac:spMkLst>
            <pc:docMk/>
            <pc:sldMk cId="3550503941" sldId="296"/>
            <ac:spMk id="3" creationId="{FE67C4E4-8046-632F-DCFE-CF217565A613}"/>
          </ac:spMkLst>
        </pc:spChg>
        <pc:spChg chg="add mod">
          <ac:chgData name="Daniel Moynihan" userId="0f69b44d27987d91" providerId="LiveId" clId="{F4AC31C4-A126-4803-AAFC-1512874D8F3E}" dt="2023-02-19T04:34:05.841" v="10592" actId="1036"/>
          <ac:spMkLst>
            <pc:docMk/>
            <pc:sldMk cId="3550503941" sldId="296"/>
            <ac:spMk id="30" creationId="{C87ACF5F-AFC3-237C-0880-AF922F5909F4}"/>
          </ac:spMkLst>
        </pc:spChg>
        <pc:spChg chg="add mod">
          <ac:chgData name="Daniel Moynihan" userId="0f69b44d27987d91" providerId="LiveId" clId="{F4AC31C4-A126-4803-AAFC-1512874D8F3E}" dt="2023-02-19T04:34:05.841" v="10592" actId="1036"/>
          <ac:spMkLst>
            <pc:docMk/>
            <pc:sldMk cId="3550503941" sldId="296"/>
            <ac:spMk id="31" creationId="{2F326A0E-986B-2756-0BF1-38B5A718268F}"/>
          </ac:spMkLst>
        </pc:spChg>
        <pc:spChg chg="add mod">
          <ac:chgData name="Daniel Moynihan" userId="0f69b44d27987d91" providerId="LiveId" clId="{F4AC31C4-A126-4803-AAFC-1512874D8F3E}" dt="2023-02-19T04:36:36.066" v="11021" actId="20577"/>
          <ac:spMkLst>
            <pc:docMk/>
            <pc:sldMk cId="3550503941" sldId="296"/>
            <ac:spMk id="40" creationId="{40FB01FB-25A9-4A4D-9A4E-5999564DCB8F}"/>
          </ac:spMkLst>
        </pc:spChg>
        <pc:graphicFrameChg chg="add mod modGraphic">
          <ac:chgData name="Daniel Moynihan" userId="0f69b44d27987d91" providerId="LiveId" clId="{F4AC31C4-A126-4803-AAFC-1512874D8F3E}" dt="2023-02-19T04:34:05.841" v="10592" actId="1036"/>
          <ac:graphicFrameMkLst>
            <pc:docMk/>
            <pc:sldMk cId="3550503941" sldId="296"/>
            <ac:graphicFrameMk id="8" creationId="{83294EF3-4A54-B50A-7F33-86BD3DF4CC80}"/>
          </ac:graphicFrameMkLst>
        </pc:graphicFrameChg>
        <pc:graphicFrameChg chg="add del mod modGraphic">
          <ac:chgData name="Daniel Moynihan" userId="0f69b44d27987d91" providerId="LiveId" clId="{F4AC31C4-A126-4803-AAFC-1512874D8F3E}" dt="2023-02-18T05:55:21.211" v="5053" actId="478"/>
          <ac:graphicFrameMkLst>
            <pc:docMk/>
            <pc:sldMk cId="3550503941" sldId="296"/>
            <ac:graphicFrameMk id="20" creationId="{79D2EBD1-4068-6642-0103-4733F1739066}"/>
          </ac:graphicFrameMkLst>
        </pc:graphicFrameChg>
        <pc:picChg chg="add del mod">
          <ac:chgData name="Daniel Moynihan" userId="0f69b44d27987d91" providerId="LiveId" clId="{F4AC31C4-A126-4803-AAFC-1512874D8F3E}" dt="2023-02-18T05:41:48.961" v="4954" actId="478"/>
          <ac:picMkLst>
            <pc:docMk/>
            <pc:sldMk cId="3550503941" sldId="296"/>
            <ac:picMk id="4" creationId="{8212C499-527C-D56E-4EEB-E57E2CC7BE43}"/>
          </ac:picMkLst>
        </pc:picChg>
        <pc:picChg chg="add mod">
          <ac:chgData name="Daniel Moynihan" userId="0f69b44d27987d91" providerId="LiveId" clId="{F4AC31C4-A126-4803-AAFC-1512874D8F3E}" dt="2023-02-19T04:34:05.841" v="10592" actId="1036"/>
          <ac:picMkLst>
            <pc:docMk/>
            <pc:sldMk cId="3550503941" sldId="296"/>
            <ac:picMk id="5" creationId="{6386EA4F-D142-036D-C5F2-B4B90F2D1CA6}"/>
          </ac:picMkLst>
        </pc:picChg>
        <pc:picChg chg="add mod">
          <ac:chgData name="Daniel Moynihan" userId="0f69b44d27987d91" providerId="LiveId" clId="{F4AC31C4-A126-4803-AAFC-1512874D8F3E}" dt="2023-02-19T03:44:19.723" v="9510" actId="1076"/>
          <ac:picMkLst>
            <pc:docMk/>
            <pc:sldMk cId="3550503941" sldId="296"/>
            <ac:picMk id="39" creationId="{2D6D869A-1BBF-78A2-9B92-27400BD6215B}"/>
          </ac:picMkLst>
        </pc:picChg>
        <pc:cxnChg chg="add mod">
          <ac:chgData name="Daniel Moynihan" userId="0f69b44d27987d91" providerId="LiveId" clId="{F4AC31C4-A126-4803-AAFC-1512874D8F3E}" dt="2023-02-19T04:34:05.841" v="10592" actId="1036"/>
          <ac:cxnSpMkLst>
            <pc:docMk/>
            <pc:sldMk cId="3550503941" sldId="296"/>
            <ac:cxnSpMk id="7" creationId="{16A36861-A1F2-3D90-1562-5466B37A8B69}"/>
          </ac:cxnSpMkLst>
        </pc:cxnChg>
        <pc:cxnChg chg="add del mod">
          <ac:chgData name="Daniel Moynihan" userId="0f69b44d27987d91" providerId="LiveId" clId="{F4AC31C4-A126-4803-AAFC-1512874D8F3E}" dt="2023-02-18T06:02:42.684" v="5241" actId="478"/>
          <ac:cxnSpMkLst>
            <pc:docMk/>
            <pc:sldMk cId="3550503941" sldId="296"/>
            <ac:cxnSpMk id="33" creationId="{603C36F5-15C3-7A66-B6B6-08F363B2A44D}"/>
          </ac:cxnSpMkLst>
        </pc:cxnChg>
        <pc:cxnChg chg="add mod">
          <ac:chgData name="Daniel Moynihan" userId="0f69b44d27987d91" providerId="LiveId" clId="{F4AC31C4-A126-4803-AAFC-1512874D8F3E}" dt="2023-02-19T04:34:05.841" v="10592" actId="1036"/>
          <ac:cxnSpMkLst>
            <pc:docMk/>
            <pc:sldMk cId="3550503941" sldId="296"/>
            <ac:cxnSpMk id="37" creationId="{A0CD4EFA-9307-1BA8-6068-1678F54C8C39}"/>
          </ac:cxnSpMkLst>
        </pc:cxnChg>
      </pc:sldChg>
      <pc:sldChg chg="modSp add mod ord">
        <pc:chgData name="Daniel Moynihan" userId="0f69b44d27987d91" providerId="LiveId" clId="{F4AC31C4-A126-4803-AAFC-1512874D8F3E}" dt="2023-02-19T05:09:18.528" v="11116"/>
        <pc:sldMkLst>
          <pc:docMk/>
          <pc:sldMk cId="98023883" sldId="297"/>
        </pc:sldMkLst>
        <pc:spChg chg="mod">
          <ac:chgData name="Daniel Moynihan" userId="0f69b44d27987d91" providerId="LiveId" clId="{F4AC31C4-A126-4803-AAFC-1512874D8F3E}" dt="2023-02-18T10:30:39.037" v="7908" actId="20577"/>
          <ac:spMkLst>
            <pc:docMk/>
            <pc:sldMk cId="98023883" sldId="297"/>
            <ac:spMk id="2" creationId="{7DA2A4D9-A29A-0BF2-A977-76BE81CB3467}"/>
          </ac:spMkLst>
        </pc:spChg>
      </pc:sldChg>
      <pc:sldChg chg="addSp delSp modSp add mod ord">
        <pc:chgData name="Daniel Moynihan" userId="0f69b44d27987d91" providerId="LiveId" clId="{F4AC31C4-A126-4803-AAFC-1512874D8F3E}" dt="2023-02-19T05:09:16.961" v="11114"/>
        <pc:sldMkLst>
          <pc:docMk/>
          <pc:sldMk cId="1247535499" sldId="298"/>
        </pc:sldMkLst>
        <pc:spChg chg="mod">
          <ac:chgData name="Daniel Moynihan" userId="0f69b44d27987d91" providerId="LiveId" clId="{F4AC31C4-A126-4803-AAFC-1512874D8F3E}" dt="2023-02-18T10:30:43.595" v="7910" actId="20577"/>
          <ac:spMkLst>
            <pc:docMk/>
            <pc:sldMk cId="1247535499" sldId="298"/>
            <ac:spMk id="2" creationId="{7DA2A4D9-A29A-0BF2-A977-76BE81CB3467}"/>
          </ac:spMkLst>
        </pc:spChg>
        <pc:picChg chg="add del mod modCrop">
          <ac:chgData name="Daniel Moynihan" userId="0f69b44d27987d91" providerId="LiveId" clId="{F4AC31C4-A126-4803-AAFC-1512874D8F3E}" dt="2023-02-18T05:26:02.978" v="4863" actId="478"/>
          <ac:picMkLst>
            <pc:docMk/>
            <pc:sldMk cId="1247535499" sldId="298"/>
            <ac:picMk id="4" creationId="{2EACCA9A-D109-F03E-64D5-F19EA1FCD62C}"/>
          </ac:picMkLst>
        </pc:picChg>
        <pc:picChg chg="del">
          <ac:chgData name="Daniel Moynihan" userId="0f69b44d27987d91" providerId="LiveId" clId="{F4AC31C4-A126-4803-AAFC-1512874D8F3E}" dt="2023-02-18T05:23:33.292" v="4851" actId="478"/>
          <ac:picMkLst>
            <pc:docMk/>
            <pc:sldMk cId="1247535499" sldId="298"/>
            <ac:picMk id="5" creationId="{53387581-C1CB-DBB4-0B78-6C14174CC3B5}"/>
          </ac:picMkLst>
        </pc:picChg>
        <pc:picChg chg="add mod modCrop">
          <ac:chgData name="Daniel Moynihan" userId="0f69b44d27987d91" providerId="LiveId" clId="{F4AC31C4-A126-4803-AAFC-1512874D8F3E}" dt="2023-02-18T05:26:47.198" v="4872" actId="1076"/>
          <ac:picMkLst>
            <pc:docMk/>
            <pc:sldMk cId="1247535499" sldId="298"/>
            <ac:picMk id="7" creationId="{060AE040-7441-37C5-2F83-17643ACB6A9C}"/>
          </ac:picMkLst>
        </pc:picChg>
      </pc:sldChg>
      <pc:sldChg chg="addSp delSp modSp new mod">
        <pc:chgData name="Daniel Moynihan" userId="0f69b44d27987d91" providerId="LiveId" clId="{F4AC31C4-A126-4803-AAFC-1512874D8F3E}" dt="2023-02-19T04:14:57.846" v="10201" actId="1076"/>
        <pc:sldMkLst>
          <pc:docMk/>
          <pc:sldMk cId="2907670807" sldId="299"/>
        </pc:sldMkLst>
        <pc:spChg chg="mod">
          <ac:chgData name="Daniel Moynihan" userId="0f69b44d27987d91" providerId="LiveId" clId="{F4AC31C4-A126-4803-AAFC-1512874D8F3E}" dt="2023-02-18T06:04:12.888" v="5261" actId="20577"/>
          <ac:spMkLst>
            <pc:docMk/>
            <pc:sldMk cId="2907670807" sldId="299"/>
            <ac:spMk id="2" creationId="{132B838D-47CF-5481-0200-EB3E4530D0BD}"/>
          </ac:spMkLst>
        </pc:spChg>
        <pc:spChg chg="del">
          <ac:chgData name="Daniel Moynihan" userId="0f69b44d27987d91" providerId="LiveId" clId="{F4AC31C4-A126-4803-AAFC-1512874D8F3E}" dt="2023-02-18T06:04:18.761" v="5262" actId="3680"/>
          <ac:spMkLst>
            <pc:docMk/>
            <pc:sldMk cId="2907670807" sldId="299"/>
            <ac:spMk id="3" creationId="{BC55F1D0-BDC4-5093-A90F-6A4F99E6524E}"/>
          </ac:spMkLst>
        </pc:spChg>
        <pc:spChg chg="add mod">
          <ac:chgData name="Daniel Moynihan" userId="0f69b44d27987d91" providerId="LiveId" clId="{F4AC31C4-A126-4803-AAFC-1512874D8F3E}" dt="2023-02-19T04:14:57.846" v="10201" actId="1076"/>
          <ac:spMkLst>
            <pc:docMk/>
            <pc:sldMk cId="2907670807" sldId="299"/>
            <ac:spMk id="7" creationId="{E5108B68-B8B9-2FD2-3CF4-57555EF9F8AD}"/>
          </ac:spMkLst>
        </pc:spChg>
        <pc:graphicFrameChg chg="add mod ord modGraphic">
          <ac:chgData name="Daniel Moynihan" userId="0f69b44d27987d91" providerId="LiveId" clId="{F4AC31C4-A126-4803-AAFC-1512874D8F3E}" dt="2023-02-19T04:14:10.373" v="10194" actId="1076"/>
          <ac:graphicFrameMkLst>
            <pc:docMk/>
            <pc:sldMk cId="2907670807" sldId="299"/>
            <ac:graphicFrameMk id="4" creationId="{8C2E0740-2814-329D-7FD4-0D23059A4347}"/>
          </ac:graphicFrameMkLst>
        </pc:graphicFrameChg>
        <pc:picChg chg="add mod">
          <ac:chgData name="Daniel Moynihan" userId="0f69b44d27987d91" providerId="LiveId" clId="{F4AC31C4-A126-4803-AAFC-1512874D8F3E}" dt="2023-02-19T03:44:33.960" v="9512" actId="1076"/>
          <ac:picMkLst>
            <pc:docMk/>
            <pc:sldMk cId="2907670807" sldId="299"/>
            <ac:picMk id="6" creationId="{06E7670D-1A89-12C8-0D71-D1EB37F283B9}"/>
          </ac:picMkLst>
        </pc:picChg>
        <pc:cxnChg chg="add mod">
          <ac:chgData name="Daniel Moynihan" userId="0f69b44d27987d91" providerId="LiveId" clId="{F4AC31C4-A126-4803-AAFC-1512874D8F3E}" dt="2023-02-19T04:14:57.846" v="10201" actId="1076"/>
          <ac:cxnSpMkLst>
            <pc:docMk/>
            <pc:sldMk cId="2907670807" sldId="299"/>
            <ac:cxnSpMk id="9" creationId="{54B25BAF-EE5F-F5BC-52B2-00FA16BBDA99}"/>
          </ac:cxnSpMkLst>
        </pc:cxnChg>
        <pc:cxnChg chg="add mod">
          <ac:chgData name="Daniel Moynihan" userId="0f69b44d27987d91" providerId="LiveId" clId="{F4AC31C4-A126-4803-AAFC-1512874D8F3E}" dt="2023-02-19T04:14:57.846" v="10201" actId="1076"/>
          <ac:cxnSpMkLst>
            <pc:docMk/>
            <pc:sldMk cId="2907670807" sldId="299"/>
            <ac:cxnSpMk id="11" creationId="{311535CF-43B1-ACDC-0FC2-26A3B77AE363}"/>
          </ac:cxnSpMkLst>
        </pc:cxnChg>
        <pc:cxnChg chg="add mod">
          <ac:chgData name="Daniel Moynihan" userId="0f69b44d27987d91" providerId="LiveId" clId="{F4AC31C4-A126-4803-AAFC-1512874D8F3E}" dt="2023-02-19T04:14:57.846" v="10201" actId="1076"/>
          <ac:cxnSpMkLst>
            <pc:docMk/>
            <pc:sldMk cId="2907670807" sldId="299"/>
            <ac:cxnSpMk id="13" creationId="{12474567-DE2C-E29A-43EC-643901E43E53}"/>
          </ac:cxnSpMkLst>
        </pc:cxnChg>
        <pc:cxnChg chg="add mod">
          <ac:chgData name="Daniel Moynihan" userId="0f69b44d27987d91" providerId="LiveId" clId="{F4AC31C4-A126-4803-AAFC-1512874D8F3E}" dt="2023-02-19T04:14:57.846" v="10201" actId="1076"/>
          <ac:cxnSpMkLst>
            <pc:docMk/>
            <pc:sldMk cId="2907670807" sldId="299"/>
            <ac:cxnSpMk id="15" creationId="{F19CCBB0-849F-79B3-974E-F9AE7B1B1604}"/>
          </ac:cxnSpMkLst>
        </pc:cxnChg>
        <pc:cxnChg chg="add mod">
          <ac:chgData name="Daniel Moynihan" userId="0f69b44d27987d91" providerId="LiveId" clId="{F4AC31C4-A126-4803-AAFC-1512874D8F3E}" dt="2023-02-19T04:14:57.846" v="10201" actId="1076"/>
          <ac:cxnSpMkLst>
            <pc:docMk/>
            <pc:sldMk cId="2907670807" sldId="299"/>
            <ac:cxnSpMk id="17" creationId="{DF6A4B1E-E1A6-4E15-20E6-2C44FA179262}"/>
          </ac:cxnSpMkLst>
        </pc:cxnChg>
      </pc:sldChg>
      <pc:sldChg chg="addSp modSp new mod">
        <pc:chgData name="Daniel Moynihan" userId="0f69b44d27987d91" providerId="LiveId" clId="{F4AC31C4-A126-4803-AAFC-1512874D8F3E}" dt="2023-02-19T23:29:45.392" v="11607" actId="20577"/>
        <pc:sldMkLst>
          <pc:docMk/>
          <pc:sldMk cId="3343958936" sldId="300"/>
        </pc:sldMkLst>
        <pc:spChg chg="mod">
          <ac:chgData name="Daniel Moynihan" userId="0f69b44d27987d91" providerId="LiveId" clId="{F4AC31C4-A126-4803-AAFC-1512874D8F3E}" dt="2023-02-18T06:08:53.910" v="5518" actId="20577"/>
          <ac:spMkLst>
            <pc:docMk/>
            <pc:sldMk cId="3343958936" sldId="300"/>
            <ac:spMk id="2" creationId="{B01F5952-A3E3-5234-7479-ECABBBA0FE82}"/>
          </ac:spMkLst>
        </pc:spChg>
        <pc:spChg chg="mod">
          <ac:chgData name="Daniel Moynihan" userId="0f69b44d27987d91" providerId="LiveId" clId="{F4AC31C4-A126-4803-AAFC-1512874D8F3E}" dt="2023-02-19T23:29:45.392" v="11607" actId="20577"/>
          <ac:spMkLst>
            <pc:docMk/>
            <pc:sldMk cId="3343958936" sldId="300"/>
            <ac:spMk id="3" creationId="{01B741E3-1F1A-B589-5425-D47A76FEE876}"/>
          </ac:spMkLst>
        </pc:spChg>
        <pc:picChg chg="add mod">
          <ac:chgData name="Daniel Moynihan" userId="0f69b44d27987d91" providerId="LiveId" clId="{F4AC31C4-A126-4803-AAFC-1512874D8F3E}" dt="2023-02-19T03:44:47.057" v="9514" actId="1076"/>
          <ac:picMkLst>
            <pc:docMk/>
            <pc:sldMk cId="3343958936" sldId="300"/>
            <ac:picMk id="4" creationId="{E13D0BED-6867-2569-B14C-0B27D35A34D4}"/>
          </ac:picMkLst>
        </pc:picChg>
      </pc:sldChg>
      <pc:sldChg chg="addSp modSp new mod">
        <pc:chgData name="Daniel Moynihan" userId="0f69b44d27987d91" providerId="LiveId" clId="{F4AC31C4-A126-4803-AAFC-1512874D8F3E}" dt="2023-02-19T03:45:11.226" v="9518" actId="14100"/>
        <pc:sldMkLst>
          <pc:docMk/>
          <pc:sldMk cId="2231424628" sldId="301"/>
        </pc:sldMkLst>
        <pc:spChg chg="mod">
          <ac:chgData name="Daniel Moynihan" userId="0f69b44d27987d91" providerId="LiveId" clId="{F4AC31C4-A126-4803-AAFC-1512874D8F3E}" dt="2023-02-18T06:09:45.618" v="5652" actId="20577"/>
          <ac:spMkLst>
            <pc:docMk/>
            <pc:sldMk cId="2231424628" sldId="301"/>
            <ac:spMk id="2" creationId="{BB877957-B5BE-C0BD-B3FF-02275C9169EE}"/>
          </ac:spMkLst>
        </pc:spChg>
        <pc:spChg chg="mod">
          <ac:chgData name="Daniel Moynihan" userId="0f69b44d27987d91" providerId="LiveId" clId="{F4AC31C4-A126-4803-AAFC-1512874D8F3E}" dt="2023-02-18T09:22:29.223" v="5927" actId="20577"/>
          <ac:spMkLst>
            <pc:docMk/>
            <pc:sldMk cId="2231424628" sldId="301"/>
            <ac:spMk id="3" creationId="{B0DFD811-9641-01BB-E62D-3420109871EB}"/>
          </ac:spMkLst>
        </pc:spChg>
        <pc:picChg chg="add mod">
          <ac:chgData name="Daniel Moynihan" userId="0f69b44d27987d91" providerId="LiveId" clId="{F4AC31C4-A126-4803-AAFC-1512874D8F3E}" dt="2023-02-19T03:45:11.226" v="9518" actId="14100"/>
          <ac:picMkLst>
            <pc:docMk/>
            <pc:sldMk cId="2231424628" sldId="301"/>
            <ac:picMk id="5" creationId="{3D9F0189-D510-F150-5F72-A9852AED2ED4}"/>
          </ac:picMkLst>
        </pc:picChg>
      </pc:sldChg>
      <pc:sldChg chg="addSp delSp modSp new mod addCm delCm">
        <pc:chgData name="Daniel Moynihan" userId="0f69b44d27987d91" providerId="LiveId" clId="{F4AC31C4-A126-4803-AAFC-1512874D8F3E}" dt="2023-02-20T01:28:58.624" v="12679" actId="1076"/>
        <pc:sldMkLst>
          <pc:docMk/>
          <pc:sldMk cId="3365156477" sldId="302"/>
        </pc:sldMkLst>
        <pc:spChg chg="mod">
          <ac:chgData name="Daniel Moynihan" userId="0f69b44d27987d91" providerId="LiveId" clId="{F4AC31C4-A126-4803-AAFC-1512874D8F3E}" dt="2023-02-19T05:48:07.921" v="11265" actId="20577"/>
          <ac:spMkLst>
            <pc:docMk/>
            <pc:sldMk cId="3365156477" sldId="302"/>
            <ac:spMk id="2" creationId="{26B96F41-F33F-9A9C-F478-2BCF7C38C9B1}"/>
          </ac:spMkLst>
        </pc:spChg>
        <pc:spChg chg="mod">
          <ac:chgData name="Daniel Moynihan" userId="0f69b44d27987d91" providerId="LiveId" clId="{F4AC31C4-A126-4803-AAFC-1512874D8F3E}" dt="2023-02-19T23:41:21.864" v="12193" actId="1035"/>
          <ac:spMkLst>
            <pc:docMk/>
            <pc:sldMk cId="3365156477" sldId="302"/>
            <ac:spMk id="3" creationId="{9C6730AA-EC60-7514-4066-E69CB4F65978}"/>
          </ac:spMkLst>
        </pc:spChg>
        <pc:spChg chg="add mod">
          <ac:chgData name="Daniel Moynihan" userId="0f69b44d27987d91" providerId="LiveId" clId="{F4AC31C4-A126-4803-AAFC-1512874D8F3E}" dt="2023-02-19T23:43:44.998" v="12459" actId="1035"/>
          <ac:spMkLst>
            <pc:docMk/>
            <pc:sldMk cId="3365156477" sldId="302"/>
            <ac:spMk id="4" creationId="{20E445BF-2B2B-9673-7E9B-03D71355C71C}"/>
          </ac:spMkLst>
        </pc:spChg>
        <pc:spChg chg="add mod">
          <ac:chgData name="Daniel Moynihan" userId="0f69b44d27987d91" providerId="LiveId" clId="{F4AC31C4-A126-4803-AAFC-1512874D8F3E}" dt="2023-02-19T23:41:28.046" v="12208" actId="1035"/>
          <ac:spMkLst>
            <pc:docMk/>
            <pc:sldMk cId="3365156477" sldId="302"/>
            <ac:spMk id="6" creationId="{893C2D96-E0F0-333F-BAC1-28877D14C1B4}"/>
          </ac:spMkLst>
        </pc:spChg>
        <pc:spChg chg="add del mod">
          <ac:chgData name="Daniel Moynihan" userId="0f69b44d27987d91" providerId="LiveId" clId="{F4AC31C4-A126-4803-AAFC-1512874D8F3E}" dt="2023-02-19T23:40:14.012" v="12164" actId="478"/>
          <ac:spMkLst>
            <pc:docMk/>
            <pc:sldMk cId="3365156477" sldId="302"/>
            <ac:spMk id="7" creationId="{D2C77E41-62B1-0F84-7BCF-04CBCBA05455}"/>
          </ac:spMkLst>
        </pc:spChg>
        <pc:spChg chg="add mod">
          <ac:chgData name="Daniel Moynihan" userId="0f69b44d27987d91" providerId="LiveId" clId="{F4AC31C4-A126-4803-AAFC-1512874D8F3E}" dt="2023-02-19T23:41:28.046" v="12208" actId="1035"/>
          <ac:spMkLst>
            <pc:docMk/>
            <pc:sldMk cId="3365156477" sldId="302"/>
            <ac:spMk id="8" creationId="{02A2AC8C-8287-B3CC-9A3C-C32E30814C7B}"/>
          </ac:spMkLst>
        </pc:spChg>
        <pc:spChg chg="add mod">
          <ac:chgData name="Daniel Moynihan" userId="0f69b44d27987d91" providerId="LiveId" clId="{F4AC31C4-A126-4803-AAFC-1512874D8F3E}" dt="2023-02-19T23:41:28.046" v="12208" actId="1035"/>
          <ac:spMkLst>
            <pc:docMk/>
            <pc:sldMk cId="3365156477" sldId="302"/>
            <ac:spMk id="9" creationId="{41453C84-AB44-5090-8DF7-49DA2723AD1C}"/>
          </ac:spMkLst>
        </pc:spChg>
        <pc:spChg chg="add mod">
          <ac:chgData name="Daniel Moynihan" userId="0f69b44d27987d91" providerId="LiveId" clId="{F4AC31C4-A126-4803-AAFC-1512874D8F3E}" dt="2023-02-20T01:28:58.624" v="12679" actId="1076"/>
          <ac:spMkLst>
            <pc:docMk/>
            <pc:sldMk cId="3365156477" sldId="302"/>
            <ac:spMk id="12" creationId="{EB8649A9-5005-F0DC-FDF4-FC0A8265B23B}"/>
          </ac:spMkLst>
        </pc:spChg>
        <pc:picChg chg="add mod">
          <ac:chgData name="Daniel Moynihan" userId="0f69b44d27987d91" providerId="LiveId" clId="{F4AC31C4-A126-4803-AAFC-1512874D8F3E}" dt="2023-02-19T04:38:03.340" v="11024" actId="1076"/>
          <ac:picMkLst>
            <pc:docMk/>
            <pc:sldMk cId="3365156477" sldId="302"/>
            <ac:picMk id="5" creationId="{EBC8080B-C0EE-B6C0-A0FB-6733FD9FCF19}"/>
          </ac:picMkLst>
        </pc:picChg>
        <pc:cxnChg chg="add">
          <ac:chgData name="Daniel Moynihan" userId="0f69b44d27987d91" providerId="LiveId" clId="{F4AC31C4-A126-4803-AAFC-1512874D8F3E}" dt="2023-02-19T23:43:55.590" v="12460" actId="11529"/>
          <ac:cxnSpMkLst>
            <pc:docMk/>
            <pc:sldMk cId="3365156477" sldId="302"/>
            <ac:cxnSpMk id="11" creationId="{6FC03C71-9E17-B875-29CC-F898378612B3}"/>
          </ac:cxnSpMkLst>
        </pc:cxnChg>
      </pc:sldChg>
      <pc:sldChg chg="addSp delSp modSp new mod">
        <pc:chgData name="Daniel Moynihan" userId="0f69b44d27987d91" providerId="LiveId" clId="{F4AC31C4-A126-4803-AAFC-1512874D8F3E}" dt="2023-02-20T00:58:27.542" v="12487"/>
        <pc:sldMkLst>
          <pc:docMk/>
          <pc:sldMk cId="2125472643" sldId="303"/>
        </pc:sldMkLst>
        <pc:spChg chg="mod">
          <ac:chgData name="Daniel Moynihan" userId="0f69b44d27987d91" providerId="LiveId" clId="{F4AC31C4-A126-4803-AAFC-1512874D8F3E}" dt="2023-02-19T05:48:05.219" v="11264" actId="20577"/>
          <ac:spMkLst>
            <pc:docMk/>
            <pc:sldMk cId="2125472643" sldId="303"/>
            <ac:spMk id="2" creationId="{A1022EB9-C9BD-EDD0-6D6C-26F94DDCA609}"/>
          </ac:spMkLst>
        </pc:spChg>
        <pc:spChg chg="add mod">
          <ac:chgData name="Daniel Moynihan" userId="0f69b44d27987d91" providerId="LiveId" clId="{F4AC31C4-A126-4803-AAFC-1512874D8F3E}" dt="2023-02-20T00:58:03.041" v="12485"/>
          <ac:spMkLst>
            <pc:docMk/>
            <pc:sldMk cId="2125472643" sldId="303"/>
            <ac:spMk id="3" creationId="{61F38D18-2C50-2E44-1CBC-6CF034F6DB0D}"/>
          </ac:spMkLst>
        </pc:spChg>
        <pc:spChg chg="del">
          <ac:chgData name="Daniel Moynihan" userId="0f69b44d27987d91" providerId="LiveId" clId="{F4AC31C4-A126-4803-AAFC-1512874D8F3E}" dt="2023-02-18T09:41:00.287" v="6684" actId="22"/>
          <ac:spMkLst>
            <pc:docMk/>
            <pc:sldMk cId="2125472643" sldId="303"/>
            <ac:spMk id="3" creationId="{D4596452-45A9-B6E3-C111-F5CE20405B51}"/>
          </ac:spMkLst>
        </pc:spChg>
        <pc:spChg chg="add mod">
          <ac:chgData name="Daniel Moynihan" userId="0f69b44d27987d91" providerId="LiveId" clId="{F4AC31C4-A126-4803-AAFC-1512874D8F3E}" dt="2023-02-20T00:58:14.979" v="12486"/>
          <ac:spMkLst>
            <pc:docMk/>
            <pc:sldMk cId="2125472643" sldId="303"/>
            <ac:spMk id="4" creationId="{C1E5AB05-94A7-5FFA-521A-0B647121AE01}"/>
          </ac:spMkLst>
        </pc:spChg>
        <pc:spChg chg="add mod">
          <ac:chgData name="Daniel Moynihan" userId="0f69b44d27987d91" providerId="LiveId" clId="{F4AC31C4-A126-4803-AAFC-1512874D8F3E}" dt="2023-02-20T00:58:27.542" v="12487"/>
          <ac:spMkLst>
            <pc:docMk/>
            <pc:sldMk cId="2125472643" sldId="303"/>
            <ac:spMk id="6" creationId="{A751B7A8-CB89-4B69-D7CD-E84442D4FE21}"/>
          </ac:spMkLst>
        </pc:spChg>
        <pc:spChg chg="add mod">
          <ac:chgData name="Daniel Moynihan" userId="0f69b44d27987d91" providerId="LiveId" clId="{F4AC31C4-A126-4803-AAFC-1512874D8F3E}" dt="2023-02-19T04:16:53.245" v="10313" actId="1035"/>
          <ac:spMkLst>
            <pc:docMk/>
            <pc:sldMk cId="2125472643" sldId="303"/>
            <ac:spMk id="8" creationId="{698EC404-9FC7-FA68-E4BC-26BA260B73A9}"/>
          </ac:spMkLst>
        </pc:spChg>
        <pc:spChg chg="add mod">
          <ac:chgData name="Daniel Moynihan" userId="0f69b44d27987d91" providerId="LiveId" clId="{F4AC31C4-A126-4803-AAFC-1512874D8F3E}" dt="2023-02-20T00:58:27.542" v="12487"/>
          <ac:spMkLst>
            <pc:docMk/>
            <pc:sldMk cId="2125472643" sldId="303"/>
            <ac:spMk id="12" creationId="{44C0F9EB-9871-31FC-C63E-26201CDF6E17}"/>
          </ac:spMkLst>
        </pc:spChg>
        <pc:picChg chg="add mod ord">
          <ac:chgData name="Daniel Moynihan" userId="0f69b44d27987d91" providerId="LiveId" clId="{F4AC31C4-A126-4803-AAFC-1512874D8F3E}" dt="2023-02-19T04:17:26.340" v="10322" actId="408"/>
          <ac:picMkLst>
            <pc:docMk/>
            <pc:sldMk cId="2125472643" sldId="303"/>
            <ac:picMk id="5" creationId="{96D742B5-00BC-CA23-0275-359CF2B8A026}"/>
          </ac:picMkLst>
        </pc:picChg>
        <pc:picChg chg="add mod">
          <ac:chgData name="Daniel Moynihan" userId="0f69b44d27987d91" providerId="LiveId" clId="{F4AC31C4-A126-4803-AAFC-1512874D8F3E}" dt="2023-02-19T04:17:35.161" v="10324" actId="408"/>
          <ac:picMkLst>
            <pc:docMk/>
            <pc:sldMk cId="2125472643" sldId="303"/>
            <ac:picMk id="7" creationId="{FDA6B738-8CAD-EC10-984A-80760A3AF3EA}"/>
          </ac:picMkLst>
        </pc:picChg>
        <pc:picChg chg="add mod">
          <ac:chgData name="Daniel Moynihan" userId="0f69b44d27987d91" providerId="LiveId" clId="{F4AC31C4-A126-4803-AAFC-1512874D8F3E}" dt="2023-02-19T04:38:10.538" v="11027" actId="1076"/>
          <ac:picMkLst>
            <pc:docMk/>
            <pc:sldMk cId="2125472643" sldId="303"/>
            <ac:picMk id="9" creationId="{3D21AD80-F81A-8AD1-7CAE-69C26C2A7943}"/>
          </ac:picMkLst>
        </pc:picChg>
        <pc:picChg chg="add mod">
          <ac:chgData name="Daniel Moynihan" userId="0f69b44d27987d91" providerId="LiveId" clId="{F4AC31C4-A126-4803-AAFC-1512874D8F3E}" dt="2023-02-19T04:17:26.340" v="10322" actId="408"/>
          <ac:picMkLst>
            <pc:docMk/>
            <pc:sldMk cId="2125472643" sldId="303"/>
            <ac:picMk id="10" creationId="{0F139FCB-FAC9-3006-130B-9B111AE72C09}"/>
          </ac:picMkLst>
        </pc:picChg>
        <pc:picChg chg="add mod">
          <ac:chgData name="Daniel Moynihan" userId="0f69b44d27987d91" providerId="LiveId" clId="{F4AC31C4-A126-4803-AAFC-1512874D8F3E}" dt="2023-02-19T04:17:35.161" v="10324" actId="408"/>
          <ac:picMkLst>
            <pc:docMk/>
            <pc:sldMk cId="2125472643" sldId="303"/>
            <ac:picMk id="11" creationId="{FE48DF70-2195-F075-2188-CE4EF49954B2}"/>
          </ac:picMkLst>
        </pc:picChg>
        <pc:cxnChg chg="add mod">
          <ac:chgData name="Daniel Moynihan" userId="0f69b44d27987d91" providerId="LiveId" clId="{F4AC31C4-A126-4803-AAFC-1512874D8F3E}" dt="2023-02-20T00:58:27.542" v="12487"/>
          <ac:cxnSpMkLst>
            <pc:docMk/>
            <pc:sldMk cId="2125472643" sldId="303"/>
            <ac:cxnSpMk id="13" creationId="{C78E31A8-BC13-4003-AA66-D467D01A0871}"/>
          </ac:cxnSpMkLst>
        </pc:cxnChg>
        <pc:cxnChg chg="add mod">
          <ac:chgData name="Daniel Moynihan" userId="0f69b44d27987d91" providerId="LiveId" clId="{F4AC31C4-A126-4803-AAFC-1512874D8F3E}" dt="2023-02-20T00:58:27.542" v="12487"/>
          <ac:cxnSpMkLst>
            <pc:docMk/>
            <pc:sldMk cId="2125472643" sldId="303"/>
            <ac:cxnSpMk id="14" creationId="{94BD8C87-A261-D73C-2BE6-61DAF3955491}"/>
          </ac:cxnSpMkLst>
        </pc:cxnChg>
      </pc:sldChg>
      <pc:sldChg chg="addSp delSp modSp new del mod">
        <pc:chgData name="Daniel Moynihan" userId="0f69b44d27987d91" providerId="LiveId" clId="{F4AC31C4-A126-4803-AAFC-1512874D8F3E}" dt="2023-02-19T04:17:40.861" v="10325" actId="47"/>
        <pc:sldMkLst>
          <pc:docMk/>
          <pc:sldMk cId="1926207161" sldId="304"/>
        </pc:sldMkLst>
        <pc:spChg chg="mod">
          <ac:chgData name="Daniel Moynihan" userId="0f69b44d27987d91" providerId="LiveId" clId="{F4AC31C4-A126-4803-AAFC-1512874D8F3E}" dt="2023-02-18T09:42:18.056" v="6696"/>
          <ac:spMkLst>
            <pc:docMk/>
            <pc:sldMk cId="1926207161" sldId="304"/>
            <ac:spMk id="2" creationId="{5D1C3218-4947-802B-2CB1-AF9430FF6ED8}"/>
          </ac:spMkLst>
        </pc:spChg>
        <pc:spChg chg="del">
          <ac:chgData name="Daniel Moynihan" userId="0f69b44d27987d91" providerId="LiveId" clId="{F4AC31C4-A126-4803-AAFC-1512874D8F3E}" dt="2023-02-18T09:42:43.462" v="6697" actId="22"/>
          <ac:spMkLst>
            <pc:docMk/>
            <pc:sldMk cId="1926207161" sldId="304"/>
            <ac:spMk id="3" creationId="{D0B6DA3B-1CF5-12EB-E733-43DFAAEBA419}"/>
          </ac:spMkLst>
        </pc:spChg>
        <pc:picChg chg="add mod ord">
          <ac:chgData name="Daniel Moynihan" userId="0f69b44d27987d91" providerId="LiveId" clId="{F4AC31C4-A126-4803-AAFC-1512874D8F3E}" dt="2023-02-18T12:07:00.253" v="8871" actId="1036"/>
          <ac:picMkLst>
            <pc:docMk/>
            <pc:sldMk cId="1926207161" sldId="304"/>
            <ac:picMk id="5" creationId="{7457FBF0-1D74-6C50-80BB-EE36F491A2C5}"/>
          </ac:picMkLst>
        </pc:picChg>
        <pc:picChg chg="add mod">
          <ac:chgData name="Daniel Moynihan" userId="0f69b44d27987d91" providerId="LiveId" clId="{F4AC31C4-A126-4803-AAFC-1512874D8F3E}" dt="2023-02-18T12:07:00.253" v="8871" actId="1036"/>
          <ac:picMkLst>
            <pc:docMk/>
            <pc:sldMk cId="1926207161" sldId="304"/>
            <ac:picMk id="7" creationId="{EADA86A4-8DD7-6EE8-50AE-B4A666CB3925}"/>
          </ac:picMkLst>
        </pc:picChg>
        <pc:picChg chg="add mod">
          <ac:chgData name="Daniel Moynihan" userId="0f69b44d27987d91" providerId="LiveId" clId="{F4AC31C4-A126-4803-AAFC-1512874D8F3E}" dt="2023-02-19T03:45:26.536" v="9522"/>
          <ac:picMkLst>
            <pc:docMk/>
            <pc:sldMk cId="1926207161" sldId="304"/>
            <ac:picMk id="8" creationId="{7D82DA42-3CD2-748A-DC69-75617A9239EC}"/>
          </ac:picMkLst>
        </pc:picChg>
      </pc:sldChg>
      <pc:sldChg chg="addSp delSp modSp new mod">
        <pc:chgData name="Daniel Moynihan" userId="0f69b44d27987d91" providerId="LiveId" clId="{F4AC31C4-A126-4803-AAFC-1512874D8F3E}" dt="2023-02-19T05:47:56.130" v="11260" actId="20577"/>
        <pc:sldMkLst>
          <pc:docMk/>
          <pc:sldMk cId="3790428612" sldId="305"/>
        </pc:sldMkLst>
        <pc:spChg chg="mod">
          <ac:chgData name="Daniel Moynihan" userId="0f69b44d27987d91" providerId="LiveId" clId="{F4AC31C4-A126-4803-AAFC-1512874D8F3E}" dt="2023-02-19T05:47:56.130" v="11260" actId="20577"/>
          <ac:spMkLst>
            <pc:docMk/>
            <pc:sldMk cId="3790428612" sldId="305"/>
            <ac:spMk id="2" creationId="{2F49C134-865D-7870-7B7A-D1E3817BBAF7}"/>
          </ac:spMkLst>
        </pc:spChg>
        <pc:spChg chg="del">
          <ac:chgData name="Daniel Moynihan" userId="0f69b44d27987d91" providerId="LiveId" clId="{F4AC31C4-A126-4803-AAFC-1512874D8F3E}" dt="2023-02-18T10:11:23.353" v="7242" actId="22"/>
          <ac:spMkLst>
            <pc:docMk/>
            <pc:sldMk cId="3790428612" sldId="305"/>
            <ac:spMk id="3" creationId="{34B66091-2ADF-7707-D7BB-E45DCDCBC534}"/>
          </ac:spMkLst>
        </pc:spChg>
        <pc:spChg chg="add mod">
          <ac:chgData name="Daniel Moynihan" userId="0f69b44d27987d91" providerId="LiveId" clId="{F4AC31C4-A126-4803-AAFC-1512874D8F3E}" dt="2023-02-18T10:13:48.084" v="7305" actId="1076"/>
          <ac:spMkLst>
            <pc:docMk/>
            <pc:sldMk cId="3790428612" sldId="305"/>
            <ac:spMk id="8" creationId="{11FC685F-1205-9AF1-5465-8D0441DF07D3}"/>
          </ac:spMkLst>
        </pc:spChg>
        <pc:picChg chg="add mod ord">
          <ac:chgData name="Daniel Moynihan" userId="0f69b44d27987d91" providerId="LiveId" clId="{F4AC31C4-A126-4803-AAFC-1512874D8F3E}" dt="2023-02-18T10:13:00.608" v="7250" actId="408"/>
          <ac:picMkLst>
            <pc:docMk/>
            <pc:sldMk cId="3790428612" sldId="305"/>
            <ac:picMk id="5" creationId="{5260F423-53F3-B403-CC83-91B61155F525}"/>
          </ac:picMkLst>
        </pc:picChg>
        <pc:picChg chg="add mod">
          <ac:chgData name="Daniel Moynihan" userId="0f69b44d27987d91" providerId="LiveId" clId="{F4AC31C4-A126-4803-AAFC-1512874D8F3E}" dt="2023-02-18T10:13:00.608" v="7250" actId="408"/>
          <ac:picMkLst>
            <pc:docMk/>
            <pc:sldMk cId="3790428612" sldId="305"/>
            <ac:picMk id="7" creationId="{3CBF5432-E0A3-B614-2C1B-B470C47A0F21}"/>
          </ac:picMkLst>
        </pc:picChg>
        <pc:picChg chg="add del mod">
          <ac:chgData name="Daniel Moynihan" userId="0f69b44d27987d91" providerId="LiveId" clId="{F4AC31C4-A126-4803-AAFC-1512874D8F3E}" dt="2023-02-19T04:38:43.933" v="11044" actId="478"/>
          <ac:picMkLst>
            <pc:docMk/>
            <pc:sldMk cId="3790428612" sldId="305"/>
            <ac:picMk id="9" creationId="{DBD56F9D-E23E-A79D-3794-EC81BAA79AE5}"/>
          </ac:picMkLst>
        </pc:picChg>
        <pc:picChg chg="add mod">
          <ac:chgData name="Daniel Moynihan" userId="0f69b44d27987d91" providerId="LiveId" clId="{F4AC31C4-A126-4803-AAFC-1512874D8F3E}" dt="2023-02-19T04:38:42.409" v="11043"/>
          <ac:picMkLst>
            <pc:docMk/>
            <pc:sldMk cId="3790428612" sldId="305"/>
            <ac:picMk id="10" creationId="{B9167EFA-C95A-AA66-5F96-3043E0C3D892}"/>
          </ac:picMkLst>
        </pc:picChg>
      </pc:sldChg>
      <pc:sldChg chg="addSp delSp modSp new mod">
        <pc:chgData name="Daniel Moynihan" userId="0f69b44d27987d91" providerId="LiveId" clId="{F4AC31C4-A126-4803-AAFC-1512874D8F3E}" dt="2023-02-19T05:48:03.547" v="11263" actId="20577"/>
        <pc:sldMkLst>
          <pc:docMk/>
          <pc:sldMk cId="1573688124" sldId="306"/>
        </pc:sldMkLst>
        <pc:spChg chg="mod">
          <ac:chgData name="Daniel Moynihan" userId="0f69b44d27987d91" providerId="LiveId" clId="{F4AC31C4-A126-4803-AAFC-1512874D8F3E}" dt="2023-02-19T05:48:03.547" v="11263" actId="20577"/>
          <ac:spMkLst>
            <pc:docMk/>
            <pc:sldMk cId="1573688124" sldId="306"/>
            <ac:spMk id="2" creationId="{DAB4D726-6DB7-A1F8-EA8A-87F445DCCCA9}"/>
          </ac:spMkLst>
        </pc:spChg>
        <pc:spChg chg="del">
          <ac:chgData name="Daniel Moynihan" userId="0f69b44d27987d91" providerId="LiveId" clId="{F4AC31C4-A126-4803-AAFC-1512874D8F3E}" dt="2023-02-18T09:44:29.572" v="6708" actId="22"/>
          <ac:spMkLst>
            <pc:docMk/>
            <pc:sldMk cId="1573688124" sldId="306"/>
            <ac:spMk id="3" creationId="{234E3C18-DD0A-C39C-5D36-B9DF45E98595}"/>
          </ac:spMkLst>
        </pc:spChg>
        <pc:picChg chg="add mod ord">
          <ac:chgData name="Daniel Moynihan" userId="0f69b44d27987d91" providerId="LiveId" clId="{F4AC31C4-A126-4803-AAFC-1512874D8F3E}" dt="2023-02-18T09:52:33.995" v="6717" actId="408"/>
          <ac:picMkLst>
            <pc:docMk/>
            <pc:sldMk cId="1573688124" sldId="306"/>
            <ac:picMk id="5" creationId="{DB960C0A-8FC0-BF42-5399-4CBDA4D9CF51}"/>
          </ac:picMkLst>
        </pc:picChg>
        <pc:picChg chg="add mod">
          <ac:chgData name="Daniel Moynihan" userId="0f69b44d27987d91" providerId="LiveId" clId="{F4AC31C4-A126-4803-AAFC-1512874D8F3E}" dt="2023-02-18T09:52:33.995" v="6717" actId="408"/>
          <ac:picMkLst>
            <pc:docMk/>
            <pc:sldMk cId="1573688124" sldId="306"/>
            <ac:picMk id="7" creationId="{A76562D8-8DF5-C24B-74FB-0B725E0B159D}"/>
          </ac:picMkLst>
        </pc:picChg>
        <pc:picChg chg="add del mod">
          <ac:chgData name="Daniel Moynihan" userId="0f69b44d27987d91" providerId="LiveId" clId="{F4AC31C4-A126-4803-AAFC-1512874D8F3E}" dt="2023-02-19T04:38:20.212" v="11031" actId="478"/>
          <ac:picMkLst>
            <pc:docMk/>
            <pc:sldMk cId="1573688124" sldId="306"/>
            <ac:picMk id="8" creationId="{201CDBE7-3B6C-76FC-5397-09D1082AA88C}"/>
          </ac:picMkLst>
        </pc:picChg>
        <pc:picChg chg="add mod">
          <ac:chgData name="Daniel Moynihan" userId="0f69b44d27987d91" providerId="LiveId" clId="{F4AC31C4-A126-4803-AAFC-1512874D8F3E}" dt="2023-02-19T04:38:18.647" v="11030"/>
          <ac:picMkLst>
            <pc:docMk/>
            <pc:sldMk cId="1573688124" sldId="306"/>
            <ac:picMk id="9" creationId="{A6DFA509-6FE8-5F3F-AB23-0CED14F74D8A}"/>
          </ac:picMkLst>
        </pc:picChg>
      </pc:sldChg>
      <pc:sldChg chg="addSp delSp modSp new mod">
        <pc:chgData name="Daniel Moynihan" userId="0f69b44d27987d91" providerId="LiveId" clId="{F4AC31C4-A126-4803-AAFC-1512874D8F3E}" dt="2023-02-19T05:48:01.586" v="11262" actId="20577"/>
        <pc:sldMkLst>
          <pc:docMk/>
          <pc:sldMk cId="3881140615" sldId="307"/>
        </pc:sldMkLst>
        <pc:spChg chg="mod">
          <ac:chgData name="Daniel Moynihan" userId="0f69b44d27987d91" providerId="LiveId" clId="{F4AC31C4-A126-4803-AAFC-1512874D8F3E}" dt="2023-02-19T05:48:01.586" v="11262" actId="20577"/>
          <ac:spMkLst>
            <pc:docMk/>
            <pc:sldMk cId="3881140615" sldId="307"/>
            <ac:spMk id="2" creationId="{0946DC12-11A8-A00C-A7FB-B0BEF2FA1CFC}"/>
          </ac:spMkLst>
        </pc:spChg>
        <pc:spChg chg="mod">
          <ac:chgData name="Daniel Moynihan" userId="0f69b44d27987d91" providerId="LiveId" clId="{F4AC31C4-A126-4803-AAFC-1512874D8F3E}" dt="2023-02-18T10:25:44.731" v="7602" actId="20577"/>
          <ac:spMkLst>
            <pc:docMk/>
            <pc:sldMk cId="3881140615" sldId="307"/>
            <ac:spMk id="3" creationId="{4DB091A0-B861-A8AE-D385-C96FF5FECA33}"/>
          </ac:spMkLst>
        </pc:spChg>
        <pc:picChg chg="add del mod">
          <ac:chgData name="Daniel Moynihan" userId="0f69b44d27987d91" providerId="LiveId" clId="{F4AC31C4-A126-4803-AAFC-1512874D8F3E}" dt="2023-02-19T04:38:30.932" v="11036" actId="478"/>
          <ac:picMkLst>
            <pc:docMk/>
            <pc:sldMk cId="3881140615" sldId="307"/>
            <ac:picMk id="4" creationId="{3F0F8A23-6EF7-284A-1BC0-7C31A4A8D4BE}"/>
          </ac:picMkLst>
        </pc:picChg>
        <pc:picChg chg="add mod">
          <ac:chgData name="Daniel Moynihan" userId="0f69b44d27987d91" providerId="LiveId" clId="{F4AC31C4-A126-4803-AAFC-1512874D8F3E}" dt="2023-02-19T04:38:28.578" v="11035" actId="1076"/>
          <ac:picMkLst>
            <pc:docMk/>
            <pc:sldMk cId="3881140615" sldId="307"/>
            <ac:picMk id="5" creationId="{D7FB0DA4-8648-14BC-995A-ACEB6F39D4D5}"/>
          </ac:picMkLst>
        </pc:picChg>
      </pc:sldChg>
      <pc:sldChg chg="addSp delSp modSp new mod">
        <pc:chgData name="Daniel Moynihan" userId="0f69b44d27987d91" providerId="LiveId" clId="{F4AC31C4-A126-4803-AAFC-1512874D8F3E}" dt="2023-02-19T05:47:59.587" v="11261" actId="20577"/>
        <pc:sldMkLst>
          <pc:docMk/>
          <pc:sldMk cId="2927229870" sldId="308"/>
        </pc:sldMkLst>
        <pc:spChg chg="mod">
          <ac:chgData name="Daniel Moynihan" userId="0f69b44d27987d91" providerId="LiveId" clId="{F4AC31C4-A126-4803-AAFC-1512874D8F3E}" dt="2023-02-19T05:47:59.587" v="11261" actId="20577"/>
          <ac:spMkLst>
            <pc:docMk/>
            <pc:sldMk cId="2927229870" sldId="308"/>
            <ac:spMk id="2" creationId="{3C9971C9-4B9B-9D18-8511-0910F26F5C8F}"/>
          </ac:spMkLst>
        </pc:spChg>
        <pc:spChg chg="del">
          <ac:chgData name="Daniel Moynihan" userId="0f69b44d27987d91" providerId="LiveId" clId="{F4AC31C4-A126-4803-AAFC-1512874D8F3E}" dt="2023-02-18T10:09:41.653" v="7237" actId="22"/>
          <ac:spMkLst>
            <pc:docMk/>
            <pc:sldMk cId="2927229870" sldId="308"/>
            <ac:spMk id="3" creationId="{05168248-EF07-3211-416D-E65F0CD56141}"/>
          </ac:spMkLst>
        </pc:spChg>
        <pc:picChg chg="add mod ord">
          <ac:chgData name="Daniel Moynihan" userId="0f69b44d27987d91" providerId="LiveId" clId="{F4AC31C4-A126-4803-AAFC-1512874D8F3E}" dt="2023-02-18T10:09:50.894" v="7240" actId="1076"/>
          <ac:picMkLst>
            <pc:docMk/>
            <pc:sldMk cId="2927229870" sldId="308"/>
            <ac:picMk id="5" creationId="{BE1A6D16-FE9A-F753-057C-63DCD05EC67A}"/>
          </ac:picMkLst>
        </pc:picChg>
        <pc:picChg chg="add del mod">
          <ac:chgData name="Daniel Moynihan" userId="0f69b44d27987d91" providerId="LiveId" clId="{F4AC31C4-A126-4803-AAFC-1512874D8F3E}" dt="2023-02-19T04:38:37.586" v="11040" actId="478"/>
          <ac:picMkLst>
            <pc:docMk/>
            <pc:sldMk cId="2927229870" sldId="308"/>
            <ac:picMk id="6" creationId="{83AEC653-CE6D-0CA7-DA89-183D8713C670}"/>
          </ac:picMkLst>
        </pc:picChg>
        <pc:picChg chg="add mod">
          <ac:chgData name="Daniel Moynihan" userId="0f69b44d27987d91" providerId="LiveId" clId="{F4AC31C4-A126-4803-AAFC-1512874D8F3E}" dt="2023-02-19T04:38:36.352" v="11039"/>
          <ac:picMkLst>
            <pc:docMk/>
            <pc:sldMk cId="2927229870" sldId="308"/>
            <ac:picMk id="7" creationId="{82C1766E-370B-C9A8-7DC9-7F8823139D4C}"/>
          </ac:picMkLst>
        </pc:picChg>
      </pc:sldChg>
      <pc:sldChg chg="addSp delSp modSp new mod">
        <pc:chgData name="Daniel Moynihan" userId="0f69b44d27987d91" providerId="LiveId" clId="{F4AC31C4-A126-4803-AAFC-1512874D8F3E}" dt="2023-02-19T13:26:50.508" v="11339" actId="20577"/>
        <pc:sldMkLst>
          <pc:docMk/>
          <pc:sldMk cId="485358902" sldId="309"/>
        </pc:sldMkLst>
        <pc:spChg chg="mod">
          <ac:chgData name="Daniel Moynihan" userId="0f69b44d27987d91" providerId="LiveId" clId="{F4AC31C4-A126-4803-AAFC-1512874D8F3E}" dt="2023-02-19T05:47:54.465" v="11259" actId="20577"/>
          <ac:spMkLst>
            <pc:docMk/>
            <pc:sldMk cId="485358902" sldId="309"/>
            <ac:spMk id="2" creationId="{CE18C3DE-E7CA-78CA-FFA6-F87122DCEE90}"/>
          </ac:spMkLst>
        </pc:spChg>
        <pc:spChg chg="del mod">
          <ac:chgData name="Daniel Moynihan" userId="0f69b44d27987d91" providerId="LiveId" clId="{F4AC31C4-A126-4803-AAFC-1512874D8F3E}" dt="2023-02-18T10:23:19.714" v="7394" actId="22"/>
          <ac:spMkLst>
            <pc:docMk/>
            <pc:sldMk cId="485358902" sldId="309"/>
            <ac:spMk id="3" creationId="{BAEE071F-8B4E-D9E7-6375-1D035CCA3D4A}"/>
          </ac:spMkLst>
        </pc:spChg>
        <pc:spChg chg="add mod">
          <ac:chgData name="Daniel Moynihan" userId="0f69b44d27987d91" providerId="LiveId" clId="{F4AC31C4-A126-4803-AAFC-1512874D8F3E}" dt="2023-02-19T13:26:50.508" v="11339" actId="20577"/>
          <ac:spMkLst>
            <pc:docMk/>
            <pc:sldMk cId="485358902" sldId="309"/>
            <ac:spMk id="6" creationId="{88FD705B-D65F-EF3C-466F-6FD131F90C9C}"/>
          </ac:spMkLst>
        </pc:spChg>
        <pc:picChg chg="add mod ord">
          <ac:chgData name="Daniel Moynihan" userId="0f69b44d27987d91" providerId="LiveId" clId="{F4AC31C4-A126-4803-AAFC-1512874D8F3E}" dt="2023-02-18T10:23:31.178" v="7398" actId="1076"/>
          <ac:picMkLst>
            <pc:docMk/>
            <pc:sldMk cId="485358902" sldId="309"/>
            <ac:picMk id="5" creationId="{F0F422A2-F5B9-224B-ACCD-13E3DA4A6318}"/>
          </ac:picMkLst>
        </pc:picChg>
        <pc:picChg chg="add del mod">
          <ac:chgData name="Daniel Moynihan" userId="0f69b44d27987d91" providerId="LiveId" clId="{F4AC31C4-A126-4803-AAFC-1512874D8F3E}" dt="2023-02-18T10:31:10.738" v="7962" actId="21"/>
          <ac:picMkLst>
            <pc:docMk/>
            <pc:sldMk cId="485358902" sldId="309"/>
            <ac:picMk id="8" creationId="{04D27C75-1E4D-CC7C-FBEB-C1CCD285C498}"/>
          </ac:picMkLst>
        </pc:picChg>
        <pc:picChg chg="add del mod">
          <ac:chgData name="Daniel Moynihan" userId="0f69b44d27987d91" providerId="LiveId" clId="{F4AC31C4-A126-4803-AAFC-1512874D8F3E}" dt="2023-02-19T04:38:52.128" v="11048" actId="478"/>
          <ac:picMkLst>
            <pc:docMk/>
            <pc:sldMk cId="485358902" sldId="309"/>
            <ac:picMk id="9" creationId="{5A27941C-91BB-9929-C46B-C7072141FA8E}"/>
          </ac:picMkLst>
        </pc:picChg>
        <pc:picChg chg="add mod">
          <ac:chgData name="Daniel Moynihan" userId="0f69b44d27987d91" providerId="LiveId" clId="{F4AC31C4-A126-4803-AAFC-1512874D8F3E}" dt="2023-02-19T04:38:50.764" v="11047"/>
          <ac:picMkLst>
            <pc:docMk/>
            <pc:sldMk cId="485358902" sldId="309"/>
            <ac:picMk id="10" creationId="{032EB058-222E-8697-77A3-81A95363B7C5}"/>
          </ac:picMkLst>
        </pc:picChg>
      </pc:sldChg>
      <pc:sldChg chg="addSp delSp modSp new mod ord">
        <pc:chgData name="Daniel Moynihan" userId="0f69b44d27987d91" providerId="LiveId" clId="{F4AC31C4-A126-4803-AAFC-1512874D8F3E}" dt="2023-02-19T05:09:15.320" v="11112"/>
        <pc:sldMkLst>
          <pc:docMk/>
          <pc:sldMk cId="527124519" sldId="310"/>
        </pc:sldMkLst>
        <pc:spChg chg="mod">
          <ac:chgData name="Daniel Moynihan" userId="0f69b44d27987d91" providerId="LiveId" clId="{F4AC31C4-A126-4803-AAFC-1512874D8F3E}" dt="2023-02-18T10:31:00.642" v="7960" actId="20577"/>
          <ac:spMkLst>
            <pc:docMk/>
            <pc:sldMk cId="527124519" sldId="310"/>
            <ac:spMk id="2" creationId="{F7024AB5-64E7-0D8B-872A-C604D32CF3A6}"/>
          </ac:spMkLst>
        </pc:spChg>
        <pc:spChg chg="del">
          <ac:chgData name="Daniel Moynihan" userId="0f69b44d27987d91" providerId="LiveId" clId="{F4AC31C4-A126-4803-AAFC-1512874D8F3E}" dt="2023-02-18T10:31:14.224" v="7963"/>
          <ac:spMkLst>
            <pc:docMk/>
            <pc:sldMk cId="527124519" sldId="310"/>
            <ac:spMk id="3" creationId="{1241F19C-61F1-6274-5798-02835D8DE876}"/>
          </ac:spMkLst>
        </pc:spChg>
        <pc:picChg chg="add mod">
          <ac:chgData name="Daniel Moynihan" userId="0f69b44d27987d91" providerId="LiveId" clId="{F4AC31C4-A126-4803-AAFC-1512874D8F3E}" dt="2023-02-18T10:31:19.807" v="7965" actId="1076"/>
          <ac:picMkLst>
            <pc:docMk/>
            <pc:sldMk cId="527124519" sldId="310"/>
            <ac:picMk id="4" creationId="{41398D91-F5A3-31B7-7981-BDBF919691CA}"/>
          </ac:picMkLst>
        </pc:picChg>
      </pc:sldChg>
      <pc:sldChg chg="addSp modSp new mod">
        <pc:chgData name="Daniel Moynihan" userId="0f69b44d27987d91" providerId="LiveId" clId="{F4AC31C4-A126-4803-AAFC-1512874D8F3E}" dt="2023-02-20T00:59:45.509" v="12637" actId="20577"/>
        <pc:sldMkLst>
          <pc:docMk/>
          <pc:sldMk cId="2495741775" sldId="311"/>
        </pc:sldMkLst>
        <pc:spChg chg="mod">
          <ac:chgData name="Daniel Moynihan" userId="0f69b44d27987d91" providerId="LiveId" clId="{F4AC31C4-A126-4803-AAFC-1512874D8F3E}" dt="2023-02-19T05:47:52.893" v="11258" actId="20577"/>
          <ac:spMkLst>
            <pc:docMk/>
            <pc:sldMk cId="2495741775" sldId="311"/>
            <ac:spMk id="2" creationId="{D9E94E15-5622-BC3C-017E-39AB5BB59BEF}"/>
          </ac:spMkLst>
        </pc:spChg>
        <pc:spChg chg="mod">
          <ac:chgData name="Daniel Moynihan" userId="0f69b44d27987d91" providerId="LiveId" clId="{F4AC31C4-A126-4803-AAFC-1512874D8F3E}" dt="2023-02-20T00:59:45.509" v="12637" actId="20577"/>
          <ac:spMkLst>
            <pc:docMk/>
            <pc:sldMk cId="2495741775" sldId="311"/>
            <ac:spMk id="3" creationId="{2D2ACA64-B449-EDFD-767D-B28813F9DE32}"/>
          </ac:spMkLst>
        </pc:spChg>
        <pc:picChg chg="add mod">
          <ac:chgData name="Daniel Moynihan" userId="0f69b44d27987d91" providerId="LiveId" clId="{F4AC31C4-A126-4803-AAFC-1512874D8F3E}" dt="2023-02-19T05:47:13.312" v="11241" actId="1076"/>
          <ac:picMkLst>
            <pc:docMk/>
            <pc:sldMk cId="2495741775" sldId="311"/>
            <ac:picMk id="4" creationId="{C0260036-F052-A6D9-EABC-B6D6DAC9FCF5}"/>
          </ac:picMkLst>
        </pc:picChg>
      </pc:sldChg>
      <pc:sldChg chg="addSp delSp modSp new mod">
        <pc:chgData name="Daniel Moynihan" userId="0f69b44d27987d91" providerId="LiveId" clId="{F4AC31C4-A126-4803-AAFC-1512874D8F3E}" dt="2023-02-19T05:47:51.171" v="11257" actId="20577"/>
        <pc:sldMkLst>
          <pc:docMk/>
          <pc:sldMk cId="1211352405" sldId="312"/>
        </pc:sldMkLst>
        <pc:spChg chg="mod">
          <ac:chgData name="Daniel Moynihan" userId="0f69b44d27987d91" providerId="LiveId" clId="{F4AC31C4-A126-4803-AAFC-1512874D8F3E}" dt="2023-02-19T05:47:51.171" v="11257" actId="20577"/>
          <ac:spMkLst>
            <pc:docMk/>
            <pc:sldMk cId="1211352405" sldId="312"/>
            <ac:spMk id="2" creationId="{6841A620-BB39-2BC2-D98D-7A4B79508E68}"/>
          </ac:spMkLst>
        </pc:spChg>
        <pc:spChg chg="del">
          <ac:chgData name="Daniel Moynihan" userId="0f69b44d27987d91" providerId="LiveId" clId="{F4AC31C4-A126-4803-AAFC-1512874D8F3E}" dt="2023-02-18T10:54:09.769" v="8674" actId="478"/>
          <ac:spMkLst>
            <pc:docMk/>
            <pc:sldMk cId="1211352405" sldId="312"/>
            <ac:spMk id="3" creationId="{46F0E7AC-3F51-B40A-099C-FFFC0EEE55BA}"/>
          </ac:spMkLst>
        </pc:spChg>
        <pc:spChg chg="add del mod">
          <ac:chgData name="Daniel Moynihan" userId="0f69b44d27987d91" providerId="LiveId" clId="{F4AC31C4-A126-4803-AAFC-1512874D8F3E}" dt="2023-02-18T12:00:17.641" v="8802" actId="478"/>
          <ac:spMkLst>
            <pc:docMk/>
            <pc:sldMk cId="1211352405" sldId="312"/>
            <ac:spMk id="4" creationId="{B62F77F3-CA1B-9AE5-B3C3-6D01EF2FF3F6}"/>
          </ac:spMkLst>
        </pc:spChg>
        <pc:spChg chg="add del mod">
          <ac:chgData name="Daniel Moynihan" userId="0f69b44d27987d91" providerId="LiveId" clId="{F4AC31C4-A126-4803-AAFC-1512874D8F3E}" dt="2023-02-18T12:00:16.761" v="8801" actId="478"/>
          <ac:spMkLst>
            <pc:docMk/>
            <pc:sldMk cId="1211352405" sldId="312"/>
            <ac:spMk id="5" creationId="{37F83500-0A41-F5B3-A351-DE492C43E3BF}"/>
          </ac:spMkLst>
        </pc:spChg>
        <pc:spChg chg="add del mod">
          <ac:chgData name="Daniel Moynihan" userId="0f69b44d27987d91" providerId="LiveId" clId="{F4AC31C4-A126-4803-AAFC-1512874D8F3E}" dt="2023-02-18T12:00:21.100" v="8804" actId="478"/>
          <ac:spMkLst>
            <pc:docMk/>
            <pc:sldMk cId="1211352405" sldId="312"/>
            <ac:spMk id="6" creationId="{C8FF5654-A1DE-88F3-2BCE-CEC74F3F9A50}"/>
          </ac:spMkLst>
        </pc:spChg>
        <pc:spChg chg="add del mod">
          <ac:chgData name="Daniel Moynihan" userId="0f69b44d27987d91" providerId="LiveId" clId="{F4AC31C4-A126-4803-AAFC-1512874D8F3E}" dt="2023-02-18T12:00:19.644" v="8803" actId="478"/>
          <ac:spMkLst>
            <pc:docMk/>
            <pc:sldMk cId="1211352405" sldId="312"/>
            <ac:spMk id="7" creationId="{1E647F10-4817-017A-880F-0ECCE0D89095}"/>
          </ac:spMkLst>
        </pc:spChg>
        <pc:picChg chg="add mod">
          <ac:chgData name="Daniel Moynihan" userId="0f69b44d27987d91" providerId="LiveId" clId="{F4AC31C4-A126-4803-AAFC-1512874D8F3E}" dt="2023-02-19T05:47:23.711" v="11249" actId="1076"/>
          <ac:picMkLst>
            <pc:docMk/>
            <pc:sldMk cId="1211352405" sldId="312"/>
            <ac:picMk id="3" creationId="{6DBE7E08-CE9E-8D00-9DCE-DB0752194F62}"/>
          </ac:picMkLst>
        </pc:picChg>
        <pc:picChg chg="add del mod">
          <ac:chgData name="Daniel Moynihan" userId="0f69b44d27987d91" providerId="LiveId" clId="{F4AC31C4-A126-4803-AAFC-1512874D8F3E}" dt="2023-02-19T04:22:26.740" v="10339" actId="408"/>
          <ac:picMkLst>
            <pc:docMk/>
            <pc:sldMk cId="1211352405" sldId="312"/>
            <ac:picMk id="9" creationId="{3B266D1D-B2FF-86A9-A39D-273D3FE74659}"/>
          </ac:picMkLst>
        </pc:picChg>
        <pc:picChg chg="add del mod">
          <ac:chgData name="Daniel Moynihan" userId="0f69b44d27987d91" providerId="LiveId" clId="{F4AC31C4-A126-4803-AAFC-1512874D8F3E}" dt="2023-02-19T04:22:19.416" v="10337" actId="408"/>
          <ac:picMkLst>
            <pc:docMk/>
            <pc:sldMk cId="1211352405" sldId="312"/>
            <ac:picMk id="11" creationId="{EE1840A7-0011-7E14-E7A4-ADDADE22D2F0}"/>
          </ac:picMkLst>
        </pc:picChg>
        <pc:picChg chg="add del mod">
          <ac:chgData name="Daniel Moynihan" userId="0f69b44d27987d91" providerId="LiveId" clId="{F4AC31C4-A126-4803-AAFC-1512874D8F3E}" dt="2023-02-18T12:02:40.233" v="8832" actId="478"/>
          <ac:picMkLst>
            <pc:docMk/>
            <pc:sldMk cId="1211352405" sldId="312"/>
            <ac:picMk id="13" creationId="{B2BFB041-813D-6FD6-1D25-AFE952003FF8}"/>
          </ac:picMkLst>
        </pc:picChg>
        <pc:picChg chg="add del mod">
          <ac:chgData name="Daniel Moynihan" userId="0f69b44d27987d91" providerId="LiveId" clId="{F4AC31C4-A126-4803-AAFC-1512874D8F3E}" dt="2023-02-18T12:02:40.530" v="8833" actId="478"/>
          <ac:picMkLst>
            <pc:docMk/>
            <pc:sldMk cId="1211352405" sldId="312"/>
            <ac:picMk id="15" creationId="{63A8CA77-2C58-0940-C0A2-54C12153B7AF}"/>
          </ac:picMkLst>
        </pc:picChg>
        <pc:picChg chg="add del mod">
          <ac:chgData name="Daniel Moynihan" userId="0f69b44d27987d91" providerId="LiveId" clId="{F4AC31C4-A126-4803-AAFC-1512874D8F3E}" dt="2023-02-19T05:47:25.140" v="11250" actId="478"/>
          <ac:picMkLst>
            <pc:docMk/>
            <pc:sldMk cId="1211352405" sldId="312"/>
            <ac:picMk id="16" creationId="{FFE0CBB4-4F66-67FB-2609-59165422663A}"/>
          </ac:picMkLst>
        </pc:picChg>
        <pc:picChg chg="add mod">
          <ac:chgData name="Daniel Moynihan" userId="0f69b44d27987d91" providerId="LiveId" clId="{F4AC31C4-A126-4803-AAFC-1512874D8F3E}" dt="2023-02-19T04:22:26.740" v="10339" actId="408"/>
          <ac:picMkLst>
            <pc:docMk/>
            <pc:sldMk cId="1211352405" sldId="312"/>
            <ac:picMk id="17" creationId="{F66E1E6E-4BA5-FF6C-4AD3-8AD295DD9C20}"/>
          </ac:picMkLst>
        </pc:picChg>
        <pc:picChg chg="add mod">
          <ac:chgData name="Daniel Moynihan" userId="0f69b44d27987d91" providerId="LiveId" clId="{F4AC31C4-A126-4803-AAFC-1512874D8F3E}" dt="2023-02-19T04:22:19.416" v="10337" actId="408"/>
          <ac:picMkLst>
            <pc:docMk/>
            <pc:sldMk cId="1211352405" sldId="312"/>
            <ac:picMk id="18" creationId="{98852982-425B-B895-235E-7CF88D6A1265}"/>
          </ac:picMkLst>
        </pc:picChg>
        <pc:cxnChg chg="add mod">
          <ac:chgData name="Daniel Moynihan" userId="0f69b44d27987d91" providerId="LiveId" clId="{F4AC31C4-A126-4803-AAFC-1512874D8F3E}" dt="2023-02-19T04:24:44.277" v="10363" actId="14100"/>
          <ac:cxnSpMkLst>
            <pc:docMk/>
            <pc:sldMk cId="1211352405" sldId="312"/>
            <ac:cxnSpMk id="20" creationId="{45CC3008-87A6-55B7-8010-CF4E51874EB4}"/>
          </ac:cxnSpMkLst>
        </pc:cxnChg>
        <pc:cxnChg chg="add mod">
          <ac:chgData name="Daniel Moynihan" userId="0f69b44d27987d91" providerId="LiveId" clId="{F4AC31C4-A126-4803-AAFC-1512874D8F3E}" dt="2023-02-19T04:25:02.095" v="10367" actId="1035"/>
          <ac:cxnSpMkLst>
            <pc:docMk/>
            <pc:sldMk cId="1211352405" sldId="312"/>
            <ac:cxnSpMk id="22" creationId="{786BF4E0-EE11-4257-FBC3-06E15A988FDE}"/>
          </ac:cxnSpMkLst>
        </pc:cxnChg>
        <pc:cxnChg chg="add mod">
          <ac:chgData name="Daniel Moynihan" userId="0f69b44d27987d91" providerId="LiveId" clId="{F4AC31C4-A126-4803-AAFC-1512874D8F3E}" dt="2023-02-19T04:25:19.963" v="10373" actId="1036"/>
          <ac:cxnSpMkLst>
            <pc:docMk/>
            <pc:sldMk cId="1211352405" sldId="312"/>
            <ac:cxnSpMk id="23" creationId="{BF548DD3-9DB7-F71E-5798-CD3238920CDF}"/>
          </ac:cxnSpMkLst>
        </pc:cxnChg>
        <pc:cxnChg chg="add mod">
          <ac:chgData name="Daniel Moynihan" userId="0f69b44d27987d91" providerId="LiveId" clId="{F4AC31C4-A126-4803-AAFC-1512874D8F3E}" dt="2023-02-19T04:25:27.641" v="10374" actId="1076"/>
          <ac:cxnSpMkLst>
            <pc:docMk/>
            <pc:sldMk cId="1211352405" sldId="312"/>
            <ac:cxnSpMk id="24" creationId="{06C5F9AE-3132-7213-855C-218318B224AD}"/>
          </ac:cxnSpMkLst>
        </pc:cxnChg>
      </pc:sldChg>
      <pc:sldChg chg="addSp delSp modSp new del mod">
        <pc:chgData name="Daniel Moynihan" userId="0f69b44d27987d91" providerId="LiveId" clId="{F4AC31C4-A126-4803-AAFC-1512874D8F3E}" dt="2023-02-19T04:22:40.086" v="10340" actId="47"/>
        <pc:sldMkLst>
          <pc:docMk/>
          <pc:sldMk cId="2633426510" sldId="313"/>
        </pc:sldMkLst>
        <pc:spChg chg="mod">
          <ac:chgData name="Daniel Moynihan" userId="0f69b44d27987d91" providerId="LiveId" clId="{F4AC31C4-A126-4803-AAFC-1512874D8F3E}" dt="2023-02-18T12:03:18.732" v="8845"/>
          <ac:spMkLst>
            <pc:docMk/>
            <pc:sldMk cId="2633426510" sldId="313"/>
            <ac:spMk id="2" creationId="{3EB09876-B674-1664-ACAC-7EDCF537BABE}"/>
          </ac:spMkLst>
        </pc:spChg>
        <pc:spChg chg="del mod">
          <ac:chgData name="Daniel Moynihan" userId="0f69b44d27987d91" providerId="LiveId" clId="{F4AC31C4-A126-4803-AAFC-1512874D8F3E}" dt="2023-02-18T12:04:50.860" v="8849" actId="22"/>
          <ac:spMkLst>
            <pc:docMk/>
            <pc:sldMk cId="2633426510" sldId="313"/>
            <ac:spMk id="3" creationId="{8EEF8580-5AC0-761F-3A97-56D06606BD96}"/>
          </ac:spMkLst>
        </pc:spChg>
        <pc:picChg chg="add mod ord">
          <ac:chgData name="Daniel Moynihan" userId="0f69b44d27987d91" providerId="LiveId" clId="{F4AC31C4-A126-4803-AAFC-1512874D8F3E}" dt="2023-02-18T12:05:28.328" v="8858" actId="408"/>
          <ac:picMkLst>
            <pc:docMk/>
            <pc:sldMk cId="2633426510" sldId="313"/>
            <ac:picMk id="5" creationId="{3570948B-ED04-A316-3234-729BD45BADDD}"/>
          </ac:picMkLst>
        </pc:picChg>
        <pc:picChg chg="add mod ord">
          <ac:chgData name="Daniel Moynihan" userId="0f69b44d27987d91" providerId="LiveId" clId="{F4AC31C4-A126-4803-AAFC-1512874D8F3E}" dt="2023-02-18T12:05:28.328" v="8858" actId="408"/>
          <ac:picMkLst>
            <pc:docMk/>
            <pc:sldMk cId="2633426510" sldId="313"/>
            <ac:picMk id="7" creationId="{B2812C7A-5C3D-89DF-DC82-0AD6B92BE85E}"/>
          </ac:picMkLst>
        </pc:picChg>
        <pc:picChg chg="add mod">
          <ac:chgData name="Daniel Moynihan" userId="0f69b44d27987d91" providerId="LiveId" clId="{F4AC31C4-A126-4803-AAFC-1512874D8F3E}" dt="2023-02-19T03:45:54.210" v="9534"/>
          <ac:picMkLst>
            <pc:docMk/>
            <pc:sldMk cId="2633426510" sldId="313"/>
            <ac:picMk id="8" creationId="{18E99A8D-FA6C-17B7-C91D-585B79AC4E21}"/>
          </ac:picMkLst>
        </pc:picChg>
      </pc:sldChg>
      <pc:sldChg chg="addSp delSp modSp new mod">
        <pc:chgData name="Daniel Moynihan" userId="0f69b44d27987d91" providerId="LiveId" clId="{F4AC31C4-A126-4803-AAFC-1512874D8F3E}" dt="2023-02-19T05:47:36.837" v="11253" actId="1076"/>
        <pc:sldMkLst>
          <pc:docMk/>
          <pc:sldMk cId="768597727" sldId="314"/>
        </pc:sldMkLst>
        <pc:spChg chg="mod">
          <ac:chgData name="Daniel Moynihan" userId="0f69b44d27987d91" providerId="LiveId" clId="{F4AC31C4-A126-4803-AAFC-1512874D8F3E}" dt="2023-02-19T05:47:32.951" v="11252" actId="20577"/>
          <ac:spMkLst>
            <pc:docMk/>
            <pc:sldMk cId="768597727" sldId="314"/>
            <ac:spMk id="2" creationId="{EB53362F-6AFA-61C6-4679-862535FEE378}"/>
          </ac:spMkLst>
        </pc:spChg>
        <pc:spChg chg="del">
          <ac:chgData name="Daniel Moynihan" userId="0f69b44d27987d91" providerId="LiveId" clId="{F4AC31C4-A126-4803-AAFC-1512874D8F3E}" dt="2023-02-18T12:12:03.040" v="8881" actId="478"/>
          <ac:spMkLst>
            <pc:docMk/>
            <pc:sldMk cId="768597727" sldId="314"/>
            <ac:spMk id="3" creationId="{4109C3E2-76F3-6F41-AC56-CACA5ED20139}"/>
          </ac:spMkLst>
        </pc:spChg>
        <pc:picChg chg="add mod">
          <ac:chgData name="Daniel Moynihan" userId="0f69b44d27987d91" providerId="LiveId" clId="{F4AC31C4-A126-4803-AAFC-1512874D8F3E}" dt="2023-02-19T04:23:46.627" v="10357" actId="408"/>
          <ac:picMkLst>
            <pc:docMk/>
            <pc:sldMk cId="768597727" sldId="314"/>
            <ac:picMk id="5" creationId="{84D16138-DA9B-4D28-47EF-B872C25B5D0C}"/>
          </ac:picMkLst>
        </pc:picChg>
        <pc:picChg chg="add mod">
          <ac:chgData name="Daniel Moynihan" userId="0f69b44d27987d91" providerId="LiveId" clId="{F4AC31C4-A126-4803-AAFC-1512874D8F3E}" dt="2023-02-19T04:23:39.218" v="10354" actId="408"/>
          <ac:picMkLst>
            <pc:docMk/>
            <pc:sldMk cId="768597727" sldId="314"/>
            <ac:picMk id="7" creationId="{ECAB806F-DFB7-A808-EF45-70B232857030}"/>
          </ac:picMkLst>
        </pc:picChg>
        <pc:picChg chg="add mod">
          <ac:chgData name="Daniel Moynihan" userId="0f69b44d27987d91" providerId="LiveId" clId="{F4AC31C4-A126-4803-AAFC-1512874D8F3E}" dt="2023-02-19T05:47:36.837" v="11253" actId="1076"/>
          <ac:picMkLst>
            <pc:docMk/>
            <pc:sldMk cId="768597727" sldId="314"/>
            <ac:picMk id="8" creationId="{4C18E750-7E84-16CC-65DD-BA0B12C4F6CF}"/>
          </ac:picMkLst>
        </pc:picChg>
        <pc:picChg chg="add mod">
          <ac:chgData name="Daniel Moynihan" userId="0f69b44d27987d91" providerId="LiveId" clId="{F4AC31C4-A126-4803-AAFC-1512874D8F3E}" dt="2023-02-19T04:23:46.627" v="10357" actId="408"/>
          <ac:picMkLst>
            <pc:docMk/>
            <pc:sldMk cId="768597727" sldId="314"/>
            <ac:picMk id="9" creationId="{5512FC0E-79A5-FDDB-EBDC-62CB491E4818}"/>
          </ac:picMkLst>
        </pc:picChg>
        <pc:picChg chg="add mod">
          <ac:chgData name="Daniel Moynihan" userId="0f69b44d27987d91" providerId="LiveId" clId="{F4AC31C4-A126-4803-AAFC-1512874D8F3E}" dt="2023-02-19T04:23:39.218" v="10354" actId="408"/>
          <ac:picMkLst>
            <pc:docMk/>
            <pc:sldMk cId="768597727" sldId="314"/>
            <ac:picMk id="10" creationId="{224D7CDB-B49A-8F5C-ABB3-8FC5A879D962}"/>
          </ac:picMkLst>
        </pc:picChg>
        <pc:cxnChg chg="add mod">
          <ac:chgData name="Daniel Moynihan" userId="0f69b44d27987d91" providerId="LiveId" clId="{F4AC31C4-A126-4803-AAFC-1512874D8F3E}" dt="2023-02-19T04:27:07.091" v="10502" actId="1035"/>
          <ac:cxnSpMkLst>
            <pc:docMk/>
            <pc:sldMk cId="768597727" sldId="314"/>
            <ac:cxnSpMk id="11" creationId="{6C6BB59B-14D2-1219-875C-8344C50684C1}"/>
          </ac:cxnSpMkLst>
        </pc:cxnChg>
        <pc:cxnChg chg="add mod">
          <ac:chgData name="Daniel Moynihan" userId="0f69b44d27987d91" providerId="LiveId" clId="{F4AC31C4-A126-4803-AAFC-1512874D8F3E}" dt="2023-02-19T04:27:16.657" v="10504" actId="1036"/>
          <ac:cxnSpMkLst>
            <pc:docMk/>
            <pc:sldMk cId="768597727" sldId="314"/>
            <ac:cxnSpMk id="12" creationId="{39391939-F5C5-D1C9-8BA2-467574B402F8}"/>
          </ac:cxnSpMkLst>
        </pc:cxnChg>
        <pc:cxnChg chg="add mod">
          <ac:chgData name="Daniel Moynihan" userId="0f69b44d27987d91" providerId="LiveId" clId="{F4AC31C4-A126-4803-AAFC-1512874D8F3E}" dt="2023-02-19T04:27:50.509" v="10511" actId="14100"/>
          <ac:cxnSpMkLst>
            <pc:docMk/>
            <pc:sldMk cId="768597727" sldId="314"/>
            <ac:cxnSpMk id="13" creationId="{45C9713C-C384-9E45-E623-A437508BAB1B}"/>
          </ac:cxnSpMkLst>
        </pc:cxnChg>
        <pc:cxnChg chg="add mod">
          <ac:chgData name="Daniel Moynihan" userId="0f69b44d27987d91" providerId="LiveId" clId="{F4AC31C4-A126-4803-AAFC-1512874D8F3E}" dt="2023-02-19T04:27:38.856" v="10509" actId="14100"/>
          <ac:cxnSpMkLst>
            <pc:docMk/>
            <pc:sldMk cId="768597727" sldId="314"/>
            <ac:cxnSpMk id="14" creationId="{02AFDE9F-02DF-6FD2-DD4D-F95535E1ACA7}"/>
          </ac:cxnSpMkLst>
        </pc:cxnChg>
        <pc:cxnChg chg="add del mod">
          <ac:chgData name="Daniel Moynihan" userId="0f69b44d27987d91" providerId="LiveId" clId="{F4AC31C4-A126-4803-AAFC-1512874D8F3E}" dt="2023-02-19T04:27:27.060" v="10507" actId="478"/>
          <ac:cxnSpMkLst>
            <pc:docMk/>
            <pc:sldMk cId="768597727" sldId="314"/>
            <ac:cxnSpMk id="15" creationId="{2D3AAFA1-217A-5C46-38FD-B7F26F5C3FE2}"/>
          </ac:cxnSpMkLst>
        </pc:cxnChg>
        <pc:cxnChg chg="add del mod">
          <ac:chgData name="Daniel Moynihan" userId="0f69b44d27987d91" providerId="LiveId" clId="{F4AC31C4-A126-4803-AAFC-1512874D8F3E}" dt="2023-02-19T04:26:06.784" v="10395" actId="478"/>
          <ac:cxnSpMkLst>
            <pc:docMk/>
            <pc:sldMk cId="768597727" sldId="314"/>
            <ac:cxnSpMk id="16" creationId="{9D92C5BC-D524-40A5-775F-5063E6CE86A5}"/>
          </ac:cxnSpMkLst>
        </pc:cxnChg>
        <pc:cxnChg chg="add mod">
          <ac:chgData name="Daniel Moynihan" userId="0f69b44d27987d91" providerId="LiveId" clId="{F4AC31C4-A126-4803-AAFC-1512874D8F3E}" dt="2023-02-19T04:26:35.155" v="10401" actId="14100"/>
          <ac:cxnSpMkLst>
            <pc:docMk/>
            <pc:sldMk cId="768597727" sldId="314"/>
            <ac:cxnSpMk id="17" creationId="{2DA966C2-9134-C037-BD77-3E6EFCA215F2}"/>
          </ac:cxnSpMkLst>
        </pc:cxnChg>
        <pc:cxnChg chg="add mod">
          <ac:chgData name="Daniel Moynihan" userId="0f69b44d27987d91" providerId="LiveId" clId="{F4AC31C4-A126-4803-AAFC-1512874D8F3E}" dt="2023-02-19T04:25:56.022" v="10387" actId="14100"/>
          <ac:cxnSpMkLst>
            <pc:docMk/>
            <pc:sldMk cId="768597727" sldId="314"/>
            <ac:cxnSpMk id="18" creationId="{68B47CA5-EE91-900B-A92F-C2F212CA0862}"/>
          </ac:cxnSpMkLst>
        </pc:cxnChg>
        <pc:cxnChg chg="add mod">
          <ac:chgData name="Daniel Moynihan" userId="0f69b44d27987d91" providerId="LiveId" clId="{F4AC31C4-A126-4803-AAFC-1512874D8F3E}" dt="2023-02-19T04:26:03.698" v="10394" actId="1038"/>
          <ac:cxnSpMkLst>
            <pc:docMk/>
            <pc:sldMk cId="768597727" sldId="314"/>
            <ac:cxnSpMk id="19" creationId="{4851DC3C-D59C-DF5D-C697-C6E38ECAB3F8}"/>
          </ac:cxnSpMkLst>
        </pc:cxnChg>
        <pc:cxnChg chg="add mod">
          <ac:chgData name="Daniel Moynihan" userId="0f69b44d27987d91" providerId="LiveId" clId="{F4AC31C4-A126-4803-AAFC-1512874D8F3E}" dt="2023-02-19T04:26:52.170" v="10499" actId="1035"/>
          <ac:cxnSpMkLst>
            <pc:docMk/>
            <pc:sldMk cId="768597727" sldId="314"/>
            <ac:cxnSpMk id="21" creationId="{40EE95EB-A795-6AB5-FF04-07C70F05EADC}"/>
          </ac:cxnSpMkLst>
        </pc:cxnChg>
      </pc:sldChg>
      <pc:sldChg chg="addSp delSp modSp new del mod">
        <pc:chgData name="Daniel Moynihan" userId="0f69b44d27987d91" providerId="LiveId" clId="{F4AC31C4-A126-4803-AAFC-1512874D8F3E}" dt="2023-02-19T04:27:56.584" v="10512" actId="47"/>
        <pc:sldMkLst>
          <pc:docMk/>
          <pc:sldMk cId="3711466583" sldId="315"/>
        </pc:sldMkLst>
        <pc:spChg chg="mod">
          <ac:chgData name="Daniel Moynihan" userId="0f69b44d27987d91" providerId="LiveId" clId="{F4AC31C4-A126-4803-AAFC-1512874D8F3E}" dt="2023-02-18T12:13:48.825" v="8890"/>
          <ac:spMkLst>
            <pc:docMk/>
            <pc:sldMk cId="3711466583" sldId="315"/>
            <ac:spMk id="2" creationId="{58C396A4-9686-03E6-29BF-C676F3DA46FF}"/>
          </ac:spMkLst>
        </pc:spChg>
        <pc:spChg chg="del">
          <ac:chgData name="Daniel Moynihan" userId="0f69b44d27987d91" providerId="LiveId" clId="{F4AC31C4-A126-4803-AAFC-1512874D8F3E}" dt="2023-02-18T12:16:14.296" v="8896" actId="22"/>
          <ac:spMkLst>
            <pc:docMk/>
            <pc:sldMk cId="3711466583" sldId="315"/>
            <ac:spMk id="3" creationId="{FA1097D2-B1BF-6B63-DBD6-BCE96E204D94}"/>
          </ac:spMkLst>
        </pc:spChg>
        <pc:picChg chg="add mod ord">
          <ac:chgData name="Daniel Moynihan" userId="0f69b44d27987d91" providerId="LiveId" clId="{F4AC31C4-A126-4803-AAFC-1512874D8F3E}" dt="2023-02-18T12:16:57.896" v="8903" actId="408"/>
          <ac:picMkLst>
            <pc:docMk/>
            <pc:sldMk cId="3711466583" sldId="315"/>
            <ac:picMk id="5" creationId="{E98D2A00-0713-F168-AC38-AF74C49C2575}"/>
          </ac:picMkLst>
        </pc:picChg>
        <pc:picChg chg="add mod">
          <ac:chgData name="Daniel Moynihan" userId="0f69b44d27987d91" providerId="LiveId" clId="{F4AC31C4-A126-4803-AAFC-1512874D8F3E}" dt="2023-02-18T12:16:57.896" v="8903" actId="408"/>
          <ac:picMkLst>
            <pc:docMk/>
            <pc:sldMk cId="3711466583" sldId="315"/>
            <ac:picMk id="7" creationId="{E088B949-8A64-8B26-FE8A-95360669BB0B}"/>
          </ac:picMkLst>
        </pc:picChg>
        <pc:picChg chg="add mod">
          <ac:chgData name="Daniel Moynihan" userId="0f69b44d27987d91" providerId="LiveId" clId="{F4AC31C4-A126-4803-AAFC-1512874D8F3E}" dt="2023-02-19T03:45:55.934" v="9536"/>
          <ac:picMkLst>
            <pc:docMk/>
            <pc:sldMk cId="3711466583" sldId="315"/>
            <ac:picMk id="8" creationId="{4B97B9F4-6797-D2FC-23CF-D484E3A21259}"/>
          </ac:picMkLst>
        </pc:picChg>
      </pc:sldChg>
      <pc:sldChg chg="addSp modSp new mod">
        <pc:chgData name="Daniel Moynihan" userId="0f69b44d27987d91" providerId="LiveId" clId="{F4AC31C4-A126-4803-AAFC-1512874D8F3E}" dt="2023-02-19T05:49:02.690" v="11266" actId="1076"/>
        <pc:sldMkLst>
          <pc:docMk/>
          <pc:sldMk cId="360510605" sldId="316"/>
        </pc:sldMkLst>
        <pc:spChg chg="mod">
          <ac:chgData name="Daniel Moynihan" userId="0f69b44d27987d91" providerId="LiveId" clId="{F4AC31C4-A126-4803-AAFC-1512874D8F3E}" dt="2023-02-19T05:47:48.549" v="11256" actId="20577"/>
          <ac:spMkLst>
            <pc:docMk/>
            <pc:sldMk cId="360510605" sldId="316"/>
            <ac:spMk id="2" creationId="{8BF578C4-1B4A-1307-21B0-632ECBD284C4}"/>
          </ac:spMkLst>
        </pc:spChg>
        <pc:spChg chg="mod">
          <ac:chgData name="Daniel Moynihan" userId="0f69b44d27987d91" providerId="LiveId" clId="{F4AC31C4-A126-4803-AAFC-1512874D8F3E}" dt="2023-02-19T03:51:38.941" v="9929" actId="20577"/>
          <ac:spMkLst>
            <pc:docMk/>
            <pc:sldMk cId="360510605" sldId="316"/>
            <ac:spMk id="3" creationId="{E4F21B04-9BD1-9CAE-E9EF-A2E1221051DB}"/>
          </ac:spMkLst>
        </pc:spChg>
        <pc:picChg chg="add mod">
          <ac:chgData name="Daniel Moynihan" userId="0f69b44d27987d91" providerId="LiveId" clId="{F4AC31C4-A126-4803-AAFC-1512874D8F3E}" dt="2023-02-19T05:49:02.690" v="11266" actId="1076"/>
          <ac:picMkLst>
            <pc:docMk/>
            <pc:sldMk cId="360510605" sldId="316"/>
            <ac:picMk id="4" creationId="{5308A222-5041-63B1-7A6B-C36E3F60BCEC}"/>
          </ac:picMkLst>
        </pc:picChg>
      </pc:sldChg>
      <pc:sldChg chg="addSp modSp new mod">
        <pc:chgData name="Daniel Moynihan" userId="0f69b44d27987d91" providerId="LiveId" clId="{F4AC31C4-A126-4803-AAFC-1512874D8F3E}" dt="2023-02-19T13:04:16.481" v="11336" actId="20577"/>
        <pc:sldMkLst>
          <pc:docMk/>
          <pc:sldMk cId="4185127513" sldId="317"/>
        </pc:sldMkLst>
        <pc:spChg chg="mod">
          <ac:chgData name="Daniel Moynihan" userId="0f69b44d27987d91" providerId="LiveId" clId="{F4AC31C4-A126-4803-AAFC-1512874D8F3E}" dt="2023-02-19T03:32:24.460" v="9148" actId="20577"/>
          <ac:spMkLst>
            <pc:docMk/>
            <pc:sldMk cId="4185127513" sldId="317"/>
            <ac:spMk id="2" creationId="{0A65191B-9ACF-FA05-6ACB-A5A042044A3C}"/>
          </ac:spMkLst>
        </pc:spChg>
        <pc:spChg chg="mod">
          <ac:chgData name="Daniel Moynihan" userId="0f69b44d27987d91" providerId="LiveId" clId="{F4AC31C4-A126-4803-AAFC-1512874D8F3E}" dt="2023-02-19T13:04:16.481" v="11336" actId="20577"/>
          <ac:spMkLst>
            <pc:docMk/>
            <pc:sldMk cId="4185127513" sldId="317"/>
            <ac:spMk id="3" creationId="{DA10DEC7-C0B3-9C48-F806-E55D9EDB324F}"/>
          </ac:spMkLst>
        </pc:spChg>
        <pc:spChg chg="add">
          <ac:chgData name="Daniel Moynihan" userId="0f69b44d27987d91" providerId="LiveId" clId="{F4AC31C4-A126-4803-AAFC-1512874D8F3E}" dt="2023-02-19T03:35:36.893" v="9397" actId="11529"/>
          <ac:spMkLst>
            <pc:docMk/>
            <pc:sldMk cId="4185127513" sldId="317"/>
            <ac:spMk id="4" creationId="{EF9232EA-17CE-1984-19C7-BB66FF39D0F1}"/>
          </ac:spMkLst>
        </pc:spChg>
        <pc:spChg chg="add">
          <ac:chgData name="Daniel Moynihan" userId="0f69b44d27987d91" providerId="LiveId" clId="{F4AC31C4-A126-4803-AAFC-1512874D8F3E}" dt="2023-02-19T03:35:45.864" v="9398" actId="11529"/>
          <ac:spMkLst>
            <pc:docMk/>
            <pc:sldMk cId="4185127513" sldId="317"/>
            <ac:spMk id="5" creationId="{B98477F2-3444-71EC-A8CA-F960D32369D4}"/>
          </ac:spMkLst>
        </pc:spChg>
        <pc:spChg chg="add mod">
          <ac:chgData name="Daniel Moynihan" userId="0f69b44d27987d91" providerId="LiveId" clId="{F4AC31C4-A126-4803-AAFC-1512874D8F3E}" dt="2023-02-19T03:36:00.190" v="9400" actId="1076"/>
          <ac:spMkLst>
            <pc:docMk/>
            <pc:sldMk cId="4185127513" sldId="317"/>
            <ac:spMk id="6" creationId="{E057C659-FC9F-5147-250A-BC07E5C0FF16}"/>
          </ac:spMkLst>
        </pc:spChg>
        <pc:spChg chg="add mod">
          <ac:chgData name="Daniel Moynihan" userId="0f69b44d27987d91" providerId="LiveId" clId="{F4AC31C4-A126-4803-AAFC-1512874D8F3E}" dt="2023-02-19T03:36:10.678" v="9402" actId="1076"/>
          <ac:spMkLst>
            <pc:docMk/>
            <pc:sldMk cId="4185127513" sldId="317"/>
            <ac:spMk id="7" creationId="{462AEA87-9D5F-6A92-D43A-60E82F5A381C}"/>
          </ac:spMkLst>
        </pc:spChg>
        <pc:picChg chg="add mod">
          <ac:chgData name="Daniel Moynihan" userId="0f69b44d27987d91" providerId="LiveId" clId="{F4AC31C4-A126-4803-AAFC-1512874D8F3E}" dt="2023-02-19T03:41:38.930" v="9488" actId="1076"/>
          <ac:picMkLst>
            <pc:docMk/>
            <pc:sldMk cId="4185127513" sldId="317"/>
            <ac:picMk id="9" creationId="{E01FC094-A12F-0B8E-0FE8-BED42A14F192}"/>
          </ac:picMkLst>
        </pc:picChg>
      </pc:sldChg>
      <pc:sldChg chg="addSp delSp modSp new mod">
        <pc:chgData name="Daniel Moynihan" userId="0f69b44d27987d91" providerId="LiveId" clId="{F4AC31C4-A126-4803-AAFC-1512874D8F3E}" dt="2023-02-19T05:08:58.636" v="11110" actId="478"/>
        <pc:sldMkLst>
          <pc:docMk/>
          <pc:sldMk cId="3877239984" sldId="318"/>
        </pc:sldMkLst>
        <pc:spChg chg="mod">
          <ac:chgData name="Daniel Moynihan" userId="0f69b44d27987d91" providerId="LiveId" clId="{F4AC31C4-A126-4803-AAFC-1512874D8F3E}" dt="2023-02-19T03:50:57.844" v="9835" actId="20577"/>
          <ac:spMkLst>
            <pc:docMk/>
            <pc:sldMk cId="3877239984" sldId="318"/>
            <ac:spMk id="2" creationId="{7F83F446-9513-7394-2450-16388F4233B6}"/>
          </ac:spMkLst>
        </pc:spChg>
        <pc:spChg chg="mod">
          <ac:chgData name="Daniel Moynihan" userId="0f69b44d27987d91" providerId="LiveId" clId="{F4AC31C4-A126-4803-AAFC-1512874D8F3E}" dt="2023-02-19T03:52:03.957" v="10002" actId="20577"/>
          <ac:spMkLst>
            <pc:docMk/>
            <pc:sldMk cId="3877239984" sldId="318"/>
            <ac:spMk id="3" creationId="{D3E72B42-A72A-5E16-0961-933B30F88579}"/>
          </ac:spMkLst>
        </pc:spChg>
        <pc:spChg chg="add mod">
          <ac:chgData name="Daniel Moynihan" userId="0f69b44d27987d91" providerId="LiveId" clId="{F4AC31C4-A126-4803-AAFC-1512874D8F3E}" dt="2023-02-19T03:52:38.849" v="10061" actId="1076"/>
          <ac:spMkLst>
            <pc:docMk/>
            <pc:sldMk cId="3877239984" sldId="318"/>
            <ac:spMk id="4" creationId="{8F3ECFD9-1E93-079E-E86F-EE2E08CE6D49}"/>
          </ac:spMkLst>
        </pc:spChg>
        <pc:picChg chg="add del mod">
          <ac:chgData name="Daniel Moynihan" userId="0f69b44d27987d91" providerId="LiveId" clId="{F4AC31C4-A126-4803-AAFC-1512874D8F3E}" dt="2023-02-19T05:08:58.636" v="11110" actId="478"/>
          <ac:picMkLst>
            <pc:docMk/>
            <pc:sldMk cId="3877239984" sldId="318"/>
            <ac:picMk id="5" creationId="{2E18E240-59BF-34A4-BE3B-DAC3FFC99DE0}"/>
          </ac:picMkLst>
        </pc:picChg>
      </pc:sldChg>
      <pc:sldChg chg="addSp delSp modSp new del">
        <pc:chgData name="Daniel Moynihan" userId="0f69b44d27987d91" providerId="LiveId" clId="{F4AC31C4-A126-4803-AAFC-1512874D8F3E}" dt="2023-02-19T03:53:12.811" v="10067" actId="47"/>
        <pc:sldMkLst>
          <pc:docMk/>
          <pc:sldMk cId="1561243877" sldId="319"/>
        </pc:sldMkLst>
        <pc:picChg chg="add del mod">
          <ac:chgData name="Daniel Moynihan" userId="0f69b44d27987d91" providerId="LiveId" clId="{F4AC31C4-A126-4803-AAFC-1512874D8F3E}" dt="2023-02-19T03:53:02.057" v="10064"/>
          <ac:picMkLst>
            <pc:docMk/>
            <pc:sldMk cId="1561243877" sldId="319"/>
            <ac:picMk id="4" creationId="{0C8C6CA3-68DE-86EB-5D89-F4CD99121D30}"/>
          </ac:picMkLst>
        </pc:picChg>
      </pc:sldChg>
      <pc:sldChg chg="modSp add mod">
        <pc:chgData name="Daniel Moynihan" userId="0f69b44d27987d91" providerId="LiveId" clId="{F4AC31C4-A126-4803-AAFC-1512874D8F3E}" dt="2023-02-20T01:32:21.579" v="12696" actId="20577"/>
        <pc:sldMkLst>
          <pc:docMk/>
          <pc:sldMk cId="271762964" sldId="320"/>
        </pc:sldMkLst>
        <pc:spChg chg="mod">
          <ac:chgData name="Daniel Moynihan" userId="0f69b44d27987d91" providerId="LiveId" clId="{F4AC31C4-A126-4803-AAFC-1512874D8F3E}" dt="2023-02-20T01:32:21.579" v="12696" actId="20577"/>
          <ac:spMkLst>
            <pc:docMk/>
            <pc:sldMk cId="271762964" sldId="320"/>
            <ac:spMk id="3" creationId="{5DC9095B-DFDC-7138-7FF5-DD81BD5723C2}"/>
          </ac:spMkLst>
        </pc:spChg>
      </pc:sldChg>
      <pc:sldChg chg="new del">
        <pc:chgData name="Daniel Moynihan" userId="0f69b44d27987d91" providerId="LiveId" clId="{F4AC31C4-A126-4803-AAFC-1512874D8F3E}" dt="2023-02-19T04:34:12.726" v="10594" actId="680"/>
        <pc:sldMkLst>
          <pc:docMk/>
          <pc:sldMk cId="1389008213" sldId="321"/>
        </pc:sldMkLst>
      </pc:sldChg>
      <pc:sldChg chg="new del">
        <pc:chgData name="Daniel Moynihan" userId="0f69b44d27987d91" providerId="LiveId" clId="{F4AC31C4-A126-4803-AAFC-1512874D8F3E}" dt="2023-02-19T04:30:26.076" v="10514" actId="680"/>
        <pc:sldMkLst>
          <pc:docMk/>
          <pc:sldMk cId="2008096774" sldId="32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29F50-03F6-44FC-8BA9-E03A76C4C443}" type="datetimeFigureOut">
              <a:rPr lang="en-AU" smtClean="0"/>
              <a:t>20/02/2023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06D5B3-8F01-4B5E-81F7-7849DAFA6E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9067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B1983-B736-6DF7-9AF9-0F6DE83C3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914E8-C396-6766-1082-E7CC6D0B32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77A20-3685-11E6-5D7F-321752E5C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EE613-1412-47C5-BBA7-4962A82ADF4D}" type="datetime1">
              <a:rPr lang="en-AU" smtClean="0"/>
              <a:t>20/02/2023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19FA8-39DE-C4FA-F9F6-7718BBC95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816BC-5BE2-7A49-E9A3-5F90129B8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2928-7653-4FE8-93EB-ADB00817A2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7333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BDBB6-699F-A9E7-CE19-EBF204550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D969EF-6CA3-1A50-65F2-985B90714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BF994-1787-D41B-AED9-359A16D11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B6A03-C9AF-4EE0-8806-3CFC86E33A3B}" type="datetime1">
              <a:rPr lang="en-AU" smtClean="0"/>
              <a:t>20/02/2023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C17E6-00AC-2FF9-A451-6D3730FD1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8A1B2-4C74-9F07-7446-DA44C4699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2928-7653-4FE8-93EB-ADB00817A2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640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ACF1F-2206-438B-635D-7ADA50135B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9D1EFF-3DCA-4F0F-D238-82431EAED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2E24B-0F8D-08B1-1CD5-3092FCDF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341F-C6C8-450F-8F9B-8FE49F802962}" type="datetime1">
              <a:rPr lang="en-AU" smtClean="0"/>
              <a:t>20/02/2023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8E4E3-DAC0-F93A-1528-BDE83A583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EABE6-CC6B-D174-6F70-C1AAF5773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2928-7653-4FE8-93EB-ADB00817A2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348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3E0B5-1C7E-D4B2-72BE-097F607A0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Condense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6C9C9-7EB9-EFF3-E4F0-33DF6D91D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6" y="1709573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7782B1-CF7C-374D-3714-012CDA8EC8C0}"/>
              </a:ext>
            </a:extLst>
          </p:cNvPr>
          <p:cNvSpPr/>
          <p:nvPr userDrawn="1"/>
        </p:nvSpPr>
        <p:spPr>
          <a:xfrm rot="10800000">
            <a:off x="0" y="6362561"/>
            <a:ext cx="12192000" cy="504614"/>
          </a:xfrm>
          <a:prstGeom prst="rect">
            <a:avLst/>
          </a:prstGeom>
          <a:gradFill flip="none" rotWithShape="1">
            <a:gsLst>
              <a:gs pos="0">
                <a:srgbClr val="3398BD"/>
              </a:gs>
              <a:gs pos="99000">
                <a:srgbClr val="154889"/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rgbClr val="15488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6" descr="Curtin University | Study Options">
            <a:extLst>
              <a:ext uri="{FF2B5EF4-FFF2-40B4-BE49-F238E27FC236}">
                <a16:creationId xmlns:a16="http://schemas.microsoft.com/office/drawing/2014/main" id="{0B80173C-1CCA-79D9-B5A0-3C1DFE51C2D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8" t="32361" r="78698" b="33449"/>
          <a:stretch/>
        </p:blipFill>
        <p:spPr bwMode="auto">
          <a:xfrm>
            <a:off x="11698824" y="6362561"/>
            <a:ext cx="493176" cy="52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4FCD51C6-C1E3-5D12-6043-536E4368EF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737" b="-94"/>
          <a:stretch/>
        </p:blipFill>
        <p:spPr>
          <a:xfrm>
            <a:off x="838197" y="1405523"/>
            <a:ext cx="10515599" cy="45719"/>
          </a:xfrm>
          <a:prstGeom prst="rect">
            <a:avLst/>
          </a:prstGeom>
        </p:spPr>
      </p:pic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D9D13336-22B8-78EF-5F15-3AACDF852EB0}"/>
              </a:ext>
            </a:extLst>
          </p:cNvPr>
          <p:cNvSpPr txBox="1">
            <a:spLocks/>
          </p:cNvSpPr>
          <p:nvPr userDrawn="1"/>
        </p:nvSpPr>
        <p:spPr>
          <a:xfrm>
            <a:off x="8955623" y="64277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4EA2928-7653-4FE8-93EB-ADB00817A275}" type="slidenum">
              <a:rPr lang="en-AU" sz="2000" smtClean="0">
                <a:solidFill>
                  <a:schemeClr val="bg1">
                    <a:lumMod val="85000"/>
                  </a:schemeClr>
                </a:solidFill>
                <a:latin typeface="Bahnschrift Condensed" panose="020B0502040204020203" pitchFamily="34" charset="0"/>
              </a:rPr>
              <a:pPr/>
              <a:t>‹#›</a:t>
            </a:fld>
            <a:endParaRPr lang="en-AU" sz="2000" dirty="0">
              <a:solidFill>
                <a:schemeClr val="bg1">
                  <a:lumMod val="85000"/>
                </a:schemeClr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364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9F067-D210-17F2-8855-BE9CF376D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7A7DA-9B33-183C-680B-F78601F82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1975A-4674-C4FD-5D7A-F7BF29AD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B55F-618F-4DBB-B638-C6DEC5F1B9F6}" type="datetime1">
              <a:rPr lang="en-AU" smtClean="0"/>
              <a:t>20/02/2023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76568-0853-2267-A4E8-6FA0B7887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17F63-3DED-75DB-107D-D05480D77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2928-7653-4FE8-93EB-ADB00817A2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6451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D79D3-9084-A2D4-6917-477D4C44C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54BD3-B4B3-58B3-31CA-87F786CA65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DD0BC-A4B4-CD86-99F5-BF1A343C0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7299E-8C86-9C61-261D-C82A07DCE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A279-8516-4D5C-A33A-9B343BFB4215}" type="datetime1">
              <a:rPr lang="en-AU" smtClean="0"/>
              <a:t>20/02/2023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128E5-BE56-13E3-0588-D31F4AE3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80973-6A0B-7AD4-402C-72EAF9DB5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2928-7653-4FE8-93EB-ADB00817A2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5617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D04FE-2CF9-1936-D138-104A65B75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77483-8A9D-F804-51FF-BEA68FC9F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E052B1-C17F-6AA0-6802-42763C32D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BAB7CC-C10B-7203-D0E2-A0A8C9F0E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4F15BE-CFD4-2C0C-2D85-89115398A7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B82EF6-29FC-960B-B4CC-43BEAE671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617C-F6FD-4C20-9E17-746D121416CB}" type="datetime1">
              <a:rPr lang="en-AU" smtClean="0"/>
              <a:t>20/02/2023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2724C1-64A1-0130-B853-1B633CF17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3D6AC6-36F3-0175-731E-60A13212C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2928-7653-4FE8-93EB-ADB00817A2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6471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405D9-AA44-073C-A4CF-50D0B399D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14BA66-1757-5415-B018-B7CF05138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C877-F70C-4B5C-9F20-2017DC2F662A}" type="datetime1">
              <a:rPr lang="en-AU" smtClean="0"/>
              <a:t>20/02/2023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0D480-3891-3E61-F445-26AC350B6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FD12BB-7B2D-178B-E0C2-58A665342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2928-7653-4FE8-93EB-ADB00817A2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707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A95EBE-A2F3-9C7D-F210-5D055E8D3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55D4-5F7F-485D-82A8-12C7157EB9E3}" type="datetime1">
              <a:rPr lang="en-AU" smtClean="0"/>
              <a:t>20/02/2023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3D7E64-DA6B-45EC-8F75-FCBA20F8F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60506-179A-2B45-31F2-84D357E1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2928-7653-4FE8-93EB-ADB00817A2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113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93ABD-4118-F032-D4E6-5CB07ED03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78D77-AA24-FC39-A9FE-AC39E1A3A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8BC23-5FCD-436F-6668-B4AB743CD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D18C9-CB5D-4232-FF80-9DABB251D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22-D917-45D7-86FE-06145A096A9E}" type="datetime1">
              <a:rPr lang="en-AU" smtClean="0"/>
              <a:t>20/02/2023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0BF85-95B6-7CD2-00E3-E9C66B137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12E12-E8EE-A667-CA1C-A90817B92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2928-7653-4FE8-93EB-ADB00817A2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69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CA73F-E435-9C4F-793D-3B66F6905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FA6B6E-C20F-D25A-34F0-0725F2A5F0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00DA2-8B97-A554-1E12-15907EADA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44CD2-1BF3-1D61-DD4B-822E52B7A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AC6A6-7447-4718-B16C-D1F2CFF1DCF7}" type="datetime1">
              <a:rPr lang="en-AU" smtClean="0"/>
              <a:t>20/02/2023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3FCF9-8C45-0D24-301B-B62401D43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13C21-BC0C-0AD4-B6FF-C2126148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2928-7653-4FE8-93EB-ADB00817A2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098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E2E426-E63E-17E2-ABBD-FC942B9C4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C23E3-F2DB-1282-6CDB-D055D8830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E49F6-35FD-26EC-1B06-12B4F0C03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5B9B0-5857-44CB-837C-0B6F19324745}" type="datetime1">
              <a:rPr lang="en-AU" smtClean="0"/>
              <a:t>20/02/2023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86DF7-4D82-D6AB-4C59-9C06D94244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2B3C6-10D8-2B18-1890-775B0FD37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A2928-7653-4FE8-93EB-ADB00817A2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675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32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Relationship Id="rId9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FFFDDA0E-36F5-5869-CF6B-62BF7FE92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4084"/>
            <a:ext cx="12192000" cy="3905628"/>
          </a:xfrm>
          <a:prstGeom prst="rect">
            <a:avLst/>
          </a:prstGeom>
        </p:spPr>
      </p:pic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C41FCDF9-A638-E20C-CEE9-861CD6B8B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589" y="5487273"/>
            <a:ext cx="1000812" cy="1093156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55524D33-C556-9788-59C1-14DE931B4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9286" y="5536135"/>
            <a:ext cx="1707180" cy="1064184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85DEB569-3F27-682E-1015-1F9104CC03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5536" y="5433694"/>
            <a:ext cx="1707180" cy="1161906"/>
          </a:xfrm>
          <a:prstGeom prst="rect">
            <a:avLst/>
          </a:prstGeom>
        </p:spPr>
      </p:pic>
      <p:pic>
        <p:nvPicPr>
          <p:cNvPr id="12" name="Picture 11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FE36EFC2-995C-CDE1-57F4-216A21E51FE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9626"/>
          <a:stretch/>
        </p:blipFill>
        <p:spPr>
          <a:xfrm>
            <a:off x="9248601" y="5680773"/>
            <a:ext cx="1707180" cy="89965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9AD2DAE-610B-E46D-2BF4-6FDA1E0E2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150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urtin University | Study Options">
            <a:extLst>
              <a:ext uri="{FF2B5EF4-FFF2-40B4-BE49-F238E27FC236}">
                <a16:creationId xmlns:a16="http://schemas.microsoft.com/office/drawing/2014/main" id="{8132E3BE-6F89-68C0-3184-15E3191307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8" t="32361" r="8039" b="33534"/>
          <a:stretch/>
        </p:blipFill>
        <p:spPr bwMode="auto">
          <a:xfrm>
            <a:off x="7892716" y="330792"/>
            <a:ext cx="4028126" cy="70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E80EE5E5-8218-B215-F914-637E3350E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08288"/>
            <a:ext cx="9144000" cy="2387600"/>
          </a:xfrm>
        </p:spPr>
        <p:txBody>
          <a:bodyPr>
            <a:normAutofit/>
          </a:bodyPr>
          <a:lstStyle/>
          <a:p>
            <a:r>
              <a:rPr lang="en-AU" sz="4400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Data Mining to Identify At-Risk Genetic and Rare Diseases Patients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AF7C3B98-0692-D87E-AB6D-4715B47D9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95888"/>
            <a:ext cx="9144000" cy="1655762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Daniel Moynihan</a:t>
            </a:r>
          </a:p>
        </p:txBody>
      </p:sp>
    </p:spTree>
    <p:extLst>
      <p:ext uri="{BB962C8B-B14F-4D97-AF65-F5344CB8AC3E}">
        <p14:creationId xmlns:p14="http://schemas.microsoft.com/office/powerpoint/2010/main" val="333220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D8820-04FB-F23A-4AA0-A72C30BC0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Fabry Disease – Demographics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B40B6-20D0-FFDC-25B6-32F0B0D70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2718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2400" dirty="0"/>
              <a:t>Can compare true positive and suspect demographics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C7599E-166C-D177-2064-15ABA1B31D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4"/>
          <a:stretch/>
        </p:blipFill>
        <p:spPr>
          <a:xfrm>
            <a:off x="1627479" y="1885720"/>
            <a:ext cx="3664215" cy="2250000"/>
          </a:xfrm>
          <a:prstGeom prst="rect">
            <a:avLst/>
          </a:prstGeom>
        </p:spPr>
      </p:pic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6E2C6E83-684C-58A1-480F-22F932BF6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173" y="1885720"/>
            <a:ext cx="3645349" cy="225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B5F293-1674-CDBE-6B35-1B06DC0585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5" t="766"/>
          <a:stretch/>
        </p:blipFill>
        <p:spPr>
          <a:xfrm>
            <a:off x="1625481" y="4057932"/>
            <a:ext cx="3675852" cy="2250000"/>
          </a:xfrm>
          <a:prstGeom prst="rect">
            <a:avLst/>
          </a:prstGeom>
        </p:spPr>
      </p:pic>
      <p:pic>
        <p:nvPicPr>
          <p:cNvPr id="11" name="Graphic 10" descr="DNA">
            <a:extLst>
              <a:ext uri="{FF2B5EF4-FFF2-40B4-BE49-F238E27FC236}">
                <a16:creationId xmlns:a16="http://schemas.microsoft.com/office/drawing/2014/main" id="{02C2184D-7C4A-E8C5-5A0D-C304510DFD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23074" y="623093"/>
            <a:ext cx="809625" cy="8096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8F6084-45A3-6160-24E0-6B7724C355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6814" y="4057932"/>
            <a:ext cx="3639706" cy="2250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CA1C6C-FF7A-2C24-4E71-D6EA577CD5BE}"/>
              </a:ext>
            </a:extLst>
          </p:cNvPr>
          <p:cNvSpPr/>
          <p:nvPr/>
        </p:nvSpPr>
        <p:spPr>
          <a:xfrm>
            <a:off x="2277687" y="1820487"/>
            <a:ext cx="7855528" cy="22374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CC046B-D14C-3C04-18C3-FC1B59A7076D}"/>
              </a:ext>
            </a:extLst>
          </p:cNvPr>
          <p:cNvSpPr/>
          <p:nvPr/>
        </p:nvSpPr>
        <p:spPr>
          <a:xfrm>
            <a:off x="2277687" y="4057932"/>
            <a:ext cx="7855528" cy="21722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C2AA15-F717-3B29-DAAF-0529FA9B1F7B}"/>
              </a:ext>
            </a:extLst>
          </p:cNvPr>
          <p:cNvSpPr/>
          <p:nvPr/>
        </p:nvSpPr>
        <p:spPr>
          <a:xfrm>
            <a:off x="687498" y="2677599"/>
            <a:ext cx="54534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100AC1-B1EA-B425-8A0A-913730BD2BA2}"/>
              </a:ext>
            </a:extLst>
          </p:cNvPr>
          <p:cNvSpPr/>
          <p:nvPr/>
        </p:nvSpPr>
        <p:spPr>
          <a:xfrm>
            <a:off x="305888" y="4844788"/>
            <a:ext cx="131959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Suspect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E702FE-CB99-C958-407D-DF17AFC2F858}"/>
              </a:ext>
            </a:extLst>
          </p:cNvPr>
          <p:cNvCxnSpPr>
            <a:stCxn id="9" idx="3"/>
          </p:cNvCxnSpPr>
          <p:nvPr/>
        </p:nvCxnSpPr>
        <p:spPr>
          <a:xfrm>
            <a:off x="1232839" y="2939209"/>
            <a:ext cx="1042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504EA4B-A3E6-1CD1-D268-09DD847635A3}"/>
              </a:ext>
            </a:extLst>
          </p:cNvPr>
          <p:cNvCxnSpPr>
            <a:stCxn id="14" idx="3"/>
          </p:cNvCxnSpPr>
          <p:nvPr/>
        </p:nvCxnSpPr>
        <p:spPr>
          <a:xfrm>
            <a:off x="1625480" y="5106398"/>
            <a:ext cx="6502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540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3849E-25E9-FA82-8C62-BE9DE4BC1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Fabry Disease – Demographics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95278C-F34C-3DC3-471C-045259992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56" y="1836256"/>
            <a:ext cx="5293520" cy="32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6978F9-C925-1D54-7186-DD7D77FE7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425" y="1836256"/>
            <a:ext cx="5250513" cy="3240000"/>
          </a:xfrm>
          <a:prstGeom prst="rect">
            <a:avLst/>
          </a:prstGeom>
        </p:spPr>
      </p:pic>
      <p:pic>
        <p:nvPicPr>
          <p:cNvPr id="10" name="Graphic 9" descr="DNA">
            <a:extLst>
              <a:ext uri="{FF2B5EF4-FFF2-40B4-BE49-F238E27FC236}">
                <a16:creationId xmlns:a16="http://schemas.microsoft.com/office/drawing/2014/main" id="{A5795ABE-B4B0-8DC1-9C70-25D453D168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96074" y="623093"/>
            <a:ext cx="80962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098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D6C1-BD36-21EC-F35B-D2A4739F3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Fabry Disease – System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5DDEF-1559-1091-C371-F67B180AC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6" y="1709573"/>
            <a:ext cx="10515600" cy="307855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Useful to examine the distribution of affected systems in suspects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FD226-7158-6AF1-A1B7-A35D7F32B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7" y="2529000"/>
            <a:ext cx="4018235" cy="2484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58A4E5-99C6-B593-025E-728756AD8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989" y="2529000"/>
            <a:ext cx="4043273" cy="2484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D04104-DBB2-269D-0024-102060136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1639" y="2529000"/>
            <a:ext cx="4036983" cy="2484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1119748-2646-3187-2020-DC82A3190118}"/>
              </a:ext>
            </a:extLst>
          </p:cNvPr>
          <p:cNvSpPr txBox="1"/>
          <p:nvPr/>
        </p:nvSpPr>
        <p:spPr>
          <a:xfrm>
            <a:off x="899649" y="5428211"/>
            <a:ext cx="1581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C = Cardiac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A34431-13AD-AE51-66FB-836CDF439784}"/>
              </a:ext>
            </a:extLst>
          </p:cNvPr>
          <p:cNvSpPr txBox="1"/>
          <p:nvPr/>
        </p:nvSpPr>
        <p:spPr>
          <a:xfrm>
            <a:off x="3381206" y="5428211"/>
            <a:ext cx="1067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E = Eye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F718C7-91A2-56AC-F6E2-E2F1E15BC9B7}"/>
              </a:ext>
            </a:extLst>
          </p:cNvPr>
          <p:cNvSpPr txBox="1"/>
          <p:nvPr/>
        </p:nvSpPr>
        <p:spPr>
          <a:xfrm>
            <a:off x="5348583" y="5428211"/>
            <a:ext cx="151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K = Kidney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418462-7F9D-A06D-F8C2-FF849D6F36C7}"/>
              </a:ext>
            </a:extLst>
          </p:cNvPr>
          <p:cNvSpPr txBox="1"/>
          <p:nvPr/>
        </p:nvSpPr>
        <p:spPr>
          <a:xfrm>
            <a:off x="7765314" y="5428211"/>
            <a:ext cx="1471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N = Neuro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31C23A-4077-B10E-09BE-9C6E59E86CED}"/>
              </a:ext>
            </a:extLst>
          </p:cNvPr>
          <p:cNvSpPr txBox="1"/>
          <p:nvPr/>
        </p:nvSpPr>
        <p:spPr>
          <a:xfrm>
            <a:off x="10136263" y="5428211"/>
            <a:ext cx="1156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S = Skin</a:t>
            </a:r>
          </a:p>
        </p:txBody>
      </p:sp>
      <p:pic>
        <p:nvPicPr>
          <p:cNvPr id="16" name="Graphic 15" descr="DNA">
            <a:extLst>
              <a:ext uri="{FF2B5EF4-FFF2-40B4-BE49-F238E27FC236}">
                <a16:creationId xmlns:a16="http://schemas.microsoft.com/office/drawing/2014/main" id="{398754A7-B3CB-A525-1995-13B1AD208D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68326" y="623093"/>
            <a:ext cx="80962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926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7A6BF-A4DE-3F8F-F7B6-04F9814C6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Fabry Disease – System Interactions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86EA4F-D142-036D-C5F2-B4B90F2D1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04" y="2999725"/>
            <a:ext cx="4551639" cy="280067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6A36861-A1F2-3D90-1562-5466B37A8B69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5291043" y="4400061"/>
            <a:ext cx="5287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3294EF3-4A54-B50A-7F33-86BD3DF4C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676452"/>
              </p:ext>
            </p:extLst>
          </p:nvPr>
        </p:nvGraphicFramePr>
        <p:xfrm>
          <a:off x="5819826" y="3178239"/>
          <a:ext cx="868218" cy="2443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218">
                  <a:extLst>
                    <a:ext uri="{9D8B030D-6E8A-4147-A177-3AD203B41FA5}">
                      <a16:colId xmlns:a16="http://schemas.microsoft.com/office/drawing/2014/main" val="4087708062"/>
                    </a:ext>
                  </a:extLst>
                </a:gridCol>
              </a:tblGrid>
              <a:tr h="450891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Patient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073251"/>
                  </a:ext>
                </a:extLst>
              </a:tr>
              <a:tr h="450891"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419059"/>
                  </a:ext>
                </a:extLst>
              </a:tr>
              <a:tr h="450891"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79962"/>
                  </a:ext>
                </a:extLst>
              </a:tr>
              <a:tr h="450891"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197727"/>
                  </a:ext>
                </a:extLst>
              </a:tr>
              <a:tr h="450891">
                <a:tc>
                  <a:txBody>
                    <a:bodyPr/>
                    <a:lstStyle/>
                    <a:p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485903"/>
                  </a:ext>
                </a:extLst>
              </a:tr>
            </a:tbl>
          </a:graphicData>
        </a:graphic>
      </p:graphicFrame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87ACF5F-AFC3-237C-0880-AF922F5909F4}"/>
              </a:ext>
            </a:extLst>
          </p:cNvPr>
          <p:cNvSpPr/>
          <p:nvPr/>
        </p:nvSpPr>
        <p:spPr>
          <a:xfrm>
            <a:off x="7839510" y="2950938"/>
            <a:ext cx="3445933" cy="28982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326A0E-986B-2756-0BF1-38B5A718268F}"/>
              </a:ext>
            </a:extLst>
          </p:cNvPr>
          <p:cNvSpPr txBox="1"/>
          <p:nvPr/>
        </p:nvSpPr>
        <p:spPr>
          <a:xfrm>
            <a:off x="8008843" y="3112927"/>
            <a:ext cx="31072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Patient 1</a:t>
            </a:r>
          </a:p>
          <a:p>
            <a:r>
              <a:rPr lang="en-AU" dirty="0"/>
              <a:t>Age: 47</a:t>
            </a:r>
          </a:p>
          <a:p>
            <a:r>
              <a:rPr lang="en-AU" dirty="0"/>
              <a:t>Sex: Male</a:t>
            </a:r>
          </a:p>
          <a:p>
            <a:r>
              <a:rPr lang="en-AU" dirty="0"/>
              <a:t>Race: Chinese</a:t>
            </a:r>
          </a:p>
          <a:p>
            <a:endParaRPr lang="en-AU" dirty="0"/>
          </a:p>
          <a:p>
            <a:r>
              <a:rPr lang="en-AU" dirty="0"/>
              <a:t>Problem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Chronic kidney disease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Ischemic stroke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Cardiomyopathy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0CD4EFA-9307-1BA8-6068-1678F54C8C39}"/>
              </a:ext>
            </a:extLst>
          </p:cNvPr>
          <p:cNvCxnSpPr>
            <a:cxnSpLocks/>
            <a:stCxn id="8" idx="3"/>
            <a:endCxn id="30" idx="1"/>
          </p:cNvCxnSpPr>
          <p:nvPr/>
        </p:nvCxnSpPr>
        <p:spPr>
          <a:xfrm>
            <a:off x="6688044" y="4400061"/>
            <a:ext cx="11514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 descr="DNA">
            <a:extLst>
              <a:ext uri="{FF2B5EF4-FFF2-40B4-BE49-F238E27FC236}">
                <a16:creationId xmlns:a16="http://schemas.microsoft.com/office/drawing/2014/main" id="{2D6D869A-1BBF-78A2-9B92-27400BD621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27974" y="623093"/>
            <a:ext cx="809625" cy="80962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0FB01FB-25A9-4A4D-9A4E-5999564DCB8F}"/>
              </a:ext>
            </a:extLst>
          </p:cNvPr>
          <p:cNvSpPr txBox="1"/>
          <p:nvPr/>
        </p:nvSpPr>
        <p:spPr>
          <a:xfrm>
            <a:off x="1825516" y="1674481"/>
            <a:ext cx="7988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Useful to take a deep dive into patients with high-order interactions, examine their information, and flag them for genetic testing. There is potential to drastically shorten the diagnostic odyssey.</a:t>
            </a:r>
          </a:p>
        </p:txBody>
      </p:sp>
    </p:spTree>
    <p:extLst>
      <p:ext uri="{BB962C8B-B14F-4D97-AF65-F5344CB8AC3E}">
        <p14:creationId xmlns:p14="http://schemas.microsoft.com/office/powerpoint/2010/main" val="3550503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B838D-47CF-5481-0200-EB3E4530D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Filtering Process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C2E0740-2814-329D-7FD4-0D23059A43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2154740"/>
              </p:ext>
            </p:extLst>
          </p:nvPr>
        </p:nvGraphicFramePr>
        <p:xfrm>
          <a:off x="1113366" y="1802870"/>
          <a:ext cx="8060268" cy="3742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0134">
                  <a:extLst>
                    <a:ext uri="{9D8B030D-6E8A-4147-A177-3AD203B41FA5}">
                      <a16:colId xmlns:a16="http://schemas.microsoft.com/office/drawing/2014/main" val="3572362028"/>
                    </a:ext>
                  </a:extLst>
                </a:gridCol>
                <a:gridCol w="4030134">
                  <a:extLst>
                    <a:ext uri="{9D8B030D-6E8A-4147-A177-3AD203B41FA5}">
                      <a16:colId xmlns:a16="http://schemas.microsoft.com/office/drawing/2014/main" val="3472206075"/>
                    </a:ext>
                  </a:extLst>
                </a:gridCol>
              </a:tblGrid>
              <a:tr h="623177">
                <a:tc>
                  <a:txBody>
                    <a:bodyPr/>
                    <a:lstStyle/>
                    <a:p>
                      <a:r>
                        <a:rPr lang="en-AU" dirty="0"/>
                        <a:t>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Number of Patients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872253"/>
                  </a:ext>
                </a:extLst>
              </a:tr>
              <a:tr h="623177">
                <a:tc>
                  <a:txBody>
                    <a:bodyPr/>
                    <a:lstStyle/>
                    <a:p>
                      <a:r>
                        <a:rPr lang="en-AU" dirty="0"/>
                        <a:t>Start – No 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1.28M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605781"/>
                  </a:ext>
                </a:extLst>
              </a:tr>
              <a:tr h="623177">
                <a:tc>
                  <a:txBody>
                    <a:bodyPr/>
                    <a:lstStyle/>
                    <a:p>
                      <a:r>
                        <a:rPr lang="en-AU" i="1" dirty="0"/>
                        <a:t>Patient – </a:t>
                      </a:r>
                      <a:r>
                        <a:rPr lang="en-AU" i="0" dirty="0"/>
                        <a:t>Age &lt;= 60</a:t>
                      </a:r>
                      <a:endParaRPr lang="en-AU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960,597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226673"/>
                  </a:ext>
                </a:extLst>
              </a:tr>
              <a:tr h="623177">
                <a:tc>
                  <a:txBody>
                    <a:bodyPr/>
                    <a:lstStyle/>
                    <a:p>
                      <a:r>
                        <a:rPr lang="en-AU" i="1" dirty="0"/>
                        <a:t>Problem – Rare Disease System – </a:t>
                      </a:r>
                      <a:r>
                        <a:rPr lang="en-AU" i="0" dirty="0"/>
                        <a:t>Cardiac</a:t>
                      </a:r>
                      <a:endParaRPr lang="en-AU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4356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683651"/>
                  </a:ext>
                </a:extLst>
              </a:tr>
              <a:tr h="623177">
                <a:tc>
                  <a:txBody>
                    <a:bodyPr/>
                    <a:lstStyle/>
                    <a:p>
                      <a:r>
                        <a:rPr lang="en-AU" i="1" dirty="0"/>
                        <a:t>Problem – Rare Disease System – </a:t>
                      </a:r>
                      <a:r>
                        <a:rPr lang="en-AU" i="0" dirty="0"/>
                        <a:t>Neuro</a:t>
                      </a:r>
                      <a:endParaRPr lang="en-AU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112630"/>
                  </a:ext>
                </a:extLst>
              </a:tr>
              <a:tr h="626911">
                <a:tc>
                  <a:txBody>
                    <a:bodyPr/>
                    <a:lstStyle/>
                    <a:p>
                      <a:r>
                        <a:rPr lang="en-AU" i="1" dirty="0"/>
                        <a:t>Problem – Rare Disease System – </a:t>
                      </a:r>
                      <a:r>
                        <a:rPr lang="en-AU" i="0" dirty="0"/>
                        <a:t>Kidney </a:t>
                      </a:r>
                      <a:endParaRPr lang="en-AU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507478"/>
                  </a:ext>
                </a:extLst>
              </a:tr>
            </a:tbl>
          </a:graphicData>
        </a:graphic>
      </p:graphicFrame>
      <p:pic>
        <p:nvPicPr>
          <p:cNvPr id="6" name="Graphic 5" descr="Filter">
            <a:extLst>
              <a:ext uri="{FF2B5EF4-FFF2-40B4-BE49-F238E27FC236}">
                <a16:creationId xmlns:a16="http://schemas.microsoft.com/office/drawing/2014/main" id="{06E7670D-1A89-12C8-0D71-D1EB37F28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9100" y="570706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108B68-B8B9-2FD2-3CF4-57555EF9F8AD}"/>
              </a:ext>
            </a:extLst>
          </p:cNvPr>
          <p:cNvSpPr txBox="1"/>
          <p:nvPr/>
        </p:nvSpPr>
        <p:spPr>
          <a:xfrm>
            <a:off x="10236202" y="3074104"/>
            <a:ext cx="1955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Can examine the population at any point along the filtering process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4B25BAF-EE5F-F5BC-52B2-00FA16BBDA99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9173634" y="3369733"/>
            <a:ext cx="1062568" cy="304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1535CF-43B1-ACDC-0FC2-26A3B77AE363}"/>
              </a:ext>
            </a:extLst>
          </p:cNvPr>
          <p:cNvCxnSpPr>
            <a:stCxn id="7" idx="1"/>
          </p:cNvCxnSpPr>
          <p:nvPr/>
        </p:nvCxnSpPr>
        <p:spPr>
          <a:xfrm flipH="1">
            <a:off x="9173634" y="3674269"/>
            <a:ext cx="1062568" cy="313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2474567-DE2C-E29A-43EC-643901E43E53}"/>
              </a:ext>
            </a:extLst>
          </p:cNvPr>
          <p:cNvCxnSpPr>
            <a:stCxn id="7" idx="1"/>
          </p:cNvCxnSpPr>
          <p:nvPr/>
        </p:nvCxnSpPr>
        <p:spPr>
          <a:xfrm flipH="1">
            <a:off x="9173634" y="3674269"/>
            <a:ext cx="1062568" cy="956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9CCBB0-849F-79B3-974E-F9AE7B1B1604}"/>
              </a:ext>
            </a:extLst>
          </p:cNvPr>
          <p:cNvCxnSpPr>
            <a:stCxn id="7" idx="1"/>
          </p:cNvCxnSpPr>
          <p:nvPr/>
        </p:nvCxnSpPr>
        <p:spPr>
          <a:xfrm flipH="1">
            <a:off x="9173634" y="3674269"/>
            <a:ext cx="1062568" cy="1549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6A4B1E-E1A6-4E15-20E6-2C44FA179262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9173634" y="2717270"/>
            <a:ext cx="1062568" cy="956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670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F5952-A3E3-5234-7479-ECABBBA0F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Fabry Disease -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741E3-1F1A-B589-5425-D47A76FEE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Very little data</a:t>
            </a:r>
          </a:p>
          <a:p>
            <a:r>
              <a:rPr lang="en-AU" dirty="0"/>
              <a:t>Only 4 TPs and 2,213 suspects</a:t>
            </a:r>
          </a:p>
          <a:p>
            <a:pPr lvl="1"/>
            <a:r>
              <a:rPr lang="en-AU" dirty="0"/>
              <a:t>Algorithm used to pull out suspects should be continually reviewed by SME</a:t>
            </a:r>
          </a:p>
        </p:txBody>
      </p:sp>
      <p:pic>
        <p:nvPicPr>
          <p:cNvPr id="4" name="Graphic 3" descr="DNA">
            <a:extLst>
              <a:ext uri="{FF2B5EF4-FFF2-40B4-BE49-F238E27FC236}">
                <a16:creationId xmlns:a16="http://schemas.microsoft.com/office/drawing/2014/main" id="{E13D0BED-6867-2569-B14C-0B27D35A3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5996" y="623093"/>
            <a:ext cx="80962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958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77957-B5BE-C0BD-B3FF-02275C916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More Promising – Familial Hypercholesterolemia (FH)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FD811-9641-01BB-E62D-342010987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Genetic condition resulting in elevated levels of low density lipoprotein (LDL) cholesterol</a:t>
            </a:r>
          </a:p>
          <a:p>
            <a:r>
              <a:rPr lang="en-AU" dirty="0"/>
              <a:t>Not as rare as Fabry </a:t>
            </a:r>
          </a:p>
          <a:p>
            <a:pPr lvl="1"/>
            <a:r>
              <a:rPr lang="en-AU" dirty="0"/>
              <a:t>Affects 1 in 250 people</a:t>
            </a:r>
          </a:p>
          <a:p>
            <a:r>
              <a:rPr lang="en-AU" dirty="0"/>
              <a:t>Still of interest, and can be used as an exemplar of what we can achieve with more data</a:t>
            </a:r>
          </a:p>
        </p:txBody>
      </p:sp>
      <p:pic>
        <p:nvPicPr>
          <p:cNvPr id="5" name="Graphic 4" descr="Heart organ">
            <a:extLst>
              <a:ext uri="{FF2B5EF4-FFF2-40B4-BE49-F238E27FC236}">
                <a16:creationId xmlns:a16="http://schemas.microsoft.com/office/drawing/2014/main" id="{3D9F0189-D510-F150-5F72-A9852AED2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596" y="570706"/>
            <a:ext cx="825504" cy="82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424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96F41-F33F-9A9C-F478-2BCF7C38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FH – Diagnostic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730AA-EC60-7514-4066-E69CB4F65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6" y="1447104"/>
            <a:ext cx="10515600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i="1" dirty="0">
                <a:effectLst/>
                <a:latin typeface="Avenir"/>
              </a:rPr>
              <a:t>“Asian Pacific Society of Cardiology Consensus Recommendations on </a:t>
            </a:r>
            <a:r>
              <a:rPr lang="en-US" i="1" dirty="0" err="1">
                <a:effectLst/>
                <a:latin typeface="Avenir"/>
              </a:rPr>
              <a:t>Dyslipidaemia</a:t>
            </a:r>
            <a:r>
              <a:rPr lang="en-US" i="1" dirty="0">
                <a:effectLst/>
                <a:latin typeface="Avenir"/>
              </a:rPr>
              <a:t>” </a:t>
            </a:r>
            <a:r>
              <a:rPr lang="en-US" dirty="0">
                <a:effectLst/>
                <a:latin typeface="Avenir"/>
              </a:rPr>
              <a:t>puts forth the following red flags:</a:t>
            </a:r>
            <a:endParaRPr lang="en-US" i="1" dirty="0">
              <a:effectLst/>
              <a:latin typeface="Avenir"/>
            </a:endParaRPr>
          </a:p>
          <a:p>
            <a:r>
              <a:rPr lang="en-AU" sz="2400" dirty="0"/>
              <a:t>Early onset </a:t>
            </a:r>
            <a:r>
              <a:rPr lang="en-AU" sz="2400" i="1" dirty="0"/>
              <a:t>atherosclerotic cardiovascular disease </a:t>
            </a:r>
            <a:r>
              <a:rPr lang="en-AU" sz="2400" dirty="0"/>
              <a:t>(ASCVD)</a:t>
            </a:r>
          </a:p>
          <a:p>
            <a:pPr marL="0" indent="0">
              <a:buNone/>
            </a:pPr>
            <a:r>
              <a:rPr lang="en-AU" sz="2400" dirty="0"/>
              <a:t>OR</a:t>
            </a:r>
          </a:p>
          <a:p>
            <a:r>
              <a:rPr lang="en-AU" sz="2400" dirty="0"/>
              <a:t>Elevated levels of </a:t>
            </a:r>
            <a:r>
              <a:rPr lang="en-AU" sz="2400" i="1" dirty="0"/>
              <a:t>low-density lipoprotein – calculated </a:t>
            </a:r>
            <a:r>
              <a:rPr lang="en-AU" sz="2400" dirty="0"/>
              <a:t>(LDL-C)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E445BF-2B2B-9673-7E9B-03D71355C71C}"/>
              </a:ext>
            </a:extLst>
          </p:cNvPr>
          <p:cNvSpPr txBox="1"/>
          <p:nvPr/>
        </p:nvSpPr>
        <p:spPr>
          <a:xfrm>
            <a:off x="838196" y="5165433"/>
            <a:ext cx="1108225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12,328 suspects identified, along with 161 TPs</a:t>
            </a:r>
          </a:p>
          <a:p>
            <a:pPr marL="4000500" lvl="8" indent="-342900">
              <a:buFont typeface="Wingdings" panose="05000000000000000000" pitchFamily="2" charset="2"/>
              <a:buChar char="Ø"/>
            </a:pPr>
            <a:r>
              <a:rPr lang="en-AU" dirty="0"/>
              <a:t>TPs = patients with anything from FH value set in their problem list</a:t>
            </a:r>
          </a:p>
          <a:p>
            <a:pPr marL="4000500" lvl="8" indent="-342900">
              <a:buFont typeface="Wingdings" panose="05000000000000000000" pitchFamily="2" charset="2"/>
              <a:buChar char="Ø"/>
            </a:pPr>
            <a:r>
              <a:rPr lang="en-AU" dirty="0"/>
              <a:t>Note: No suspects satisfying the high-intensity statins criterion were found</a:t>
            </a:r>
          </a:p>
        </p:txBody>
      </p:sp>
      <p:pic>
        <p:nvPicPr>
          <p:cNvPr id="5" name="Graphic 4" descr="Heart organ">
            <a:extLst>
              <a:ext uri="{FF2B5EF4-FFF2-40B4-BE49-F238E27FC236}">
                <a16:creationId xmlns:a16="http://schemas.microsoft.com/office/drawing/2014/main" id="{EBC8080B-C0EE-B6C0-A0FB-6733FD9FC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0314" y="541087"/>
            <a:ext cx="825504" cy="8255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3C2D96-E0F0-333F-BAC1-28877D14C1B4}"/>
              </a:ext>
            </a:extLst>
          </p:cNvPr>
          <p:cNvSpPr txBox="1"/>
          <p:nvPr/>
        </p:nvSpPr>
        <p:spPr>
          <a:xfrm>
            <a:off x="5438830" y="3667063"/>
            <a:ext cx="5479477" cy="147732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Male, less than 55yo, presenting with ASCVD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Female, less than 60yo, presenting with ASCVD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On high-intensity statins, with LDL-C &gt; 2.6mmol/L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18yo or younger, with LDL-C &gt; 3.9mmol/L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Over 18yo, with LDL-C &gt; 4.9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A2AC8C-8287-B3CC-9A3C-C32E30814C7B}"/>
              </a:ext>
            </a:extLst>
          </p:cNvPr>
          <p:cNvSpPr/>
          <p:nvPr/>
        </p:nvSpPr>
        <p:spPr>
          <a:xfrm>
            <a:off x="987676" y="3620897"/>
            <a:ext cx="352787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Thus, patient flagged as suspect if they satisfy at least one of these conditions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453C84-AB44-5090-8DF7-49DA2723AD1C}"/>
              </a:ext>
            </a:extLst>
          </p:cNvPr>
          <p:cNvSpPr/>
          <p:nvPr/>
        </p:nvSpPr>
        <p:spPr>
          <a:xfrm>
            <a:off x="5438830" y="3667063"/>
            <a:ext cx="5127570" cy="1523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C03C71-9E17-B875-29CC-F898378612B3}"/>
              </a:ext>
            </a:extLst>
          </p:cNvPr>
          <p:cNvCxnSpPr>
            <a:stCxn id="8" idx="3"/>
            <a:endCxn id="6" idx="1"/>
          </p:cNvCxnSpPr>
          <p:nvPr/>
        </p:nvCxnSpPr>
        <p:spPr>
          <a:xfrm>
            <a:off x="4515547" y="4405727"/>
            <a:ext cx="923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B8649A9-5005-F0DC-FDF4-FC0A8265B23B}"/>
              </a:ext>
            </a:extLst>
          </p:cNvPr>
          <p:cNvSpPr txBox="1"/>
          <p:nvPr/>
        </p:nvSpPr>
        <p:spPr>
          <a:xfrm>
            <a:off x="2119746" y="5521443"/>
            <a:ext cx="737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Jan 2023</a:t>
            </a:r>
          </a:p>
        </p:txBody>
      </p:sp>
    </p:spTree>
    <p:extLst>
      <p:ext uri="{BB962C8B-B14F-4D97-AF65-F5344CB8AC3E}">
        <p14:creationId xmlns:p14="http://schemas.microsoft.com/office/powerpoint/2010/main" val="3365156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22EB9-C9BD-EDD0-6D6C-26F94DDC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FH – Demographics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D742B5-00BC-CA23-0275-359CF2B8A0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9547" y="1801567"/>
            <a:ext cx="3646672" cy="2250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A6B738-8CAD-EC10-984A-80760A3AF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375" y="4062449"/>
            <a:ext cx="3653188" cy="225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8EC404-9FC7-FA68-E4BC-26BA260B73A9}"/>
              </a:ext>
            </a:extLst>
          </p:cNvPr>
          <p:cNvSpPr txBox="1"/>
          <p:nvPr/>
        </p:nvSpPr>
        <p:spPr>
          <a:xfrm>
            <a:off x="1974093" y="1421353"/>
            <a:ext cx="7297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Can get more out of descriptive statistics when there are more observations</a:t>
            </a:r>
          </a:p>
        </p:txBody>
      </p:sp>
      <p:pic>
        <p:nvPicPr>
          <p:cNvPr id="9" name="Graphic 8" descr="Heart organ">
            <a:extLst>
              <a:ext uri="{FF2B5EF4-FFF2-40B4-BE49-F238E27FC236}">
                <a16:creationId xmlns:a16="http://schemas.microsoft.com/office/drawing/2014/main" id="{3D21AD80-F81A-8AD1-7CAE-69C26C2A79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50715" y="540410"/>
            <a:ext cx="825504" cy="825504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0F139FCB-FAC9-3006-130B-9B111AE72C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5766" y="1790685"/>
            <a:ext cx="3656687" cy="225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48DF70-2195-F075-2188-CE4EF49954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7938" y="4062449"/>
            <a:ext cx="3656687" cy="2250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1F38D18-2C50-2E44-1CBC-6CF034F6DB0D}"/>
              </a:ext>
            </a:extLst>
          </p:cNvPr>
          <p:cNvSpPr/>
          <p:nvPr/>
        </p:nvSpPr>
        <p:spPr>
          <a:xfrm>
            <a:off x="2277687" y="1820487"/>
            <a:ext cx="7855528" cy="22374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E5AB05-94A7-5FFA-521A-0B647121AE01}"/>
              </a:ext>
            </a:extLst>
          </p:cNvPr>
          <p:cNvSpPr/>
          <p:nvPr/>
        </p:nvSpPr>
        <p:spPr>
          <a:xfrm>
            <a:off x="2277687" y="4057932"/>
            <a:ext cx="7855528" cy="21722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1B7A8-CB89-4B69-D7CD-E84442D4FE21}"/>
              </a:ext>
            </a:extLst>
          </p:cNvPr>
          <p:cNvSpPr/>
          <p:nvPr/>
        </p:nvSpPr>
        <p:spPr>
          <a:xfrm>
            <a:off x="687498" y="2677599"/>
            <a:ext cx="54534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C0F9EB-9871-31FC-C63E-26201CDF6E17}"/>
              </a:ext>
            </a:extLst>
          </p:cNvPr>
          <p:cNvSpPr/>
          <p:nvPr/>
        </p:nvSpPr>
        <p:spPr>
          <a:xfrm>
            <a:off x="305888" y="4844788"/>
            <a:ext cx="131959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Suspect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8E31A8-BC13-4003-AA66-D467D01A0871}"/>
              </a:ext>
            </a:extLst>
          </p:cNvPr>
          <p:cNvCxnSpPr>
            <a:stCxn id="6" idx="3"/>
          </p:cNvCxnSpPr>
          <p:nvPr/>
        </p:nvCxnSpPr>
        <p:spPr>
          <a:xfrm>
            <a:off x="1232839" y="2939209"/>
            <a:ext cx="1042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BD8C87-A261-D73C-2BE6-61DAF3955491}"/>
              </a:ext>
            </a:extLst>
          </p:cNvPr>
          <p:cNvCxnSpPr>
            <a:stCxn id="12" idx="3"/>
          </p:cNvCxnSpPr>
          <p:nvPr/>
        </p:nvCxnSpPr>
        <p:spPr>
          <a:xfrm>
            <a:off x="1625480" y="5106398"/>
            <a:ext cx="6502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472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4D726-6DB7-A1F8-EA8A-87F445DCC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FH – Demographics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960C0A-8FC0-BF42-5399-4CBDA4D9CF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299" y="1809000"/>
            <a:ext cx="5260591" cy="3240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6562D8-8DF5-C24B-74FB-0B725E0B1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189" y="1809000"/>
            <a:ext cx="5250513" cy="3240000"/>
          </a:xfrm>
          <a:prstGeom prst="rect">
            <a:avLst/>
          </a:prstGeom>
        </p:spPr>
      </p:pic>
      <p:pic>
        <p:nvPicPr>
          <p:cNvPr id="9" name="Graphic 8" descr="Heart organ">
            <a:extLst>
              <a:ext uri="{FF2B5EF4-FFF2-40B4-BE49-F238E27FC236}">
                <a16:creationId xmlns:a16="http://schemas.microsoft.com/office/drawing/2014/main" id="{A6DFA509-6FE8-5F3F-AB23-0CED14F74D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50715" y="540410"/>
            <a:ext cx="825504" cy="82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88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79FE-EE79-F230-3E06-DEA88691F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58A3A-FF80-A67D-FC6B-0AEDE6E29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3200" b="1" dirty="0"/>
              <a:t>How can we leverage EHR data to:</a:t>
            </a:r>
          </a:p>
          <a:p>
            <a:r>
              <a:rPr lang="en-AU" sz="3200" b="1" dirty="0"/>
              <a:t>Identify rare disease patients?</a:t>
            </a:r>
          </a:p>
          <a:p>
            <a:r>
              <a:rPr lang="en-AU" sz="3200" b="1" dirty="0"/>
              <a:t>Fine-tune rare disease red flags?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dirty="0"/>
              <a:t>Proof of concept</a:t>
            </a:r>
          </a:p>
          <a:p>
            <a:r>
              <a:rPr lang="en-AU" dirty="0"/>
              <a:t>Limitations</a:t>
            </a:r>
          </a:p>
          <a:p>
            <a:r>
              <a:rPr lang="en-AU" dirty="0"/>
              <a:t>Potential</a:t>
            </a:r>
          </a:p>
        </p:txBody>
      </p:sp>
    </p:spTree>
    <p:extLst>
      <p:ext uri="{BB962C8B-B14F-4D97-AF65-F5344CB8AC3E}">
        <p14:creationId xmlns:p14="http://schemas.microsoft.com/office/powerpoint/2010/main" val="2392981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6DC12-11A8-A00C-A7FB-B0BEF2FA1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FH – Labs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091A0-B861-A8AE-D385-C96FF5FEC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Lab results are a good numeric indicator, with the potential to provide large volumes of data</a:t>
            </a:r>
          </a:p>
          <a:p>
            <a:r>
              <a:rPr lang="en-AU" dirty="0"/>
              <a:t>Since there is a red flag concerning LDL-C levels, this was the result of interest</a:t>
            </a:r>
          </a:p>
          <a:p>
            <a:endParaRPr lang="en-AU" dirty="0"/>
          </a:p>
          <a:p>
            <a:r>
              <a:rPr lang="en-AU" dirty="0"/>
              <a:t>Useful to observe lab results for patents in each of the red flag cohorts</a:t>
            </a:r>
          </a:p>
          <a:p>
            <a:r>
              <a:rPr lang="en-AU" dirty="0"/>
              <a:t>Each patient may have multiple lab results, so maximum values were used</a:t>
            </a:r>
          </a:p>
        </p:txBody>
      </p:sp>
      <p:pic>
        <p:nvPicPr>
          <p:cNvPr id="5" name="Graphic 4" descr="Heart organ">
            <a:extLst>
              <a:ext uri="{FF2B5EF4-FFF2-40B4-BE49-F238E27FC236}">
                <a16:creationId xmlns:a16="http://schemas.microsoft.com/office/drawing/2014/main" id="{D7FB0DA4-8648-14BC-995A-ACEB6F39D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7418" y="615154"/>
            <a:ext cx="825504" cy="82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140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971C9-4B9B-9D18-8511-0910F26F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FH – Labs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1A6D16-FE9A-F753-057C-63DCD05EC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7253" y="1690688"/>
            <a:ext cx="6357493" cy="4481512"/>
          </a:xfrm>
        </p:spPr>
      </p:pic>
      <p:pic>
        <p:nvPicPr>
          <p:cNvPr id="7" name="Graphic 6" descr="Heart organ">
            <a:extLst>
              <a:ext uri="{FF2B5EF4-FFF2-40B4-BE49-F238E27FC236}">
                <a16:creationId xmlns:a16="http://schemas.microsoft.com/office/drawing/2014/main" id="{82C1766E-370B-C9A8-7DC9-7F8823139D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37418" y="615154"/>
            <a:ext cx="825504" cy="82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229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9C134-865D-7870-7B7A-D1E3817BB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FH – Labs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60F423-53F3-B403-CC83-91B61155F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580" y="1809000"/>
            <a:ext cx="5265630" cy="3240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BF5432-E0A3-B614-2C1B-B470C47A0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790" y="1809000"/>
            <a:ext cx="5265630" cy="324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FC685F-1205-9AF1-5465-8D0441DF07D3}"/>
              </a:ext>
            </a:extLst>
          </p:cNvPr>
          <p:cNvSpPr txBox="1"/>
          <p:nvPr/>
        </p:nvSpPr>
        <p:spPr>
          <a:xfrm>
            <a:off x="7963238" y="5167312"/>
            <a:ext cx="2305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Very few observations</a:t>
            </a:r>
          </a:p>
        </p:txBody>
      </p:sp>
      <p:pic>
        <p:nvPicPr>
          <p:cNvPr id="10" name="Graphic 9" descr="Heart organ">
            <a:extLst>
              <a:ext uri="{FF2B5EF4-FFF2-40B4-BE49-F238E27FC236}">
                <a16:creationId xmlns:a16="http://schemas.microsoft.com/office/drawing/2014/main" id="{B9167EFA-C95A-AA66-5F96-3043E0C3D8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37418" y="615154"/>
            <a:ext cx="825504" cy="82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428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8C3DE-E7CA-78CA-FFA6-F87122DCE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FH – Labs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F422A2-F5B9-224B-ACCD-13E3DA4A6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003642" cy="369764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FD705B-D65F-EF3C-466F-6FD131F90C9C}"/>
              </a:ext>
            </a:extLst>
          </p:cNvPr>
          <p:cNvSpPr txBox="1"/>
          <p:nvPr/>
        </p:nvSpPr>
        <p:spPr>
          <a:xfrm>
            <a:off x="7135586" y="1609043"/>
            <a:ext cx="473528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Two sample t-test for difference in means</a:t>
            </a:r>
          </a:p>
          <a:p>
            <a:endParaRPr lang="en-AU" sz="2000" b="1" dirty="0"/>
          </a:p>
          <a:p>
            <a:r>
              <a:rPr lang="en-AU" sz="2000" dirty="0"/>
              <a:t>H0: There is no difference in means</a:t>
            </a:r>
          </a:p>
          <a:p>
            <a:r>
              <a:rPr lang="en-AU" sz="2000" dirty="0"/>
              <a:t>HA: There is a difference in means</a:t>
            </a:r>
          </a:p>
          <a:p>
            <a:endParaRPr lang="en-AU" sz="2000" dirty="0"/>
          </a:p>
          <a:p>
            <a:r>
              <a:rPr lang="en-AU" sz="2000" dirty="0"/>
              <a:t>In this case, the null hypothesis is the desired scenario, as this would imply that the red flags are selecting patients that are similar to the TPs.</a:t>
            </a:r>
          </a:p>
          <a:p>
            <a:endParaRPr lang="en-AU" sz="2000" dirty="0"/>
          </a:p>
          <a:p>
            <a:r>
              <a:rPr lang="en-AU" sz="2000" dirty="0"/>
              <a:t>p=0.1022</a:t>
            </a:r>
          </a:p>
          <a:p>
            <a:endParaRPr lang="en-AU" sz="2000" dirty="0"/>
          </a:p>
          <a:p>
            <a:r>
              <a:rPr lang="en-AU" sz="2000" dirty="0"/>
              <a:t>Conclusion: At the 10% significance level, we fail to reject H0. There is insufficient evidence to suggest that the means differ.</a:t>
            </a:r>
            <a:endParaRPr lang="en-AU" dirty="0"/>
          </a:p>
        </p:txBody>
      </p:sp>
      <p:pic>
        <p:nvPicPr>
          <p:cNvPr id="10" name="Graphic 9" descr="Heart organ">
            <a:extLst>
              <a:ext uri="{FF2B5EF4-FFF2-40B4-BE49-F238E27FC236}">
                <a16:creationId xmlns:a16="http://schemas.microsoft.com/office/drawing/2014/main" id="{032EB058-222E-8697-77A3-81A95363B7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37418" y="615154"/>
            <a:ext cx="825504" cy="82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358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94E15-5622-BC3C-017E-39AB5BB5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FH – Cluster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ACA64-B449-EDFD-767D-B28813F9D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Cluster analysis – unsupervised machine learning that groups instances into clusters based on their similarity</a:t>
            </a:r>
          </a:p>
          <a:p>
            <a:r>
              <a:rPr lang="en-AU" dirty="0"/>
              <a:t>Can examine these clusters to see which cohorts of patients are similar, and what they have in common</a:t>
            </a:r>
          </a:p>
          <a:p>
            <a:r>
              <a:rPr lang="en-AU" dirty="0"/>
              <a:t>Used 4 attributes for clustering</a:t>
            </a:r>
          </a:p>
          <a:p>
            <a:pPr lvl="1"/>
            <a:r>
              <a:rPr lang="en-AU" dirty="0"/>
              <a:t>Age</a:t>
            </a:r>
          </a:p>
          <a:p>
            <a:pPr lvl="1"/>
            <a:r>
              <a:rPr lang="en-AU" dirty="0"/>
              <a:t>Race</a:t>
            </a:r>
          </a:p>
          <a:p>
            <a:pPr lvl="1"/>
            <a:r>
              <a:rPr lang="en-AU" dirty="0"/>
              <a:t>Gender</a:t>
            </a:r>
          </a:p>
          <a:p>
            <a:pPr lvl="1"/>
            <a:r>
              <a:rPr lang="en-AU" dirty="0"/>
              <a:t>LDL-C</a:t>
            </a:r>
          </a:p>
          <a:p>
            <a:r>
              <a:rPr lang="en-AU" dirty="0"/>
              <a:t>Partition around medoids (PAM) clustering method</a:t>
            </a:r>
          </a:p>
        </p:txBody>
      </p:sp>
      <p:pic>
        <p:nvPicPr>
          <p:cNvPr id="4" name="Graphic 3" descr="Heart organ">
            <a:extLst>
              <a:ext uri="{FF2B5EF4-FFF2-40B4-BE49-F238E27FC236}">
                <a16:creationId xmlns:a16="http://schemas.microsoft.com/office/drawing/2014/main" id="{C0260036-F052-A6D9-EABC-B6D6DAC9F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6689" y="615154"/>
            <a:ext cx="825504" cy="82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741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1A620-BB39-2BC2-D98D-7A4B79508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FH – Cluster Analysis, k=2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266D1D-B2FF-86A9-A39D-273D3FE74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514" y="3946853"/>
            <a:ext cx="4008970" cy="225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1840A7-0011-7E14-E7A4-ADDADE22D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978" y="1508823"/>
            <a:ext cx="3991828" cy="2250000"/>
          </a:xfrm>
          <a:prstGeom prst="rect">
            <a:avLst/>
          </a:prstGeom>
        </p:spPr>
      </p:pic>
      <p:pic>
        <p:nvPicPr>
          <p:cNvPr id="17" name="Content Placeholder 6">
            <a:extLst>
              <a:ext uri="{FF2B5EF4-FFF2-40B4-BE49-F238E27FC236}">
                <a16:creationId xmlns:a16="http://schemas.microsoft.com/office/drawing/2014/main" id="{F66E1E6E-4BA5-FF6C-4AD3-8AD295DD9C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757998" y="3946853"/>
            <a:ext cx="4059488" cy="2250000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8852982-425B-B895-235E-7CF88D6A12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5784" y="1508823"/>
            <a:ext cx="4039238" cy="22500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5CC3008-87A6-55B7-8010-CF4E51874EB4}"/>
              </a:ext>
            </a:extLst>
          </p:cNvPr>
          <p:cNvCxnSpPr>
            <a:cxnSpLocks/>
          </p:cNvCxnSpPr>
          <p:nvPr/>
        </p:nvCxnSpPr>
        <p:spPr>
          <a:xfrm>
            <a:off x="3289300" y="1622425"/>
            <a:ext cx="0" cy="1990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86BF4E0-EE11-4257-FBC3-06E15A988FDE}"/>
              </a:ext>
            </a:extLst>
          </p:cNvPr>
          <p:cNvCxnSpPr>
            <a:cxnSpLocks/>
          </p:cNvCxnSpPr>
          <p:nvPr/>
        </p:nvCxnSpPr>
        <p:spPr>
          <a:xfrm>
            <a:off x="3243580" y="4070985"/>
            <a:ext cx="0" cy="1990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F548DD3-9DB7-F71E-5798-CD3238920CDF}"/>
              </a:ext>
            </a:extLst>
          </p:cNvPr>
          <p:cNvCxnSpPr>
            <a:cxnSpLocks/>
          </p:cNvCxnSpPr>
          <p:nvPr/>
        </p:nvCxnSpPr>
        <p:spPr>
          <a:xfrm>
            <a:off x="8841740" y="1627505"/>
            <a:ext cx="0" cy="1990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6C5F9AE-3132-7213-855C-218318B224AD}"/>
              </a:ext>
            </a:extLst>
          </p:cNvPr>
          <p:cNvCxnSpPr>
            <a:cxnSpLocks/>
          </p:cNvCxnSpPr>
          <p:nvPr/>
        </p:nvCxnSpPr>
        <p:spPr>
          <a:xfrm>
            <a:off x="8872220" y="4070985"/>
            <a:ext cx="0" cy="1990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Graphic 2" descr="Heart organ">
            <a:extLst>
              <a:ext uri="{FF2B5EF4-FFF2-40B4-BE49-F238E27FC236}">
                <a16:creationId xmlns:a16="http://schemas.microsoft.com/office/drawing/2014/main" id="{6DBE7E08-CE9E-8D00-9DCE-DB0752194F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83248" y="548652"/>
            <a:ext cx="825504" cy="82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3524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3362F-6AFA-61C6-4679-862535FEE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FH– Cluster Analysis, k=3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D16138-DA9B-4D28-47EF-B872C25B5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282" y="3836451"/>
            <a:ext cx="4037856" cy="225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AB806F-DFB7-A808-EF45-70B232857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484" y="1538288"/>
            <a:ext cx="4045249" cy="2250000"/>
          </a:xfrm>
          <a:prstGeom prst="rect">
            <a:avLst/>
          </a:prstGeom>
        </p:spPr>
      </p:pic>
      <p:pic>
        <p:nvPicPr>
          <p:cNvPr id="8" name="Graphic 7" descr="Heart organ">
            <a:extLst>
              <a:ext uri="{FF2B5EF4-FFF2-40B4-BE49-F238E27FC236}">
                <a16:creationId xmlns:a16="http://schemas.microsoft.com/office/drawing/2014/main" id="{4C18E750-7E84-16CC-65DD-BA0B12C4F6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83248" y="615154"/>
            <a:ext cx="825504" cy="825504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5512FC0E-79A5-FDDB-EBDC-62CB491E4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764420" y="3836451"/>
            <a:ext cx="4064297" cy="225000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4D7CDB-B49A-8F5C-ABB3-8FC5A879D9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8217" y="1538288"/>
            <a:ext cx="4047298" cy="22500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6BB59B-14D2-1219-875C-8344C50684C1}"/>
              </a:ext>
            </a:extLst>
          </p:cNvPr>
          <p:cNvCxnSpPr>
            <a:cxnSpLocks/>
          </p:cNvCxnSpPr>
          <p:nvPr/>
        </p:nvCxnSpPr>
        <p:spPr>
          <a:xfrm>
            <a:off x="2738967" y="3955926"/>
            <a:ext cx="0" cy="1990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391939-F5C5-D1C9-8BA2-467574B402F8}"/>
              </a:ext>
            </a:extLst>
          </p:cNvPr>
          <p:cNvCxnSpPr>
            <a:cxnSpLocks/>
          </p:cNvCxnSpPr>
          <p:nvPr/>
        </p:nvCxnSpPr>
        <p:spPr>
          <a:xfrm>
            <a:off x="3898900" y="3960159"/>
            <a:ext cx="0" cy="1990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C9713C-C384-9E45-E623-A437508BAB1B}"/>
              </a:ext>
            </a:extLst>
          </p:cNvPr>
          <p:cNvCxnSpPr>
            <a:cxnSpLocks/>
          </p:cNvCxnSpPr>
          <p:nvPr/>
        </p:nvCxnSpPr>
        <p:spPr>
          <a:xfrm>
            <a:off x="2730500" y="1635125"/>
            <a:ext cx="0" cy="2014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AFDE9F-02DF-6FD2-DD4D-F95535E1ACA7}"/>
              </a:ext>
            </a:extLst>
          </p:cNvPr>
          <p:cNvCxnSpPr>
            <a:cxnSpLocks/>
          </p:cNvCxnSpPr>
          <p:nvPr/>
        </p:nvCxnSpPr>
        <p:spPr>
          <a:xfrm>
            <a:off x="4097867" y="1635125"/>
            <a:ext cx="0" cy="2014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A966C2-9134-C037-BD77-3E6EFCA215F2}"/>
              </a:ext>
            </a:extLst>
          </p:cNvPr>
          <p:cNvCxnSpPr>
            <a:cxnSpLocks/>
          </p:cNvCxnSpPr>
          <p:nvPr/>
        </p:nvCxnSpPr>
        <p:spPr>
          <a:xfrm flipH="1">
            <a:off x="8221133" y="1652587"/>
            <a:ext cx="16933" cy="200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B47CA5-EE91-900B-A92F-C2F212CA0862}"/>
              </a:ext>
            </a:extLst>
          </p:cNvPr>
          <p:cNvCxnSpPr>
            <a:cxnSpLocks/>
          </p:cNvCxnSpPr>
          <p:nvPr/>
        </p:nvCxnSpPr>
        <p:spPr>
          <a:xfrm>
            <a:off x="8267700" y="3934959"/>
            <a:ext cx="0" cy="20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851DC3C-D59C-DF5D-C697-C6E38ECAB3F8}"/>
              </a:ext>
            </a:extLst>
          </p:cNvPr>
          <p:cNvCxnSpPr>
            <a:cxnSpLocks/>
          </p:cNvCxnSpPr>
          <p:nvPr/>
        </p:nvCxnSpPr>
        <p:spPr>
          <a:xfrm>
            <a:off x="9478435" y="3934959"/>
            <a:ext cx="0" cy="20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0EE95EB-A795-6AB5-FF04-07C70F05EADC}"/>
              </a:ext>
            </a:extLst>
          </p:cNvPr>
          <p:cNvCxnSpPr>
            <a:cxnSpLocks/>
          </p:cNvCxnSpPr>
          <p:nvPr/>
        </p:nvCxnSpPr>
        <p:spPr>
          <a:xfrm flipH="1">
            <a:off x="9478422" y="1648362"/>
            <a:ext cx="16933" cy="200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5977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578C4-1B4A-1307-21B0-632ECBD2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FH –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21B04-9BD1-9CAE-E9EF-A2E122105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Better analysis than Fabry, but still plenty of room for improvement</a:t>
            </a:r>
          </a:p>
          <a:p>
            <a:r>
              <a:rPr lang="en-AU" dirty="0"/>
              <a:t>Sparse data</a:t>
            </a:r>
          </a:p>
          <a:p>
            <a:pPr lvl="1"/>
            <a:r>
              <a:rPr lang="en-AU" dirty="0"/>
              <a:t>Not all TPs/suspects have lab results</a:t>
            </a:r>
          </a:p>
          <a:p>
            <a:r>
              <a:rPr lang="en-AU" dirty="0"/>
              <a:t>Presence of true negatives (TNs) would allow for more sophisticated machine learning such as data classification</a:t>
            </a:r>
          </a:p>
        </p:txBody>
      </p:sp>
      <p:pic>
        <p:nvPicPr>
          <p:cNvPr id="4" name="Graphic 3" descr="Heart organ">
            <a:extLst>
              <a:ext uri="{FF2B5EF4-FFF2-40B4-BE49-F238E27FC236}">
                <a16:creationId xmlns:a16="http://schemas.microsoft.com/office/drawing/2014/main" id="{5308A222-5041-63B1-7A6B-C36E3F60B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62745" y="615154"/>
            <a:ext cx="825504" cy="82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106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3F446-9513-7394-2450-16388F423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72B42-A72A-5E16-0961-933B30F88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Cross-discipline communication is vital</a:t>
            </a:r>
          </a:p>
          <a:p>
            <a:r>
              <a:rPr lang="en-AU" dirty="0"/>
              <a:t>Get more data</a:t>
            </a:r>
          </a:p>
          <a:p>
            <a:pPr lvl="1"/>
            <a:r>
              <a:rPr lang="en-AU" dirty="0"/>
              <a:t>More TPs and TNs </a:t>
            </a:r>
          </a:p>
          <a:p>
            <a:pPr lvl="1"/>
            <a:r>
              <a:rPr lang="en-AU" dirty="0"/>
              <a:t>Use more metrics in analyses (other labs, imaging results, drug data)</a:t>
            </a:r>
          </a:p>
          <a:p>
            <a:pPr lvl="1"/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3ECFD9-1E93-079E-E86F-EE2E08CE6D49}"/>
              </a:ext>
            </a:extLst>
          </p:cNvPr>
          <p:cNvSpPr txBox="1"/>
          <p:nvPr/>
        </p:nvSpPr>
        <p:spPr>
          <a:xfrm>
            <a:off x="2557719" y="4292600"/>
            <a:ext cx="7076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/>
              <a:t>More data = better healthcare outcomes</a:t>
            </a:r>
          </a:p>
        </p:txBody>
      </p:sp>
    </p:spTree>
    <p:extLst>
      <p:ext uri="{BB962C8B-B14F-4D97-AF65-F5344CB8AC3E}">
        <p14:creationId xmlns:p14="http://schemas.microsoft.com/office/powerpoint/2010/main" val="3877239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74CA-309E-BC58-B9F9-39A170A62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9095B-DFDC-7138-7FF5-DD81BD572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AU" dirty="0"/>
              <a:t>Dr Saumya Jamuar</a:t>
            </a:r>
          </a:p>
          <a:p>
            <a:r>
              <a:rPr lang="en-AU" dirty="0"/>
              <a:t>Dr Ritu Gupta</a:t>
            </a:r>
          </a:p>
          <a:p>
            <a:r>
              <a:rPr lang="en-AU" dirty="0"/>
              <a:t>Mr Sean Monaco</a:t>
            </a:r>
          </a:p>
          <a:p>
            <a:r>
              <a:rPr lang="en-AU" dirty="0"/>
              <a:t>Ms Sylvia Kam</a:t>
            </a:r>
          </a:p>
          <a:p>
            <a:r>
              <a:rPr lang="en-AU" dirty="0"/>
              <a:t>Ms Lim </a:t>
            </a:r>
            <a:r>
              <a:rPr lang="en-AU" dirty="0" err="1"/>
              <a:t>Jiin</a:t>
            </a:r>
            <a:r>
              <a:rPr lang="en-AU" dirty="0"/>
              <a:t> Ying</a:t>
            </a:r>
          </a:p>
          <a:p>
            <a:r>
              <a:rPr lang="en-AU" dirty="0"/>
              <a:t>Ms Jasmine Goh</a:t>
            </a:r>
          </a:p>
          <a:p>
            <a:r>
              <a:rPr lang="en-AU" dirty="0"/>
              <a:t>Dr Sonia Davila</a:t>
            </a:r>
          </a:p>
          <a:p>
            <a:r>
              <a:rPr lang="en-AU" dirty="0"/>
              <a:t>Dr Lim Weng </a:t>
            </a:r>
            <a:r>
              <a:rPr lang="en-AU" dirty="0" err="1"/>
              <a:t>Khong</a:t>
            </a:r>
            <a:endParaRPr lang="en-AU" dirty="0"/>
          </a:p>
          <a:p>
            <a:endParaRPr lang="en-AU" dirty="0"/>
          </a:p>
          <a:p>
            <a:r>
              <a:rPr lang="en-AU" dirty="0"/>
              <a:t>Ms Yasmin </a:t>
            </a:r>
            <a:r>
              <a:rPr lang="en-AU" dirty="0" err="1"/>
              <a:t>Bylstra</a:t>
            </a:r>
            <a:endParaRPr lang="en-AU" dirty="0"/>
          </a:p>
          <a:p>
            <a:r>
              <a:rPr lang="en-AU" dirty="0"/>
              <a:t>Ms Simone Ng</a:t>
            </a:r>
          </a:p>
          <a:p>
            <a:r>
              <a:rPr lang="en-AU" dirty="0"/>
              <a:t>Dr K </a:t>
            </a:r>
            <a:r>
              <a:rPr lang="en-AU" dirty="0" err="1"/>
              <a:t>K</a:t>
            </a:r>
            <a:r>
              <a:rPr lang="en-AU" dirty="0"/>
              <a:t> Yeo</a:t>
            </a:r>
          </a:p>
          <a:p>
            <a:r>
              <a:rPr lang="en-AU" dirty="0"/>
              <a:t>Mr Too Cheung Weng</a:t>
            </a:r>
          </a:p>
          <a:p>
            <a:r>
              <a:rPr lang="en-AU" dirty="0"/>
              <a:t>Mr Mark Heng</a:t>
            </a:r>
          </a:p>
          <a:p>
            <a:r>
              <a:rPr lang="en-AU" dirty="0"/>
              <a:t>Mr Zhang </a:t>
            </a:r>
            <a:r>
              <a:rPr lang="en-AU" dirty="0" err="1"/>
              <a:t>Yanxiang</a:t>
            </a:r>
            <a:endParaRPr lang="en-AU" dirty="0"/>
          </a:p>
          <a:p>
            <a:r>
              <a:rPr lang="en-AU" dirty="0"/>
              <a:t>Mr Joel Ang Wee </a:t>
            </a:r>
            <a:r>
              <a:rPr lang="en-AU" dirty="0" err="1"/>
              <a:t>Keat</a:t>
            </a:r>
            <a:endParaRPr lang="en-AU" dirty="0"/>
          </a:p>
          <a:p>
            <a:endParaRPr lang="en-AU" dirty="0"/>
          </a:p>
          <a:p>
            <a:pPr marL="0" indent="0">
              <a:buNone/>
            </a:pPr>
            <a:r>
              <a:rPr lang="en-AU" sz="2400" b="1" dirty="0">
                <a:solidFill>
                  <a:srgbClr val="242424"/>
                </a:solidFill>
                <a:latin typeface="Calibri" panose="020F0502020204030204" pitchFamily="34" charset="0"/>
              </a:rPr>
              <a:t>Data f</a:t>
            </a:r>
            <a:r>
              <a:rPr lang="en-AU" sz="2400" b="1" i="0" dirty="0">
                <a:solidFill>
                  <a:srgbClr val="242424"/>
                </a:solidFill>
                <a:effectLst/>
                <a:latin typeface="Calibri" panose="020F0502020204030204" pitchFamily="34" charset="0"/>
              </a:rPr>
              <a:t>unding source: Sanofi</a:t>
            </a:r>
            <a:endParaRPr lang="en-AU" sz="2400" b="1" dirty="0"/>
          </a:p>
        </p:txBody>
      </p:sp>
    </p:spTree>
    <p:extLst>
      <p:ext uri="{BB962C8B-B14F-4D97-AF65-F5344CB8AC3E}">
        <p14:creationId xmlns:p14="http://schemas.microsoft.com/office/powerpoint/2010/main" val="271762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5CAC8-C658-A943-530B-6A4DD36FD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Methodology – Data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3EB7E-A382-E684-9ED1-F5E72DF43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Office of Insights and Analytics, High-Performance Computer lab</a:t>
            </a:r>
          </a:p>
          <a:p>
            <a:r>
              <a:rPr lang="en-AU" dirty="0"/>
              <a:t>Database secured in a network-disabled computer, in a room with security cameras and restricted access</a:t>
            </a:r>
          </a:p>
          <a:p>
            <a:endParaRPr lang="en-AU" dirty="0"/>
          </a:p>
        </p:txBody>
      </p:sp>
      <p:pic>
        <p:nvPicPr>
          <p:cNvPr id="5" name="Graphic 4" descr="Security camera">
            <a:extLst>
              <a:ext uri="{FF2B5EF4-FFF2-40B4-BE49-F238E27FC236}">
                <a16:creationId xmlns:a16="http://schemas.microsoft.com/office/drawing/2014/main" id="{B74463F0-4096-3C3E-682D-66F6F2191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4934" y="365125"/>
            <a:ext cx="1105062" cy="110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4870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FFFDDA0E-36F5-5869-CF6B-62BF7FE92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8288"/>
            <a:ext cx="12192000" cy="3905628"/>
          </a:xfrm>
          <a:prstGeom prst="rect">
            <a:avLst/>
          </a:prstGeom>
        </p:spPr>
      </p:pic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C41FCDF9-A638-E20C-CEE9-861CD6B8B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589" y="5487273"/>
            <a:ext cx="1000812" cy="1093156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55524D33-C556-9788-59C1-14DE931B4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9286" y="5536135"/>
            <a:ext cx="1707180" cy="1064184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85DEB569-3F27-682E-1015-1F9104CC03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5536" y="5433694"/>
            <a:ext cx="1707180" cy="1161906"/>
          </a:xfrm>
          <a:prstGeom prst="rect">
            <a:avLst/>
          </a:prstGeom>
        </p:spPr>
      </p:pic>
      <p:pic>
        <p:nvPicPr>
          <p:cNvPr id="12" name="Picture 11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FE36EFC2-995C-CDE1-57F4-216A21E51FE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9626"/>
          <a:stretch/>
        </p:blipFill>
        <p:spPr>
          <a:xfrm>
            <a:off x="9248601" y="5680773"/>
            <a:ext cx="1707180" cy="89965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9AD2DAE-610B-E46D-2BF4-6FDA1E0E2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150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urtin University | Study Options">
            <a:extLst>
              <a:ext uri="{FF2B5EF4-FFF2-40B4-BE49-F238E27FC236}">
                <a16:creationId xmlns:a16="http://schemas.microsoft.com/office/drawing/2014/main" id="{8132E3BE-6F89-68C0-3184-15E3191307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8" t="32361" r="8039" b="33534"/>
          <a:stretch/>
        </p:blipFill>
        <p:spPr bwMode="auto">
          <a:xfrm>
            <a:off x="7892716" y="330792"/>
            <a:ext cx="4028126" cy="70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E80EE5E5-8218-B215-F914-637E3350E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2680"/>
            <a:ext cx="9144000" cy="2387600"/>
          </a:xfrm>
        </p:spPr>
        <p:txBody>
          <a:bodyPr>
            <a:normAutofit/>
          </a:bodyPr>
          <a:lstStyle/>
          <a:p>
            <a:r>
              <a:rPr lang="en-AU" sz="4400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Thank You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AF7C3B98-0692-D87E-AB6D-4715B47D9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1432"/>
            <a:ext cx="9144000" cy="1655762"/>
          </a:xfrm>
        </p:spPr>
        <p:txBody>
          <a:bodyPr>
            <a:normAutofit/>
          </a:bodyPr>
          <a:lstStyle/>
          <a:p>
            <a:r>
              <a:rPr lang="en-AU" sz="2000" i="1" dirty="0">
                <a:solidFill>
                  <a:schemeClr val="bg1"/>
                </a:solidFill>
              </a:rPr>
              <a:t>daniel.moynihan@student.curtin.edu.au</a:t>
            </a:r>
          </a:p>
          <a:p>
            <a:r>
              <a:rPr lang="en-AU" sz="2000" dirty="0">
                <a:solidFill>
                  <a:schemeClr val="bg1"/>
                </a:solidFill>
              </a:rPr>
              <a:t>Daniel Moynihan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D31182C-B1DB-A959-A595-ED07CEC19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758" y="4352670"/>
            <a:ext cx="300680" cy="30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5363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2A4D9-A29A-0BF2-A977-76BE81CB3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Appendix 1 – Data Collection 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87581-C1CB-DBB4-0B78-6C14174CC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213" y="1449152"/>
            <a:ext cx="9377573" cy="485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23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2A4D9-A29A-0BF2-A977-76BE81CB3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Appendix 2 – Fabry Systems Interaction Venn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0AE040-7441-37C5-2F83-17643ACB6A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" t="501" r="639" b="774"/>
          <a:stretch/>
        </p:blipFill>
        <p:spPr>
          <a:xfrm>
            <a:off x="3545157" y="1632499"/>
            <a:ext cx="5101686" cy="466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354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4AB5-64E7-0D8B-872A-C604D32CF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Appendix 3 – Two sample t-test R 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398D91-F5A3-31B7-7981-BDBF91969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060" y="2455067"/>
            <a:ext cx="6053879" cy="194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124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33D47-F5CA-FF58-F575-809575CB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Methodology – Preliminary Data Examination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E3386-105E-4790-9F09-E41C9FD92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Health Catalyst’s Population Builder tool used to identify patients of interest (1.28M total patients)</a:t>
            </a:r>
          </a:p>
          <a:p>
            <a:r>
              <a:rPr lang="en-AU" dirty="0"/>
              <a:t>Allows for filtering on multiple parameters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D181CD1-68EE-A220-5E39-D9B3D7363E8E}"/>
              </a:ext>
            </a:extLst>
          </p:cNvPr>
          <p:cNvSpPr/>
          <p:nvPr/>
        </p:nvSpPr>
        <p:spPr>
          <a:xfrm>
            <a:off x="838196" y="3167615"/>
            <a:ext cx="2062946" cy="30341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404855A-087E-04B8-AEFC-286BF8F26F2A}"/>
              </a:ext>
            </a:extLst>
          </p:cNvPr>
          <p:cNvSpPr/>
          <p:nvPr/>
        </p:nvSpPr>
        <p:spPr>
          <a:xfrm>
            <a:off x="2951360" y="3167615"/>
            <a:ext cx="2062946" cy="30341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FAA512E-F448-417F-47CE-30DAC9A05063}"/>
              </a:ext>
            </a:extLst>
          </p:cNvPr>
          <p:cNvSpPr/>
          <p:nvPr/>
        </p:nvSpPr>
        <p:spPr>
          <a:xfrm>
            <a:off x="9290850" y="3167615"/>
            <a:ext cx="2062946" cy="30341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CA9A888-952E-A9D0-3244-C7B9DC56B753}"/>
              </a:ext>
            </a:extLst>
          </p:cNvPr>
          <p:cNvSpPr/>
          <p:nvPr/>
        </p:nvSpPr>
        <p:spPr>
          <a:xfrm>
            <a:off x="7177688" y="3167615"/>
            <a:ext cx="2062946" cy="30341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37DA91B-5822-3F12-2E4B-4991F018F521}"/>
              </a:ext>
            </a:extLst>
          </p:cNvPr>
          <p:cNvSpPr/>
          <p:nvPr/>
        </p:nvSpPr>
        <p:spPr>
          <a:xfrm>
            <a:off x="5064524" y="3167615"/>
            <a:ext cx="2062946" cy="30341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FB3CC-A148-556D-9961-A85A6264D0F6}"/>
              </a:ext>
            </a:extLst>
          </p:cNvPr>
          <p:cNvSpPr txBox="1"/>
          <p:nvPr/>
        </p:nvSpPr>
        <p:spPr>
          <a:xfrm>
            <a:off x="931025" y="3292374"/>
            <a:ext cx="18869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Patient</a:t>
            </a:r>
          </a:p>
          <a:p>
            <a:pPr algn="ctr"/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Race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994477-B988-BE4D-0A1E-3869AEF810BE}"/>
              </a:ext>
            </a:extLst>
          </p:cNvPr>
          <p:cNvSpPr txBox="1"/>
          <p:nvPr/>
        </p:nvSpPr>
        <p:spPr>
          <a:xfrm>
            <a:off x="7265666" y="3292374"/>
            <a:ext cx="18869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Drugs</a:t>
            </a:r>
          </a:p>
          <a:p>
            <a:pPr algn="ctr"/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Dispensed/</a:t>
            </a:r>
            <a:br>
              <a:rPr lang="en-AU" dirty="0"/>
            </a:br>
            <a:r>
              <a:rPr lang="en-AU" dirty="0"/>
              <a:t>Ordered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Dosage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D69E5E-396E-B5A9-71B9-B4EF59A79A7D}"/>
              </a:ext>
            </a:extLst>
          </p:cNvPr>
          <p:cNvSpPr txBox="1"/>
          <p:nvPr/>
        </p:nvSpPr>
        <p:spPr>
          <a:xfrm>
            <a:off x="5152501" y="3292374"/>
            <a:ext cx="18869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Labs</a:t>
            </a:r>
          </a:p>
          <a:p>
            <a:pPr algn="ctr"/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Max/Min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1AAE29-C5A8-5F6D-183D-FEE155440AF7}"/>
              </a:ext>
            </a:extLst>
          </p:cNvPr>
          <p:cNvSpPr txBox="1"/>
          <p:nvPr/>
        </p:nvSpPr>
        <p:spPr>
          <a:xfrm>
            <a:off x="9378828" y="3292374"/>
            <a:ext cx="18869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Imaging</a:t>
            </a:r>
          </a:p>
          <a:p>
            <a:pPr algn="ctr"/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Presence of certain phenotypes (e.g., cardiomegaly)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86AA3B-22E1-9AE7-1907-A57AB93AB5CF}"/>
              </a:ext>
            </a:extLst>
          </p:cNvPr>
          <p:cNvSpPr txBox="1"/>
          <p:nvPr/>
        </p:nvSpPr>
        <p:spPr>
          <a:xfrm>
            <a:off x="3044187" y="3292374"/>
            <a:ext cx="18869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Problem List</a:t>
            </a:r>
          </a:p>
          <a:p>
            <a:pPr algn="ctr"/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Problem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Problem 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pic>
        <p:nvPicPr>
          <p:cNvPr id="16" name="Graphic 15" descr="Database">
            <a:extLst>
              <a:ext uri="{FF2B5EF4-FFF2-40B4-BE49-F238E27FC236}">
                <a16:creationId xmlns:a16="http://schemas.microsoft.com/office/drawing/2014/main" id="{023BB0F1-768A-A92C-1712-3AF488818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07923" y="52335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130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5191B-9ACF-FA05-6ACB-A5A042044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Methodology – Value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0DEC7-C0B3-9C48-F806-E55D9EDB3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AU" dirty="0"/>
              <a:t>Using Systematized Nomenclature of Medicine Clinical Terms (SNOMED) codes, however there are multiple codes referring to the same disease. Thus, we created value sets, which puts all such codes into a bucket to be easily selected.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Familial Hyperlipidemia</a:t>
            </a:r>
          </a:p>
          <a:p>
            <a:r>
              <a:rPr lang="en-AU" dirty="0"/>
              <a:t>Familial Hyperlipidaemia</a:t>
            </a:r>
          </a:p>
          <a:p>
            <a:r>
              <a:rPr lang="en-AU" dirty="0"/>
              <a:t>…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Genetic Counselling</a:t>
            </a:r>
          </a:p>
          <a:p>
            <a:r>
              <a:rPr lang="en-AU" dirty="0"/>
              <a:t>Genetic Counseling</a:t>
            </a:r>
          </a:p>
          <a:p>
            <a:r>
              <a:rPr lang="en-AU" dirty="0"/>
              <a:t>…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EF9232EA-17CE-1984-19C7-BB66FF39D0F1}"/>
              </a:ext>
            </a:extLst>
          </p:cNvPr>
          <p:cNvSpPr/>
          <p:nvPr/>
        </p:nvSpPr>
        <p:spPr>
          <a:xfrm>
            <a:off x="4140200" y="2882900"/>
            <a:ext cx="571500" cy="1270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B98477F2-3444-71EC-A8CA-F960D32369D4}"/>
              </a:ext>
            </a:extLst>
          </p:cNvPr>
          <p:cNvSpPr/>
          <p:nvPr/>
        </p:nvSpPr>
        <p:spPr>
          <a:xfrm>
            <a:off x="4140200" y="4735348"/>
            <a:ext cx="571500" cy="1270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57C659-FC9F-5147-250A-BC07E5C0FF16}"/>
              </a:ext>
            </a:extLst>
          </p:cNvPr>
          <p:cNvSpPr txBox="1"/>
          <p:nvPr/>
        </p:nvSpPr>
        <p:spPr>
          <a:xfrm>
            <a:off x="5249332" y="3287067"/>
            <a:ext cx="405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Familial Hypercholesterolemia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2AEA87-9D5F-6A92-D43A-60E82F5A381C}"/>
              </a:ext>
            </a:extLst>
          </p:cNvPr>
          <p:cNvSpPr txBox="1"/>
          <p:nvPr/>
        </p:nvSpPr>
        <p:spPr>
          <a:xfrm>
            <a:off x="5249332" y="5139515"/>
            <a:ext cx="2197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Genetic Testing</a:t>
            </a:r>
          </a:p>
        </p:txBody>
      </p:sp>
      <p:pic>
        <p:nvPicPr>
          <p:cNvPr id="9" name="Graphic 8" descr="Briefcase">
            <a:extLst>
              <a:ext uri="{FF2B5EF4-FFF2-40B4-BE49-F238E27FC236}">
                <a16:creationId xmlns:a16="http://schemas.microsoft.com/office/drawing/2014/main" id="{E01FC094-A12F-0B8E-0FE8-BED42A14F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1086" y="5176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127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A327F-8CF8-0943-A651-673D85357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Methodology – 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5C42D-CD94-2235-4EC0-424AEF19D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Need to get specific data of interest/use for answering our questions.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Pull data out of database</a:t>
            </a:r>
          </a:p>
          <a:p>
            <a:pPr lvl="1"/>
            <a:r>
              <a:rPr lang="en-AU" dirty="0"/>
              <a:t>SQL queries to extract certain fields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Clean data so it can be used effectively</a:t>
            </a:r>
          </a:p>
          <a:p>
            <a:pPr lvl="1"/>
            <a:r>
              <a:rPr lang="en-AU" dirty="0"/>
              <a:t>RStudio programming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AU" dirty="0"/>
              <a:t>Remove NULL/NA fields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AU" dirty="0"/>
              <a:t>Convert datatypes</a:t>
            </a:r>
          </a:p>
        </p:txBody>
      </p:sp>
      <p:pic>
        <p:nvPicPr>
          <p:cNvPr id="5" name="Graphic 4" descr="Mop and bucket">
            <a:extLst>
              <a:ext uri="{FF2B5EF4-FFF2-40B4-BE49-F238E27FC236}">
                <a16:creationId xmlns:a16="http://schemas.microsoft.com/office/drawing/2014/main" id="{284721EF-B1AC-91F6-B9C7-A6251BFA2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81800" y="4572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138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A2CC6-B7FD-EC03-8342-27E6FB2DA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Methodology –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190DA-4585-976B-9F1A-1ACCD27E4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6" y="170957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All analyses took place in the RStudio environment.</a:t>
            </a:r>
          </a:p>
          <a:p>
            <a:r>
              <a:rPr lang="en-AU" dirty="0"/>
              <a:t>Installed certain packages and their dependencies, which takes longer than normal in an airlocked computer lab</a:t>
            </a:r>
          </a:p>
          <a:p>
            <a:pPr marL="0" indent="0" algn="ctr">
              <a:buNone/>
            </a:pPr>
            <a:endParaRPr lang="en-AU" dirty="0"/>
          </a:p>
          <a:p>
            <a:pPr marL="0" indent="0" algn="ctr">
              <a:buNone/>
            </a:pPr>
            <a:r>
              <a:rPr lang="en-AU" dirty="0"/>
              <a:t>The data allowed for these methods of analysis</a:t>
            </a:r>
          </a:p>
          <a:p>
            <a:pPr marL="0" indent="0" algn="ctr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514350" indent="-514350">
              <a:buFont typeface="+mj-lt"/>
              <a:buAutoNum type="arabicPeriod"/>
            </a:pPr>
            <a:endParaRPr lang="en-AU" dirty="0"/>
          </a:p>
          <a:p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55692B-57A5-2578-530E-D2FA5ACBDF0E}"/>
              </a:ext>
            </a:extLst>
          </p:cNvPr>
          <p:cNvSpPr txBox="1"/>
          <p:nvPr/>
        </p:nvSpPr>
        <p:spPr>
          <a:xfrm>
            <a:off x="838195" y="4098473"/>
            <a:ext cx="10515599" cy="3970318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algn="ctr"/>
            <a:r>
              <a:rPr lang="en-AU" sz="2800" b="1" dirty="0"/>
              <a:t>Visualisation</a:t>
            </a:r>
            <a:r>
              <a:rPr lang="en-AU" sz="2800" dirty="0"/>
              <a:t>   </a:t>
            </a:r>
          </a:p>
          <a:p>
            <a:pPr algn="ctr"/>
            <a:r>
              <a:rPr lang="en-AU" sz="2800" dirty="0"/>
              <a:t>Box plots</a:t>
            </a:r>
          </a:p>
          <a:p>
            <a:pPr algn="ctr"/>
            <a:r>
              <a:rPr lang="en-AU" sz="2800" dirty="0"/>
              <a:t>Scatter plots</a:t>
            </a:r>
          </a:p>
          <a:p>
            <a:pPr algn="ctr"/>
            <a:r>
              <a:rPr lang="en-AU" sz="2800" dirty="0"/>
              <a:t>Bar graphs              </a:t>
            </a:r>
          </a:p>
          <a:p>
            <a:pPr algn="ctr"/>
            <a:endParaRPr lang="en-AU" sz="2800" dirty="0"/>
          </a:p>
          <a:p>
            <a:pPr algn="ctr"/>
            <a:endParaRPr lang="en-AU" sz="2800" dirty="0"/>
          </a:p>
          <a:p>
            <a:pPr algn="ctr"/>
            <a:endParaRPr lang="en-AU" sz="2800" dirty="0"/>
          </a:p>
          <a:p>
            <a:pPr algn="ctr"/>
            <a:endParaRPr lang="en-AU" sz="2800" dirty="0"/>
          </a:p>
          <a:p>
            <a:pPr algn="ctr"/>
            <a:endParaRPr lang="en-AU" sz="2800" dirty="0"/>
          </a:p>
          <a:p>
            <a:pPr algn="ctr"/>
            <a:r>
              <a:rPr lang="en-AU" sz="2800" b="1" dirty="0"/>
              <a:t>Statistical</a:t>
            </a:r>
            <a:r>
              <a:rPr lang="en-AU" sz="2800" dirty="0"/>
              <a:t> </a:t>
            </a:r>
            <a:r>
              <a:rPr lang="en-AU" sz="2800" b="1" dirty="0"/>
              <a:t>testing</a:t>
            </a:r>
          </a:p>
          <a:p>
            <a:pPr algn="ctr"/>
            <a:r>
              <a:rPr lang="en-AU" sz="2800" dirty="0"/>
              <a:t>Two sample t-test</a:t>
            </a:r>
          </a:p>
          <a:p>
            <a:pPr algn="ctr"/>
            <a:endParaRPr lang="en-AU" sz="2800" dirty="0"/>
          </a:p>
          <a:p>
            <a:pPr algn="ctr"/>
            <a:endParaRPr lang="en-AU" sz="2800" dirty="0"/>
          </a:p>
          <a:p>
            <a:pPr algn="ctr"/>
            <a:endParaRPr lang="en-AU" sz="2800" dirty="0"/>
          </a:p>
          <a:p>
            <a:pPr algn="ctr"/>
            <a:endParaRPr lang="en-AU" sz="2800" dirty="0"/>
          </a:p>
          <a:p>
            <a:pPr algn="ctr"/>
            <a:endParaRPr lang="en-AU" sz="2800" dirty="0"/>
          </a:p>
          <a:p>
            <a:pPr algn="ctr"/>
            <a:endParaRPr lang="en-AU" sz="2800" dirty="0"/>
          </a:p>
          <a:p>
            <a:pPr algn="ctr"/>
            <a:endParaRPr lang="en-AU" sz="2800" dirty="0"/>
          </a:p>
          <a:p>
            <a:pPr algn="ctr"/>
            <a:r>
              <a:rPr lang="en-AU" sz="2800" b="1" dirty="0"/>
              <a:t>Machine learning</a:t>
            </a:r>
          </a:p>
          <a:p>
            <a:pPr algn="ctr"/>
            <a:r>
              <a:rPr lang="en-AU" sz="2800" dirty="0"/>
              <a:t>Cluster analysis</a:t>
            </a:r>
          </a:p>
        </p:txBody>
      </p:sp>
      <p:pic>
        <p:nvPicPr>
          <p:cNvPr id="6" name="Graphic 5" descr="Presentation with pie chart">
            <a:extLst>
              <a:ext uri="{FF2B5EF4-FFF2-40B4-BE49-F238E27FC236}">
                <a16:creationId xmlns:a16="http://schemas.microsoft.com/office/drawing/2014/main" id="{A4D8D5A2-6A2A-3D75-BC23-EA9CE9F93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7800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691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35EFB-14F3-175A-53CD-CFB6F8579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Fabry Disease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0A4CF-E11D-D6F1-5D5D-4CE4815F5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Multisystemic genetic disease</a:t>
            </a:r>
          </a:p>
          <a:p>
            <a:r>
              <a:rPr lang="en-AU" dirty="0"/>
              <a:t>Rare but treatable</a:t>
            </a:r>
          </a:p>
          <a:p>
            <a:r>
              <a:rPr lang="en-AU" dirty="0"/>
              <a:t>Diagnosis often takes time</a:t>
            </a:r>
          </a:p>
          <a:p>
            <a:r>
              <a:rPr lang="en-AU" dirty="0"/>
              <a:t>Most patients are in contact with multiple specialists due to the distributed nature of the disease</a:t>
            </a:r>
          </a:p>
          <a:p>
            <a:pPr lvl="1"/>
            <a:r>
              <a:rPr lang="en-AU" dirty="0"/>
              <a:t>Can we build tools to shorten the diagnostic odyssey?</a:t>
            </a:r>
          </a:p>
          <a:p>
            <a:endParaRPr lang="en-AU" dirty="0"/>
          </a:p>
        </p:txBody>
      </p:sp>
      <p:pic>
        <p:nvPicPr>
          <p:cNvPr id="5" name="Graphic 4" descr="DNA">
            <a:extLst>
              <a:ext uri="{FF2B5EF4-FFF2-40B4-BE49-F238E27FC236}">
                <a16:creationId xmlns:a16="http://schemas.microsoft.com/office/drawing/2014/main" id="{DEC2361B-0B4B-E11A-106D-32CF87380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7774" y="596899"/>
            <a:ext cx="80962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887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BAA1F-9530-4643-1176-23B340F15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Fabry Disease – Diagnostic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C4B28-D908-D63D-05E2-837CEA0EA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6" y="144709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/>
              <a:t>A patient is flagged as suspect if they satisfy the following conditions, provided by subject matter experts (SME)</a:t>
            </a:r>
          </a:p>
          <a:p>
            <a:pPr marL="0" indent="0">
              <a:buNone/>
            </a:pPr>
            <a:r>
              <a:rPr lang="en-AU" sz="2400" dirty="0"/>
              <a:t>1. Less than 50 years old</a:t>
            </a:r>
          </a:p>
          <a:p>
            <a:pPr marL="0" indent="0">
              <a:buNone/>
            </a:pPr>
            <a:r>
              <a:rPr lang="en-AU" sz="2400" dirty="0"/>
              <a:t>     AND</a:t>
            </a:r>
          </a:p>
          <a:p>
            <a:pPr marL="0" indent="0">
              <a:buNone/>
            </a:pPr>
            <a:r>
              <a:rPr lang="en-AU" sz="2400" dirty="0"/>
              <a:t>2. Symptoms from AT LEAST two of the following systems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DF16F5-73D1-1DA7-5BC4-9C913B93EA61}"/>
              </a:ext>
            </a:extLst>
          </p:cNvPr>
          <p:cNvSpPr txBox="1"/>
          <p:nvPr/>
        </p:nvSpPr>
        <p:spPr>
          <a:xfrm>
            <a:off x="838196" y="3499523"/>
            <a:ext cx="11070771" cy="4801314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Kidney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Chronic kidney disease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Proteinuria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Microalbuminuria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Cardiac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Cardiomyopathy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Valvular heart disease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Arrhythmia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sz="1600" dirty="0"/>
          </a:p>
          <a:p>
            <a:pPr lvl="1"/>
            <a:endParaRPr lang="en-AU" sz="1600" dirty="0"/>
          </a:p>
          <a:p>
            <a:pPr lvl="1"/>
            <a:endParaRPr lang="en-AU" sz="1600" dirty="0"/>
          </a:p>
          <a:p>
            <a:pPr lvl="1"/>
            <a:endParaRPr lang="en-AU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Neuro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Stroke ischemic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Transient ischemic attack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 err="1"/>
              <a:t>Acroparaesthesia</a:t>
            </a:r>
            <a:endParaRPr lang="en-A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Skin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Angiokeratomas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Impaired sweating/</a:t>
            </a:r>
            <a:r>
              <a:rPr lang="en-AU" sz="1600" dirty="0" err="1"/>
              <a:t>hypohidrosis</a:t>
            </a:r>
            <a:endParaRPr lang="en-AU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Heat and cold intolerance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Eye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Corneal whirling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Cornea </a:t>
            </a:r>
            <a:r>
              <a:rPr lang="en-AU" sz="1600" dirty="0" err="1"/>
              <a:t>verticillata</a:t>
            </a:r>
            <a:endParaRPr lang="en-AU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Corneal and lenticular opacities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Vasculopathy (retina, conjunctiva)</a:t>
            </a:r>
            <a:br>
              <a:rPr lang="en-AU" sz="1600" dirty="0"/>
            </a:br>
            <a:endParaRPr lang="en-AU" sz="1600" dirty="0"/>
          </a:p>
          <a:p>
            <a:endParaRPr lang="en-AU" sz="1600" dirty="0"/>
          </a:p>
          <a:p>
            <a:endParaRPr lang="en-AU" sz="1600" dirty="0"/>
          </a:p>
          <a:p>
            <a:endParaRPr lang="en-AU" sz="1600" dirty="0"/>
          </a:p>
          <a:p>
            <a:endParaRPr lang="en-AU" sz="1600" dirty="0"/>
          </a:p>
          <a:p>
            <a:endParaRPr lang="en-AU" sz="1600" dirty="0"/>
          </a:p>
          <a:p>
            <a:endParaRPr lang="en-AU" sz="1600" dirty="0"/>
          </a:p>
          <a:p>
            <a:endParaRPr lang="en-AU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DCD339-697E-5B69-A99D-62D7D75E35FC}"/>
              </a:ext>
            </a:extLst>
          </p:cNvPr>
          <p:cNvSpPr txBox="1"/>
          <p:nvPr/>
        </p:nvSpPr>
        <p:spPr>
          <a:xfrm>
            <a:off x="838196" y="5499017"/>
            <a:ext cx="106669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2,213 suspects identified, along with 4 true positives (TPs)</a:t>
            </a:r>
          </a:p>
          <a:p>
            <a:pPr marL="4000500" lvl="8" indent="-342900">
              <a:buFont typeface="Wingdings" panose="05000000000000000000" pitchFamily="2" charset="2"/>
              <a:buChar char="Ø"/>
            </a:pPr>
            <a:r>
              <a:rPr lang="en-AU" sz="1600" dirty="0"/>
              <a:t>TPs = Patients with anything from Fabry Disease value set in their problem list</a:t>
            </a:r>
          </a:p>
          <a:p>
            <a:endParaRPr lang="en-AU" sz="2400" b="1" dirty="0"/>
          </a:p>
        </p:txBody>
      </p:sp>
      <p:pic>
        <p:nvPicPr>
          <p:cNvPr id="7" name="Graphic 6" descr="DNA">
            <a:extLst>
              <a:ext uri="{FF2B5EF4-FFF2-40B4-BE49-F238E27FC236}">
                <a16:creationId xmlns:a16="http://schemas.microsoft.com/office/drawing/2014/main" id="{CA4739D6-7AB9-E0D1-C906-2558B4A40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08403" y="623093"/>
            <a:ext cx="809625" cy="809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15D59D-7564-90F6-82F9-F1B15EC0BAC7}"/>
              </a:ext>
            </a:extLst>
          </p:cNvPr>
          <p:cNvSpPr txBox="1"/>
          <p:nvPr/>
        </p:nvSpPr>
        <p:spPr>
          <a:xfrm>
            <a:off x="1787236" y="5840636"/>
            <a:ext cx="830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(Jan 2023)</a:t>
            </a:r>
          </a:p>
        </p:txBody>
      </p:sp>
    </p:spTree>
    <p:extLst>
      <p:ext uri="{BB962C8B-B14F-4D97-AF65-F5344CB8AC3E}">
        <p14:creationId xmlns:p14="http://schemas.microsoft.com/office/powerpoint/2010/main" val="1753998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57CF26DE22CD4D8D3653CFF687F8AD" ma:contentTypeVersion="7" ma:contentTypeDescription="Create a new document." ma:contentTypeScope="" ma:versionID="1cf0064b72b3cb32c9134be6020f02e9">
  <xsd:schema xmlns:xsd="http://www.w3.org/2001/XMLSchema" xmlns:xs="http://www.w3.org/2001/XMLSchema" xmlns:p="http://schemas.microsoft.com/office/2006/metadata/properties" xmlns:ns3="73bc7752-c89e-4329-9879-30d12af57e51" xmlns:ns4="c40e37cc-5b80-4f8c-b451-b8583cd899f9" targetNamespace="http://schemas.microsoft.com/office/2006/metadata/properties" ma:root="true" ma:fieldsID="66e57bff38f50f8dca77e8ce2bb5042a" ns3:_="" ns4:_="">
    <xsd:import namespace="73bc7752-c89e-4329-9879-30d12af57e51"/>
    <xsd:import namespace="c40e37cc-5b80-4f8c-b451-b8583cd899f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bc7752-c89e-4329-9879-30d12af57e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0e37cc-5b80-4f8c-b451-b8583cd899f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C62742-9694-45FF-B48C-D49A9730D3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3A22A6-0306-4A55-93A0-D8759667B3B7}">
  <ds:schemaRefs>
    <ds:schemaRef ds:uri="http://purl.org/dc/dcmitype/"/>
    <ds:schemaRef ds:uri="http://purl.org/dc/elements/1.1/"/>
    <ds:schemaRef ds:uri="http://schemas.microsoft.com/office/2006/metadata/properties"/>
    <ds:schemaRef ds:uri="73bc7752-c89e-4329-9879-30d12af57e51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c40e37cc-5b80-4f8c-b451-b8583cd899f9"/>
  </ds:schemaRefs>
</ds:datastoreItem>
</file>

<file path=customXml/itemProps3.xml><?xml version="1.0" encoding="utf-8"?>
<ds:datastoreItem xmlns:ds="http://schemas.openxmlformats.org/officeDocument/2006/customXml" ds:itemID="{5595D2F5-45AA-482C-B296-20D084BEAB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bc7752-c89e-4329-9879-30d12af57e51"/>
    <ds:schemaRef ds:uri="c40e37cc-5b80-4f8c-b451-b8583cd899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3488</TotalTime>
  <Words>1242</Words>
  <Application>Microsoft Office PowerPoint</Application>
  <PresentationFormat>Widescreen</PresentationFormat>
  <Paragraphs>287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Avenir</vt:lpstr>
      <vt:lpstr>Bahnschrift Condensed</vt:lpstr>
      <vt:lpstr>Bahnschrift SemiBold Condensed</vt:lpstr>
      <vt:lpstr>Calibri</vt:lpstr>
      <vt:lpstr>Calibri Light</vt:lpstr>
      <vt:lpstr>Courier New</vt:lpstr>
      <vt:lpstr>Wingdings</vt:lpstr>
      <vt:lpstr>Office Theme</vt:lpstr>
      <vt:lpstr>Data Mining to Identify At-Risk Genetic and Rare Diseases Patients</vt:lpstr>
      <vt:lpstr>Introduction</vt:lpstr>
      <vt:lpstr>Methodology – Data Security</vt:lpstr>
      <vt:lpstr>Methodology – Preliminary Data Examination</vt:lpstr>
      <vt:lpstr>Methodology – Value Sets</vt:lpstr>
      <vt:lpstr>Methodology – Data Wrangling</vt:lpstr>
      <vt:lpstr>Methodology – Data Analysis</vt:lpstr>
      <vt:lpstr>Fabry Disease</vt:lpstr>
      <vt:lpstr>Fabry Disease – Diagnostic Criteria</vt:lpstr>
      <vt:lpstr>Fabry Disease – Demographics</vt:lpstr>
      <vt:lpstr>Fabry Disease – Demographics</vt:lpstr>
      <vt:lpstr>Fabry Disease – System Interactions</vt:lpstr>
      <vt:lpstr>Fabry Disease – System Interactions</vt:lpstr>
      <vt:lpstr>Filtering Process</vt:lpstr>
      <vt:lpstr>Fabry Disease - Limitations</vt:lpstr>
      <vt:lpstr>More Promising – Familial Hypercholesterolemia (FH)</vt:lpstr>
      <vt:lpstr>FH – Diagnostic Criteria</vt:lpstr>
      <vt:lpstr>FH – Demographics</vt:lpstr>
      <vt:lpstr>FH – Demographics</vt:lpstr>
      <vt:lpstr>FH – Labs </vt:lpstr>
      <vt:lpstr>FH – Labs </vt:lpstr>
      <vt:lpstr>FH – Labs </vt:lpstr>
      <vt:lpstr>FH – Labs </vt:lpstr>
      <vt:lpstr>FH – Cluster Analysis</vt:lpstr>
      <vt:lpstr>FH – Cluster Analysis, k=2</vt:lpstr>
      <vt:lpstr>FH– Cluster Analysis, k=3</vt:lpstr>
      <vt:lpstr>FH – Limitations</vt:lpstr>
      <vt:lpstr>Future Work</vt:lpstr>
      <vt:lpstr>Acknowledgements</vt:lpstr>
      <vt:lpstr>Thank You</vt:lpstr>
      <vt:lpstr>Appendix 1 – Data Collection Process</vt:lpstr>
      <vt:lpstr>Appendix 2 – Fabry Systems Interaction Venn Diagram</vt:lpstr>
      <vt:lpstr>Appendix 3 – Two sample t-test R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Texture-Patch based evaluation of skin and eye surfaces from 3D facial Images</dc:title>
  <dc:creator>Dev Patel</dc:creator>
  <cp:lastModifiedBy>Daniel Moynihan</cp:lastModifiedBy>
  <cp:revision>12</cp:revision>
  <dcterms:created xsi:type="dcterms:W3CDTF">2023-02-08T09:42:37Z</dcterms:created>
  <dcterms:modified xsi:type="dcterms:W3CDTF">2023-02-20T01:32:23Z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0x010100C657CF26DE22CD4D8D3653CFF687F8AD</vt:lpwstr>
  </property>
</Properties>
</file>