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</a:t>
            </a:r>
            <a:r>
              <a:rPr lang="en-US" altLang="en-GB" sz="2400" dirty="0">
                <a:latin typeface="AndroidClock"/>
                <a:ea typeface="AndroidClock"/>
                <a:cs typeface="AndroidClock"/>
              </a:rPr>
              <a:t> </a:t>
            </a:r>
            <a:r>
              <a:rPr lang="en-GB" altLang="en-GB" sz="2400" dirty="0">
                <a:latin typeface="AndroidClock"/>
                <a:ea typeface="AndroidClock"/>
                <a:cs typeface="AndroidClock"/>
              </a:rPr>
              <a:t>RITHICK P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</a:t>
            </a:r>
            <a:r>
              <a:rPr lang="en-US" sz="2400"/>
              <a:t>:</a:t>
            </a:r>
            <a:r>
              <a:rPr lang="en-US" altLang="en-GB" sz="2400"/>
              <a:t> 5ABF9C4C04CB8D99017492EC8341E0F2</a:t>
            </a:r>
          </a:p>
          <a:p>
            <a:r>
              <a:rPr lang="en-US" sz="2400"/>
              <a:t>DEPARTMENT</a:t>
            </a:r>
            <a:r>
              <a:rPr lang="en-US" sz="2400" dirty="0"/>
              <a:t>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Rithick Harini</cp:lastModifiedBy>
  <cp:revision>3</cp:revision>
  <dcterms:created xsi:type="dcterms:W3CDTF">2024-03-29T04:07:22Z</dcterms:created>
  <dcterms:modified xsi:type="dcterms:W3CDTF">2024-09-09T06:12:52Z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