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Priyadharshini</a:t>
            </a:r>
            <a:r>
              <a:rPr lang="en-US" sz="1100" dirty="0">
                <a:solidFill>
                  <a:schemeClr val="tx1"/>
                </a:solidFill>
              </a:rPr>
              <a:t> 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511321104074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6" name="Picture 5">
            <a:extLst>
              <a:ext uri="{FF2B5EF4-FFF2-40B4-BE49-F238E27FC236}">
                <a16:creationId xmlns:a16="http://schemas.microsoft.com/office/drawing/2014/main" id="{5241247F-BD47-761B-6805-8F72F231137C}"/>
              </a:ext>
            </a:extLst>
          </p:cNvPr>
          <p:cNvPicPr>
            <a:picLocks noChangeAspect="1"/>
          </p:cNvPicPr>
          <p:nvPr/>
        </p:nvPicPr>
        <p:blipFill>
          <a:blip r:embed="rId2"/>
          <a:stretch>
            <a:fillRect/>
          </a:stretch>
        </p:blipFill>
        <p:spPr>
          <a:xfrm>
            <a:off x="1723767" y="1387253"/>
            <a:ext cx="5696465" cy="320426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a:extLst>
              <a:ext uri="{FF2B5EF4-FFF2-40B4-BE49-F238E27FC236}">
                <a16:creationId xmlns:a16="http://schemas.microsoft.com/office/drawing/2014/main" id="{BD3A608F-85D8-88D4-DBB0-19EE2259385A}"/>
              </a:ext>
            </a:extLst>
          </p:cNvPr>
          <p:cNvPicPr>
            <a:picLocks noChangeAspect="1"/>
          </p:cNvPicPr>
          <p:nvPr/>
        </p:nvPicPr>
        <p:blipFill>
          <a:blip r:embed="rId2"/>
          <a:stretch>
            <a:fillRect/>
          </a:stretch>
        </p:blipFill>
        <p:spPr>
          <a:xfrm>
            <a:off x="1421027" y="1376232"/>
            <a:ext cx="6301946" cy="354484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80</TotalTime>
  <Words>890</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Reshma Mol</cp:lastModifiedBy>
  <cp:revision>10</cp:revision>
  <dcterms:modified xsi:type="dcterms:W3CDTF">2024-04-08T09:10:48Z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