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60340" y="3255010"/>
            <a:ext cx="945515" cy="1325880"/>
          </a:xfrm>
        </p:spPr>
        <p:txBody>
          <a:bodyPr/>
          <a:p>
            <a:r>
              <a:rPr lang="en-IN" altLang="en-US"/>
              <a:t>OR</a:t>
            </a:r>
            <a:endParaRPr lang="en-IN" altLang="en-US"/>
          </a:p>
        </p:txBody>
      </p:sp>
      <p:pic>
        <p:nvPicPr>
          <p:cNvPr id="7" name="Content Placeholder 6" descr="1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097655" y="3429000"/>
            <a:ext cx="857250" cy="857250"/>
          </a:xfrm>
          <a:prstGeom prst="rect">
            <a:avLst/>
          </a:prstGeom>
        </p:spPr>
      </p:pic>
      <p:pic>
        <p:nvPicPr>
          <p:cNvPr id="8" name="Content Placeholder 7" descr="Universal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9720" y="3514725"/>
            <a:ext cx="857250" cy="68580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3803015" y="3143885"/>
            <a:ext cx="4982845" cy="1511935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5400">
              <a:cs typeface="+mn-lt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950835" y="3429000"/>
            <a:ext cx="834390" cy="783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5400"/>
              <a:t>?</a:t>
            </a:r>
            <a:endParaRPr lang="en-IN" altLang="en-US" sz="5400"/>
          </a:p>
        </p:txBody>
      </p:sp>
      <p:sp>
        <p:nvSpPr>
          <p:cNvPr id="11" name="Rectangles 10"/>
          <p:cNvSpPr/>
          <p:nvPr/>
        </p:nvSpPr>
        <p:spPr>
          <a:xfrm>
            <a:off x="3803015" y="5053330"/>
            <a:ext cx="4983480" cy="2660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which genre has the highest certificate ?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WPS Presentation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</dc:title>
  <dc:creator>priya</dc:creator>
  <cp:lastModifiedBy>Priya Dharshini N S</cp:lastModifiedBy>
  <cp:revision>1</cp:revision>
  <dcterms:created xsi:type="dcterms:W3CDTF">2024-03-29T13:12:03Z</dcterms:created>
  <dcterms:modified xsi:type="dcterms:W3CDTF">2024-03-29T13:12:03Z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029CF6865C4F455E890D44D94546E289_11</vt:lpwstr>
  </property>
  <property fmtid="{D5CDD505-2E9C-101B-9397-08002B2CF9AE}" pid="3" name="KSOProductBuildVer">
    <vt:lpwstr>1033-12.2.0.13489</vt:lpwstr>
  </property>
</Properties>
</file>