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7AF9E-F8CB-4277-B6E0-D08AF231A943}" v="5" dt="2025-07-15T09:21:36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>
            <a:normAutofit/>
          </a:bodyPr>
          <a:lstStyle/>
          <a:p>
            <a:r>
              <a:rPr sz="48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Student Stress Level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0" y="3886200"/>
            <a:ext cx="5461819" cy="1752600"/>
          </a:xfrm>
        </p:spPr>
        <p:txBody>
          <a:bodyPr>
            <a:normAutofit fontScale="85000" lnSpcReduction="20000"/>
          </a:bodyPr>
          <a:lstStyle/>
          <a:p>
            <a:r>
              <a:rPr dirty="0">
                <a:latin typeface="Bernard MT Condensed" panose="02050806060905020404" pitchFamily="18" charset="0"/>
              </a:rPr>
              <a:t>By Priya</a:t>
            </a:r>
          </a:p>
          <a:p>
            <a:r>
              <a:rPr dirty="0">
                <a:latin typeface="Bernard MT Condensed" panose="02050806060905020404" pitchFamily="18" charset="0"/>
              </a:rPr>
              <a:t>CSE Branch</a:t>
            </a:r>
          </a:p>
          <a:p>
            <a:r>
              <a:rPr dirty="0">
                <a:latin typeface="Bernard MT Condensed" panose="02050806060905020404" pitchFamily="18" charset="0"/>
              </a:rPr>
              <a:t>Email: priyarani7814@gmail.com</a:t>
            </a:r>
          </a:p>
          <a:p>
            <a:r>
              <a:rPr dirty="0">
                <a:latin typeface="Bernard MT Condensed" panose="02050806060905020404" pitchFamily="18" charset="0"/>
              </a:rPr>
              <a:t>GitHub: github.com/PRIYA-7814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!</a:t>
            </a:r>
            <a:endParaRPr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991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Project By: Priya Rani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CSE Branch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GitHub: github.com/PRIYA-7814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Live App: </a:t>
            </a:r>
            <a:r>
              <a:rPr lang="en-IN" dirty="0"/>
              <a:t>https://studentstresslevelpredictor-tcfrm84xjj3ipsb8r2iec4.streamlit.app/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Feel free to explore the repo and try the app!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Streamlit</a:t>
            </a: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-based ML web app that predicts student stress levels (High, Moderate, Low) based on lifestyle and academic factors.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with Python, trained using real datasets from Kaggle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 mental health is a major concern. Many students go through stress but lack tools to identify and manage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project predicts stress levels from simple lifestyle inputs to provide mental wellness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951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Datasets collected from Kaggle (student stress, lifestyle, mental health)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Cleaned and merged for training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Used features like Sleep, Study Hours, GPA,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Algerian" panose="04020705040A02060702" pitchFamily="82" charset="0"/>
              </a:rPr>
              <a:t>Features for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091" y="1600200"/>
            <a:ext cx="8229600" cy="4004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- Study Hours per Day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- Sleep Hours per Day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- Social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- Physical Activity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- Screen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- GPA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ML Model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Model: </a:t>
            </a:r>
            <a:r>
              <a:rPr dirty="0" err="1"/>
              <a:t>RandomForestClassifier</a:t>
            </a:r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Accuracy: 100% on test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Model saved as: </a:t>
            </a:r>
            <a:r>
              <a:rPr dirty="0" err="1"/>
              <a:t>stress_predictor_model.pkl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Streamlit</a:t>
            </a:r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20" y="1246239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sz="2800" dirty="0"/>
              <a:t>Frontend created using </a:t>
            </a:r>
            <a:r>
              <a:rPr sz="2800" dirty="0" err="1"/>
              <a:t>Streamlit</a:t>
            </a:r>
            <a:r>
              <a:rPr sz="28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/>
              <a:t>Users input their lifestyle habits and get a prediction of their stress level.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/>
              <a:t>Live App URL: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/>
              <a:t>https://studentstresslevelpredictor-tcfrm84xjj3ipsb8r2iec4.streamlit.app/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- Hosted on </a:t>
            </a:r>
            <a:r>
              <a:rPr dirty="0" err="1"/>
              <a:t>Streamlit</a:t>
            </a:r>
            <a:r>
              <a:rPr dirty="0"/>
              <a:t> Cloud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- GitHub integrated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- Public access via shareable link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26" y="1607576"/>
            <a:ext cx="8229600" cy="232287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This project helps in early detection of student stress levels.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Combines machine learning with simple UI to deliver real-time predictions.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Useful for educational institutions, counselors, and individuals.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300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Bernard MT Condensed</vt:lpstr>
      <vt:lpstr>Calibri</vt:lpstr>
      <vt:lpstr>Wingdings</vt:lpstr>
      <vt:lpstr>Office Theme</vt:lpstr>
      <vt:lpstr>Student Stress Level Predictor</vt:lpstr>
      <vt:lpstr>Introduction</vt:lpstr>
      <vt:lpstr>Problem Statement</vt:lpstr>
      <vt:lpstr>Dataset Used</vt:lpstr>
      <vt:lpstr>Features for Prediction</vt:lpstr>
      <vt:lpstr>ML Model Used</vt:lpstr>
      <vt:lpstr>Streamlit App</vt:lpstr>
      <vt:lpstr>Deployment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priya gautam</cp:lastModifiedBy>
  <cp:revision>3</cp:revision>
  <dcterms:created xsi:type="dcterms:W3CDTF">2013-01-27T09:14:16Z</dcterms:created>
  <dcterms:modified xsi:type="dcterms:W3CDTF">2025-07-15T09:21:36Z</dcterms:modified>
  <cp:category/>
</cp:coreProperties>
</file>