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i="1" dirty="0">
                <a:latin typeface="Algerian" panose="04020705040A02060702" pitchFamily="82" charset="0"/>
              </a:rPr>
              <a:t>Virtual Mouse Using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  <a:latin typeface="Bahnschrift Condensed" panose="020B0502040204020203" pitchFamily="34" charset="0"/>
              </a:rPr>
              <a:t>By Priya</a:t>
            </a:r>
          </a:p>
          <a:p>
            <a:r>
              <a:rPr dirty="0">
                <a:solidFill>
                  <a:schemeClr val="tx1"/>
                </a:solidFill>
                <a:latin typeface="Bahnschrift Condensed" panose="020B0502040204020203" pitchFamily="34" charset="0"/>
              </a:rPr>
              <a:t>Semester: 4th | Branch: [</a:t>
            </a:r>
            <a:r>
              <a:rPr lang="en-IN" dirty="0">
                <a:solidFill>
                  <a:schemeClr val="tx1"/>
                </a:solidFill>
                <a:latin typeface="Bahnschrift Condensed" panose="020B0502040204020203" pitchFamily="34" charset="0"/>
              </a:rPr>
              <a:t>CSE</a:t>
            </a:r>
            <a:r>
              <a:rPr dirty="0">
                <a:solidFill>
                  <a:schemeClr val="tx1"/>
                </a:solidFill>
                <a:latin typeface="Bahnschrift Condensed" panose="020B0502040204020203" pitchFamily="34" charset="0"/>
              </a:rPr>
              <a:t>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Algerian" panose="04020705040A02060702" pitchFamily="82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Bell MT" panose="02020503060305020303" pitchFamily="18" charset="0"/>
              </a:rPr>
              <a:t>A gesture-controlled virtual mouse using computer vision and AI.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Bell MT" panose="02020503060305020303" pitchFamily="18" charset="0"/>
              </a:rPr>
              <a:t>Controls mouse movement and clicking using hand landmarks tracked via webcam.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Algerian" panose="04020705040A02060702" pitchFamily="82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Bell MT" panose="02020503060305020303" pitchFamily="18" charset="0"/>
              </a:rPr>
              <a:t>Can we build a real-time, contactless mouse controller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Bell MT" panose="02020503060305020303" pitchFamily="18" charset="0"/>
              </a:rPr>
              <a:t>using hand gestures with a simple webcam and Python?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Algerian" panose="04020705040A02060702" pitchFamily="82" charset="0"/>
              </a:rPr>
              <a:t>Tools &amp;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Bell MT" panose="02020503060305020303" pitchFamily="18" charset="0"/>
              </a:rPr>
              <a:t>Python 3.10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Bell MT" panose="02020503060305020303" pitchFamily="18" charset="0"/>
              </a:rPr>
              <a:t>OpenCV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Bell MT" panose="02020503060305020303" pitchFamily="18" charset="0"/>
              </a:rPr>
              <a:t> </a:t>
            </a:r>
            <a:r>
              <a:rPr dirty="0" err="1">
                <a:latin typeface="Bell MT" panose="02020503060305020303" pitchFamily="18" charset="0"/>
              </a:rPr>
              <a:t>MediaPipe</a:t>
            </a:r>
            <a:endParaRPr dirty="0">
              <a:latin typeface="Bell MT" panose="020205030603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Bell MT" panose="02020503060305020303" pitchFamily="18" charset="0"/>
              </a:rPr>
              <a:t> </a:t>
            </a:r>
            <a:r>
              <a:rPr dirty="0" err="1">
                <a:latin typeface="Bell MT" panose="02020503060305020303" pitchFamily="18" charset="0"/>
              </a:rPr>
              <a:t>PyAutoGUI</a:t>
            </a:r>
            <a:endParaRPr dirty="0">
              <a:latin typeface="Bell MT" panose="020205030603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Bell MT" panose="02020503060305020303" pitchFamily="18" charset="0"/>
              </a:rPr>
              <a:t> Visual Studio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Bell MT" panose="02020503060305020303" pitchFamily="18" charset="0"/>
              </a:rPr>
              <a:t> Webcam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Algerian" panose="04020705040A02060702" pitchFamily="82" charset="0"/>
              </a:rP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Bell MT" panose="02020503060305020303" pitchFamily="18" charset="0"/>
              </a:rPr>
              <a:t> Webcam captures live feed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Bell MT" panose="02020503060305020303" pitchFamily="18" charset="0"/>
              </a:rPr>
              <a:t> </a:t>
            </a:r>
            <a:r>
              <a:rPr dirty="0" err="1">
                <a:latin typeface="Bell MT" panose="02020503060305020303" pitchFamily="18" charset="0"/>
              </a:rPr>
              <a:t>MediPipe</a:t>
            </a:r>
            <a:r>
              <a:rPr dirty="0">
                <a:latin typeface="Bell MT" panose="02020503060305020303" pitchFamily="18" charset="0"/>
              </a:rPr>
              <a:t> detects hand landmarks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Bell MT" panose="02020503060305020303" pitchFamily="18" charset="0"/>
              </a:rPr>
              <a:t> Index finger moves the cursor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Bell MT" panose="02020503060305020303" pitchFamily="18" charset="0"/>
              </a:rPr>
              <a:t> Thumb + index pinch = mouse click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Algerian" panose="04020705040A02060702" pitchFamily="82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Bell MT" panose="02020503060305020303" pitchFamily="18" charset="0"/>
              </a:rPr>
              <a:t>-</a:t>
            </a:r>
            <a:r>
              <a:rPr dirty="0"/>
              <a:t> </a:t>
            </a:r>
            <a:r>
              <a:rPr dirty="0">
                <a:latin typeface="Bell MT" panose="02020503060305020303" pitchFamily="18" charset="0"/>
              </a:rPr>
              <a:t>Add scroll and drag &amp; drop gestures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Bell MT" panose="02020503060305020303" pitchFamily="18" charset="0"/>
              </a:rPr>
              <a:t>- Voice command integration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Bell MT" panose="02020503060305020303" pitchFamily="18" charset="0"/>
              </a:rPr>
              <a:t>- Control IoT devices or Smart TVs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Bell MT" panose="02020503060305020303" pitchFamily="18" charset="0"/>
              </a:rPr>
              <a:t>- Integration with AR/VR systems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Bell MT" panose="02020503060305020303" pitchFamily="18" charset="0"/>
              </a:rPr>
              <a:t>This project shows how AI + vision can replace traditional devices.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Bell MT" panose="02020503060305020303" pitchFamily="18" charset="0"/>
              </a:rPr>
              <a:t>Gesture-based systems can improve accessibility, innovation,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Bell MT" panose="02020503060305020303" pitchFamily="18" charset="0"/>
              </a:rPr>
              <a:t>and interaction for the future.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i="1" dirty="0">
                <a:latin typeface="Algerian" panose="04020705040A02060702" pitchFamily="82" charset="0"/>
              </a:rP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Bell MT" panose="02020503060305020303" pitchFamily="18" charset="0"/>
              </a:rPr>
              <a:t>Any Questions?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Bell MT" panose="02020503060305020303" pitchFamily="18" charset="0"/>
              </a:rPr>
              <a:t>Contact: [</a:t>
            </a:r>
            <a:r>
              <a:rPr lang="en-IN" dirty="0">
                <a:latin typeface="Bell MT" panose="02020503060305020303" pitchFamily="18" charset="0"/>
              </a:rPr>
              <a:t>.📧 priyarani7814@gmail.com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Bell MT" panose="02020503060305020303" pitchFamily="18" charset="0"/>
              </a:rPr>
              <a:t>                      .💻 github.com/PRIYA-7814</a:t>
            </a:r>
            <a:r>
              <a:rPr dirty="0">
                <a:latin typeface="Bell MT" panose="02020503060305020303" pitchFamily="18" charset="0"/>
              </a:rPr>
              <a:t>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184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Bahnschrift Condensed</vt:lpstr>
      <vt:lpstr>Bell MT</vt:lpstr>
      <vt:lpstr>Calibri</vt:lpstr>
      <vt:lpstr>Wingdings</vt:lpstr>
      <vt:lpstr>Office Theme</vt:lpstr>
      <vt:lpstr>Virtual Mouse Using AI</vt:lpstr>
      <vt:lpstr>Project Overview</vt:lpstr>
      <vt:lpstr>Problem Statement</vt:lpstr>
      <vt:lpstr>Tools &amp; Technologies Used</vt:lpstr>
      <vt:lpstr>How It Works</vt:lpstr>
      <vt:lpstr>Future Scope</vt:lpstr>
      <vt:lpstr>Conclusion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priya gautam</cp:lastModifiedBy>
  <cp:revision>2</cp:revision>
  <dcterms:created xsi:type="dcterms:W3CDTF">2013-01-27T09:14:16Z</dcterms:created>
  <dcterms:modified xsi:type="dcterms:W3CDTF">2025-07-14T08:52:41Z</dcterms:modified>
  <cp:category/>
</cp:coreProperties>
</file>