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27" r:id="rId3"/>
    <p:sldId id="328" r:id="rId4"/>
    <p:sldId id="329" r:id="rId5"/>
    <p:sldId id="330" r:id="rId6"/>
    <p:sldId id="331" r:id="rId7"/>
    <p:sldId id="332" r:id="rId8"/>
    <p:sldId id="333" r:id="rId9"/>
    <p:sldId id="334" r:id="rId10"/>
    <p:sldId id="335" r:id="rId11"/>
    <p:sldId id="336" r:id="rId12"/>
    <p:sldId id="338" r:id="rId13"/>
    <p:sldId id="33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0"/>
          </a:xfrm>
          <a:prstGeom prst="rect"/>
          <a:noFill/>
        </p:spPr>
        <p:txBody>
          <a:bodyPr rtlCol="0" wrap="square">
            <a:spAutoFit/>
          </a:bodyPr>
          <a:p>
            <a:r>
              <a:rPr sz="2400" lang="en-US"/>
              <a:t>STUDENT NAME:</a:t>
            </a:r>
            <a:r>
              <a:rPr altLang="en-GB" sz="2400" lang="en-US"/>
              <a:t>K</a:t>
            </a:r>
            <a:r>
              <a:rPr altLang="en-GB" sz="2400" lang="en-US"/>
              <a:t>.</a:t>
            </a:r>
            <a:r>
              <a:rPr altLang="en-GB" sz="2400" lang="en-US"/>
              <a:t>p</a:t>
            </a:r>
            <a:r>
              <a:rPr altLang="en-GB" sz="2400" lang="en-US"/>
              <a:t>r</a:t>
            </a:r>
            <a:r>
              <a:rPr altLang="en-GB" sz="2400" lang="en-US"/>
              <a:t>i</a:t>
            </a:r>
            <a:r>
              <a:rPr altLang="en-GB" sz="2400" lang="en-US"/>
              <a:t>y</a:t>
            </a:r>
            <a:r>
              <a:rPr altLang="en-GB" sz="2400" lang="en-US"/>
              <a:t>a</a:t>
            </a:r>
            <a:r>
              <a:rPr altLang="en-GB" sz="2400" lang="en-US"/>
              <a:t> </a:t>
            </a:r>
            <a:r>
              <a:rPr altLang="en-GB" sz="2400" lang="en-US"/>
              <a:t>D</a:t>
            </a:r>
            <a:r>
              <a:rPr altLang="en-GB" sz="2400" lang="en-US"/>
              <a:t>h</a:t>
            </a:r>
            <a:r>
              <a:rPr altLang="en-GB" sz="2400" lang="en-US"/>
              <a:t>a</a:t>
            </a:r>
            <a:r>
              <a:rPr altLang="en-GB" sz="2400" lang="en-US"/>
              <a:t>r</a:t>
            </a:r>
            <a:r>
              <a:rPr altLang="en-GB" sz="2400" lang="en-US"/>
              <a:t>s</a:t>
            </a:r>
            <a:r>
              <a:rPr altLang="en-GB" sz="2400" lang="en-US"/>
              <a:t>h</a:t>
            </a:r>
            <a:r>
              <a:rPr altLang="en-GB" sz="2400" lang="en-US"/>
              <a:t>i</a:t>
            </a:r>
            <a:r>
              <a:rPr altLang="en-GB" sz="2400" lang="en-US"/>
              <a:t>n</a:t>
            </a:r>
            <a:r>
              <a:rPr altLang="en-GB" sz="2400" lang="en-US"/>
              <a:t>i</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1</a:t>
            </a:r>
            <a:r>
              <a:rPr altLang="en-GB" dirty="0" sz="2400" lang="en-US"/>
              <a:t>7</a:t>
            </a:r>
            <a:r>
              <a:rPr altLang="en-GB" dirty="0" sz="2400" lang="en-US"/>
              <a:t>5</a:t>
            </a:r>
            <a:r>
              <a:rPr altLang="en-GB" dirty="0" sz="2400" lang="en-US"/>
              <a:t>9</a:t>
            </a:r>
            <a:endParaRPr altLang="en-US" lang="zh-CN"/>
          </a:p>
          <a:p>
            <a:r>
              <a:rPr dirty="0" sz="2400" lang="en-US"/>
              <a:t>DEPARTMENT:</a:t>
            </a:r>
            <a:r>
              <a:rPr dirty="0" sz="2400" lang="en-US"/>
              <a:t> </a:t>
            </a:r>
            <a:r>
              <a:rPr dirty="0" sz="2400" lang="en-US"/>
              <a:t>B</a:t>
            </a:r>
            <a:r>
              <a:rPr dirty="0" sz="2400" lang="en-US"/>
              <a:t>.</a:t>
            </a:r>
            <a:r>
              <a:rPr dirty="0" sz="2400" lang="en-US"/>
              <a:t>c</a:t>
            </a:r>
            <a:r>
              <a:rPr dirty="0" sz="2400" lang="en-US"/>
              <a:t>o</a:t>
            </a:r>
            <a:r>
              <a:rPr dirty="0" sz="2400" lang="en-US"/>
              <a:t>m</a:t>
            </a:r>
            <a:r>
              <a:rPr dirty="0" sz="2400" lang="en-US"/>
              <a:t> </a:t>
            </a:r>
            <a:r>
              <a:rPr dirty="0" sz="2400" lang="en-US"/>
              <a:t>(</a:t>
            </a:r>
            <a:r>
              <a:rPr dirty="0" sz="2400" lang="en-US"/>
              <a:t>c</a:t>
            </a:r>
            <a:r>
              <a:rPr dirty="0" sz="2400" lang="en-US"/>
              <a:t>o</a:t>
            </a:r>
            <a:r>
              <a:rPr dirty="0" sz="2400" lang="en-US"/>
              <a:t>r</a:t>
            </a:r>
            <a:r>
              <a:rPr dirty="0" sz="2400" lang="en-US"/>
              <a:t>porate </a:t>
            </a:r>
            <a:r>
              <a:rPr dirty="0" sz="2400" lang="en-US"/>
              <a:t>S</a:t>
            </a:r>
            <a:r>
              <a:rPr dirty="0" sz="2400" lang="en-US"/>
              <a:t>e</a:t>
            </a:r>
            <a:r>
              <a:rPr dirty="0" sz="2400" lang="en-US"/>
              <a:t>c</a:t>
            </a:r>
            <a:r>
              <a:rPr dirty="0" sz="2400" lang="en-US"/>
              <a:t>r</a:t>
            </a:r>
            <a:r>
              <a:rPr dirty="0" sz="2400" lang="en-US"/>
              <a:t>etary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a:t>
            </a:r>
            <a:r>
              <a:rPr dirty="0" sz="2400" lang="en-US"/>
              <a:t>C</a:t>
            </a:r>
            <a:r>
              <a:rPr dirty="0" sz="2400" lang="en-US"/>
              <a:t>h</a:t>
            </a:r>
            <a:r>
              <a:rPr dirty="0" sz="2400" lang="en-US"/>
              <a:t>e</a:t>
            </a:r>
            <a:r>
              <a:rPr dirty="0" sz="2400" lang="en-US"/>
              <a:t>l</a:t>
            </a:r>
            <a:r>
              <a:rPr dirty="0" sz="2400" lang="en-US"/>
              <a:t>l</a:t>
            </a:r>
            <a:r>
              <a:rPr dirty="0" sz="2400" lang="en-US"/>
              <a:t>ammal </a:t>
            </a:r>
            <a:r>
              <a:rPr dirty="0" sz="2400" lang="en-US"/>
              <a:t>women's </a:t>
            </a:r>
            <a:r>
              <a:rPr dirty="0" sz="2400" lang="en-US"/>
              <a:t>college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1289751" y="1021714"/>
            <a:ext cx="8260110" cy="4091940"/>
          </a:xfrm>
          <a:prstGeom prst="rect"/>
        </p:spPr>
        <p:txBody>
          <a:bodyPr rtlCol="0" wrap="square">
            <a:spAutoFit/>
          </a:bodyPr>
          <a:p>
            <a:r>
              <a:rPr sz="1600" lang="en-IN">
                <a:solidFill>
                  <a:srgbClr val="000000"/>
                </a:solidFill>
              </a:rPr>
              <a:t>1.Convolutional Neural Network (CNN) Architecture:
1. CNNs are ideal for image classification due to their ability to capture spatial dependencies.
2. We've chosen a CNN architecture optimized for image classification tasks, ensuring efficient processing of input images.
2.Data Preprocessing:
1. Prior to training, our dataset undergoes preprocessing steps.
2. Techniques such as resizing, augmentation, and normalization are applied to ensure data quality and model robustness.
3. Training Process:
1. The dataset is split into training, validation, and testing sets.
2. We initiate the model parameters and select an optimization algorithm.
3. Training iterations and batch sizes are adjusted to optimize model performance.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14415">
            <a:off x="-239889" y="2116442"/>
            <a:ext cx="5541085" cy="4732099"/>
          </a:xfrm>
          <a:prstGeom prst="rect"/>
        </p:spPr>
      </p:pic>
      <p:pic>
        <p:nvPicPr>
          <p:cNvPr id="2097169" name=""/>
          <p:cNvPicPr>
            <a:picLocks/>
          </p:cNvPicPr>
          <p:nvPr/>
        </p:nvPicPr>
        <p:blipFill>
          <a:blip xmlns:r="http://schemas.openxmlformats.org/officeDocument/2006/relationships" r:embed="rId3"/>
          <a:stretch>
            <a:fillRect/>
          </a:stretch>
        </p:blipFill>
        <p:spPr>
          <a:xfrm>
            <a:off x="6181422" y="2309356"/>
            <a:ext cx="5694381" cy="42389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0"/>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rot="21600000">
            <a:off x="523501" y="2822283"/>
            <a:ext cx="8697358" cy="1996440"/>
          </a:xfrm>
          <a:prstGeom prst="rect"/>
        </p:spPr>
        <p:txBody>
          <a:bodyPr rtlCol="0" wrap="square">
            <a:spAutoFit/>
          </a:bodyPr>
          <a:p>
            <a:r>
              <a:rPr b="0" sz="3200" lang="en-IN">
                <a:solidFill>
                  <a:srgbClr val="000000"/>
                </a:solidFill>
              </a:rPr>
              <a:t>Our project successfully developed a Convolutional Neural Network (CNN)-based system for face mask detection. Through meticulous data preprocessing and model training, we achieved promising results in accurately identifying individuals wearing face masks.</a:t>
            </a:r>
            <a:endParaRPr b="0"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158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3520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304653" y="2032634"/>
            <a:ext cx="6743846" cy="2834641"/>
          </a:xfrm>
          <a:prstGeom prst="rect"/>
        </p:spPr>
        <p:txBody>
          <a:bodyPr rtlCol="0" wrap="square">
            <a:spAutoFit/>
          </a:bodyPr>
          <a:p>
            <a:r>
              <a:rPr sz="2800" lang="en-IN">
                <a:solidFill>
                  <a:srgbClr val="000000"/>
                </a:solidFill>
              </a:rPr>
              <a:t>Detection of face masks in public spaces has become critical for ensuring public health and safety. Traditional methods of manual monitoring are inefficient
and prone to errors. An automated system for face mask detection is needed to enforce mask-wearing policies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675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599" y="1468437"/>
            <a:ext cx="7904462" cy="3863341"/>
          </a:xfrm>
          <a:prstGeom prst="rect"/>
        </p:spPr>
        <p:txBody>
          <a:bodyPr rtlCol="0" wrap="square">
            <a:spAutoFit/>
          </a:bodyPr>
          <a:p>
            <a:r>
              <a:rPr sz="2800" lang="en-IN">
                <a:solidFill>
                  <a:srgbClr val="000000"/>
                </a:solidFill>
              </a:rPr>
              <a:t>Our project aims to develop a CNN-based system for
automatic face mask detection,
Leveraging deep learning techniques, we seek to accurately identify whether individuals are wearing masks in images or video streams.
The system will serve as a tool for authorities to monitor compliance with mask-wearing regulations in various settings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276676" y="1706880"/>
            <a:ext cx="7415847" cy="2491741"/>
          </a:xfrm>
          <a:prstGeom prst="rect"/>
        </p:spPr>
        <p:txBody>
          <a:bodyPr rtlCol="0" wrap="square">
            <a:spAutoFit/>
          </a:bodyPr>
          <a:p>
            <a:r>
              <a:rPr sz="2800" lang="en-IN">
                <a:solidFill>
                  <a:srgbClr val="000000"/>
                </a:solidFill>
              </a:rPr>
              <a:t>Health authorities
Law enforcement agencies
Business owners (e.g., retail stores, restaurants)
•Public transportation operators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45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681127" y="1680527"/>
            <a:ext cx="7640163" cy="2834641"/>
          </a:xfrm>
          <a:prstGeom prst="rect"/>
        </p:spPr>
        <p:txBody>
          <a:bodyPr rtlCol="0" wrap="square">
            <a:spAutoFit/>
          </a:bodyPr>
          <a:p>
            <a:r>
              <a:rPr sz="2800" lang="en-IN">
                <a:solidFill>
                  <a:srgbClr val="000000"/>
                </a:solidFill>
              </a:rPr>
              <a:t>We propose a CNN architecture trained on a dataset of labeled images containing people with and without masks. The model will be capable of real-time detection and can be deployed in various scenarios, including CCTV surveillance, mobile applications, and public kiosks. Our solution aims to provide a reliable and efficient method for enforcing mask-wearing policies and promoting public safety.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584200"/>
          </a:xfrm>
        </p:spPr>
        <p:txBody>
          <a:bodyPr/>
          <a:p>
            <a:r>
              <a:rPr dirty="0" lang="en-IN"/>
              <a:t>Dataset Description</a:t>
            </a:r>
          </a:p>
        </p:txBody>
      </p:sp>
      <p:sp>
        <p:nvSpPr>
          <p:cNvPr id="1048670" name=""/>
          <p:cNvSpPr txBox="1"/>
          <p:nvPr/>
        </p:nvSpPr>
        <p:spPr>
          <a:xfrm rot="21600000">
            <a:off x="1025863" y="1788786"/>
            <a:ext cx="8911870" cy="3710940"/>
          </a:xfrm>
          <a:prstGeom prst="rect"/>
        </p:spPr>
        <p:txBody>
          <a:bodyPr rtlCol="0" wrap="square">
            <a:spAutoFit/>
          </a:bodyPr>
          <a:p>
            <a:r>
              <a:rPr sz="2000" lang="en-IN">
                <a:solidFill>
                  <a:srgbClr val="000000"/>
                </a:solidFill>
              </a:rPr>
              <a:t>Employee dataset-Kaggle
26 features
9 features
Emprid Name-text
Rating-numeri
Performance-text Gender-Em
Business unit-test
Business type-test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816893" y="2019300"/>
            <a:ext cx="5710106" cy="1780540"/>
          </a:xfrm>
          <a:prstGeom prst="rect"/>
        </p:spPr>
        <p:txBody>
          <a:bodyPr rtlCol="0" wrap="square">
            <a:spAutoFit/>
          </a:bodyPr>
          <a:p>
            <a:r>
              <a:rPr sz="2000" lang="en-IN">
                <a:solidFill>
                  <a:srgbClr val="000000"/>
                </a:solidFill>
              </a:rPr>
              <a:t>Real-time detection capabilities
High accuracy in identifying mask-wearing behavior
Scalability for deployment in diverse environments
•Potential for integration with existing surveillance systems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2024-03-27T19:07:22Z</dcterms:created>
  <dcterms:modified xsi:type="dcterms:W3CDTF">2024-09-26T11:52:06Z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efba6ba291184142b2f398d01fcd462d</vt:lpwstr>
  </property>
</Properties>
</file>