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2"/>
  </p:notesMasterIdLst>
  <p:sldIdLst>
    <p:sldId id="256" r:id="rId2"/>
    <p:sldId id="257" r:id="rId3"/>
    <p:sldId id="258" r:id="rId4"/>
    <p:sldId id="259" r:id="rId5"/>
    <p:sldId id="287" r:id="rId6"/>
    <p:sldId id="276" r:id="rId7"/>
    <p:sldId id="286" r:id="rId8"/>
    <p:sldId id="283" r:id="rId9"/>
    <p:sldId id="284" r:id="rId10"/>
    <p:sldId id="261" r:id="rId11"/>
    <p:sldId id="262" r:id="rId12"/>
    <p:sldId id="279" r:id="rId13"/>
    <p:sldId id="280" r:id="rId14"/>
    <p:sldId id="281" r:id="rId15"/>
    <p:sldId id="282" r:id="rId16"/>
    <p:sldId id="263" r:id="rId17"/>
    <p:sldId id="264" r:id="rId18"/>
    <p:sldId id="289" r:id="rId19"/>
    <p:sldId id="266" r:id="rId20"/>
    <p:sldId id="277" r:id="rId21"/>
  </p:sldIdLst>
  <p:sldSz cx="9906000" cy="6858000" type="A4"/>
  <p:notesSz cx="6858000" cy="9144000"/>
  <p:defaultTextStyle>
    <a:defPPr>
      <a:defRPr lang="en-US"/>
    </a:defPPr>
    <a:lvl1pPr marL="0" algn="l" defTabSz="1072601" rtl="0" eaLnBrk="1" latinLnBrk="0" hangingPunct="1">
      <a:defRPr sz="2100" kern="1200">
        <a:solidFill>
          <a:schemeClr val="tx1"/>
        </a:solidFill>
        <a:latin typeface="+mn-lt"/>
        <a:ea typeface="+mn-ea"/>
        <a:cs typeface="+mn-cs"/>
      </a:defRPr>
    </a:lvl1pPr>
    <a:lvl2pPr marL="536300" algn="l" defTabSz="1072601" rtl="0" eaLnBrk="1" latinLnBrk="0" hangingPunct="1">
      <a:defRPr sz="2100" kern="1200">
        <a:solidFill>
          <a:schemeClr val="tx1"/>
        </a:solidFill>
        <a:latin typeface="+mn-lt"/>
        <a:ea typeface="+mn-ea"/>
        <a:cs typeface="+mn-cs"/>
      </a:defRPr>
    </a:lvl2pPr>
    <a:lvl3pPr marL="1072601" algn="l" defTabSz="1072601" rtl="0" eaLnBrk="1" latinLnBrk="0" hangingPunct="1">
      <a:defRPr sz="2100" kern="1200">
        <a:solidFill>
          <a:schemeClr val="tx1"/>
        </a:solidFill>
        <a:latin typeface="+mn-lt"/>
        <a:ea typeface="+mn-ea"/>
        <a:cs typeface="+mn-cs"/>
      </a:defRPr>
    </a:lvl3pPr>
    <a:lvl4pPr marL="1608902" algn="l" defTabSz="1072601" rtl="0" eaLnBrk="1" latinLnBrk="0" hangingPunct="1">
      <a:defRPr sz="2100" kern="1200">
        <a:solidFill>
          <a:schemeClr val="tx1"/>
        </a:solidFill>
        <a:latin typeface="+mn-lt"/>
        <a:ea typeface="+mn-ea"/>
        <a:cs typeface="+mn-cs"/>
      </a:defRPr>
    </a:lvl4pPr>
    <a:lvl5pPr marL="2145202" algn="l" defTabSz="1072601" rtl="0" eaLnBrk="1" latinLnBrk="0" hangingPunct="1">
      <a:defRPr sz="2100" kern="1200">
        <a:solidFill>
          <a:schemeClr val="tx1"/>
        </a:solidFill>
        <a:latin typeface="+mn-lt"/>
        <a:ea typeface="+mn-ea"/>
        <a:cs typeface="+mn-cs"/>
      </a:defRPr>
    </a:lvl5pPr>
    <a:lvl6pPr marL="2681502" algn="l" defTabSz="1072601" rtl="0" eaLnBrk="1" latinLnBrk="0" hangingPunct="1">
      <a:defRPr sz="2100" kern="1200">
        <a:solidFill>
          <a:schemeClr val="tx1"/>
        </a:solidFill>
        <a:latin typeface="+mn-lt"/>
        <a:ea typeface="+mn-ea"/>
        <a:cs typeface="+mn-cs"/>
      </a:defRPr>
    </a:lvl6pPr>
    <a:lvl7pPr marL="3217802" algn="l" defTabSz="1072601" rtl="0" eaLnBrk="1" latinLnBrk="0" hangingPunct="1">
      <a:defRPr sz="2100" kern="1200">
        <a:solidFill>
          <a:schemeClr val="tx1"/>
        </a:solidFill>
        <a:latin typeface="+mn-lt"/>
        <a:ea typeface="+mn-ea"/>
        <a:cs typeface="+mn-cs"/>
      </a:defRPr>
    </a:lvl7pPr>
    <a:lvl8pPr marL="3754103" algn="l" defTabSz="1072601" rtl="0" eaLnBrk="1" latinLnBrk="0" hangingPunct="1">
      <a:defRPr sz="2100" kern="1200">
        <a:solidFill>
          <a:schemeClr val="tx1"/>
        </a:solidFill>
        <a:latin typeface="+mn-lt"/>
        <a:ea typeface="+mn-ea"/>
        <a:cs typeface="+mn-cs"/>
      </a:defRPr>
    </a:lvl8pPr>
    <a:lvl9pPr marL="4290403" algn="l" defTabSz="1072601"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994" y="58"/>
      </p:cViewPr>
      <p:guideLst>
        <p:guide orient="horz" pos="2160"/>
        <p:guide pos="31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CBEB43-7BD0-4447-BDC1-7170DD757B8F}" type="datetimeFigureOut">
              <a:rPr lang="en-US" smtClean="0"/>
              <a:pPr/>
              <a:t>4/12/2024</a:t>
            </a:fld>
            <a:endParaRPr lang="en-US"/>
          </a:p>
        </p:txBody>
      </p:sp>
      <p:sp>
        <p:nvSpPr>
          <p:cNvPr id="4" name="Slide Image Placeholder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03326F-94EE-408F-85BE-AB5E99D79AF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1072601" rtl="0" eaLnBrk="1" latinLnBrk="0" hangingPunct="1">
      <a:defRPr sz="1400" kern="1200">
        <a:solidFill>
          <a:schemeClr val="tx1"/>
        </a:solidFill>
        <a:latin typeface="+mn-lt"/>
        <a:ea typeface="+mn-ea"/>
        <a:cs typeface="+mn-cs"/>
      </a:defRPr>
    </a:lvl1pPr>
    <a:lvl2pPr marL="536300" algn="l" defTabSz="1072601" rtl="0" eaLnBrk="1" latinLnBrk="0" hangingPunct="1">
      <a:defRPr sz="1400" kern="1200">
        <a:solidFill>
          <a:schemeClr val="tx1"/>
        </a:solidFill>
        <a:latin typeface="+mn-lt"/>
        <a:ea typeface="+mn-ea"/>
        <a:cs typeface="+mn-cs"/>
      </a:defRPr>
    </a:lvl2pPr>
    <a:lvl3pPr marL="1072601" algn="l" defTabSz="1072601" rtl="0" eaLnBrk="1" latinLnBrk="0" hangingPunct="1">
      <a:defRPr sz="1400" kern="1200">
        <a:solidFill>
          <a:schemeClr val="tx1"/>
        </a:solidFill>
        <a:latin typeface="+mn-lt"/>
        <a:ea typeface="+mn-ea"/>
        <a:cs typeface="+mn-cs"/>
      </a:defRPr>
    </a:lvl3pPr>
    <a:lvl4pPr marL="1608902" algn="l" defTabSz="1072601" rtl="0" eaLnBrk="1" latinLnBrk="0" hangingPunct="1">
      <a:defRPr sz="1400" kern="1200">
        <a:solidFill>
          <a:schemeClr val="tx1"/>
        </a:solidFill>
        <a:latin typeface="+mn-lt"/>
        <a:ea typeface="+mn-ea"/>
        <a:cs typeface="+mn-cs"/>
      </a:defRPr>
    </a:lvl4pPr>
    <a:lvl5pPr marL="2145202" algn="l" defTabSz="1072601" rtl="0" eaLnBrk="1" latinLnBrk="0" hangingPunct="1">
      <a:defRPr sz="1400" kern="1200">
        <a:solidFill>
          <a:schemeClr val="tx1"/>
        </a:solidFill>
        <a:latin typeface="+mn-lt"/>
        <a:ea typeface="+mn-ea"/>
        <a:cs typeface="+mn-cs"/>
      </a:defRPr>
    </a:lvl5pPr>
    <a:lvl6pPr marL="2681502" algn="l" defTabSz="1072601" rtl="0" eaLnBrk="1" latinLnBrk="0" hangingPunct="1">
      <a:defRPr sz="1400" kern="1200">
        <a:solidFill>
          <a:schemeClr val="tx1"/>
        </a:solidFill>
        <a:latin typeface="+mn-lt"/>
        <a:ea typeface="+mn-ea"/>
        <a:cs typeface="+mn-cs"/>
      </a:defRPr>
    </a:lvl6pPr>
    <a:lvl7pPr marL="3217802" algn="l" defTabSz="1072601" rtl="0" eaLnBrk="1" latinLnBrk="0" hangingPunct="1">
      <a:defRPr sz="1400" kern="1200">
        <a:solidFill>
          <a:schemeClr val="tx1"/>
        </a:solidFill>
        <a:latin typeface="+mn-lt"/>
        <a:ea typeface="+mn-ea"/>
        <a:cs typeface="+mn-cs"/>
      </a:defRPr>
    </a:lvl7pPr>
    <a:lvl8pPr marL="3754103" algn="l" defTabSz="1072601" rtl="0" eaLnBrk="1" latinLnBrk="0" hangingPunct="1">
      <a:defRPr sz="1400" kern="1200">
        <a:solidFill>
          <a:schemeClr val="tx1"/>
        </a:solidFill>
        <a:latin typeface="+mn-lt"/>
        <a:ea typeface="+mn-ea"/>
        <a:cs typeface="+mn-cs"/>
      </a:defRPr>
    </a:lvl8pPr>
    <a:lvl9pPr marL="4290403" algn="l" defTabSz="1072601"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B03326F-94EE-408F-85BE-AB5E99D79AF4}" type="slidenum">
              <a:rPr lang="en-US" smtClean="0"/>
              <a:pPr/>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B03326F-94EE-408F-85BE-AB5E99D79AF4}"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476500" y="3124200"/>
            <a:ext cx="6686551" cy="1894363"/>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476500" y="5003323"/>
            <a:ext cx="6686551" cy="1371600"/>
          </a:xfrm>
        </p:spPr>
        <p:txBody>
          <a:bodyPr/>
          <a:lstStyle>
            <a:lvl1pPr marL="0" indent="0" algn="l">
              <a:buNone/>
              <a:defRPr sz="2100" b="1">
                <a:solidFill>
                  <a:schemeClr val="tx2"/>
                </a:solidFill>
              </a:defRPr>
            </a:lvl1pPr>
            <a:lvl2pPr marL="536300" indent="0" algn="ctr">
              <a:buNone/>
            </a:lvl2pPr>
            <a:lvl3pPr marL="1072601" indent="0" algn="ctr">
              <a:buNone/>
            </a:lvl3pPr>
            <a:lvl4pPr marL="1608902" indent="0" algn="ctr">
              <a:buNone/>
            </a:lvl4pPr>
            <a:lvl5pPr marL="2145202" indent="0" algn="ctr">
              <a:buNone/>
            </a:lvl5pPr>
            <a:lvl6pPr marL="2681502" indent="0" algn="ctr">
              <a:buNone/>
            </a:lvl6pPr>
            <a:lvl7pPr marL="3217802" indent="0" algn="ctr">
              <a:buNone/>
            </a:lvl7pPr>
            <a:lvl8pPr marL="3754103" indent="0" algn="ctr">
              <a:buNone/>
            </a:lvl8pPr>
            <a:lvl9pPr marL="4290403"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8506923" y="1158222"/>
            <a:ext cx="2286000" cy="412750"/>
          </a:xfrm>
        </p:spPr>
        <p:txBody>
          <a:bodyPr/>
          <a:lstStyle/>
          <a:p>
            <a:fld id="{5DA518E1-BA1D-4282-9C9C-F716B1969037}" type="datetimeFigureOut">
              <a:rPr lang="en-US" smtClean="0"/>
              <a:pPr/>
              <a:t>4/12/2024</a:t>
            </a:fld>
            <a:endParaRPr lang="en-US"/>
          </a:p>
        </p:txBody>
      </p:sp>
      <p:sp>
        <p:nvSpPr>
          <p:cNvPr id="17" name="Footer Placeholder 16"/>
          <p:cNvSpPr>
            <a:spLocks noGrp="1"/>
          </p:cNvSpPr>
          <p:nvPr>
            <p:ph type="ftr" sz="quarter" idx="11"/>
          </p:nvPr>
        </p:nvSpPr>
        <p:spPr bwMode="auto">
          <a:xfrm rot="5400000">
            <a:off x="7819441" y="4165667"/>
            <a:ext cx="3657600" cy="416053"/>
          </a:xfrm>
        </p:spPr>
        <p:txBody>
          <a:bodyPr/>
          <a:lstStyle/>
          <a:p>
            <a:endParaRPr lang="en-US"/>
          </a:p>
        </p:txBody>
      </p:sp>
      <p:sp>
        <p:nvSpPr>
          <p:cNvPr id="10" name="Rectangle 9"/>
          <p:cNvSpPr/>
          <p:nvPr/>
        </p:nvSpPr>
        <p:spPr bwMode="auto">
          <a:xfrm>
            <a:off x="412751" y="1"/>
            <a:ext cx="6604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7260" tIns="53630" rIns="107260" bIns="53630" anchor="ctr"/>
          <a:lstStyle/>
          <a:p>
            <a:pPr algn="ctr" eaLnBrk="1" latinLnBrk="0" hangingPunct="1"/>
            <a:endParaRPr kumimoji="0" lang="en-US"/>
          </a:p>
        </p:txBody>
      </p:sp>
      <p:sp>
        <p:nvSpPr>
          <p:cNvPr id="12" name="Rectangle 11"/>
          <p:cNvSpPr/>
          <p:nvPr/>
        </p:nvSpPr>
        <p:spPr bwMode="auto">
          <a:xfrm>
            <a:off x="299365" y="1"/>
            <a:ext cx="113386"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7260" tIns="53630" rIns="107260" bIns="53630" anchor="ctr"/>
          <a:lstStyle/>
          <a:p>
            <a:pPr algn="ctr" eaLnBrk="1" latinLnBrk="0" hangingPunct="1"/>
            <a:endParaRPr kumimoji="0" lang="en-US"/>
          </a:p>
        </p:txBody>
      </p:sp>
      <p:sp>
        <p:nvSpPr>
          <p:cNvPr id="14" name="Rectangle 13"/>
          <p:cNvSpPr/>
          <p:nvPr/>
        </p:nvSpPr>
        <p:spPr bwMode="auto">
          <a:xfrm>
            <a:off x="1073151" y="1"/>
            <a:ext cx="197027"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7260" tIns="53630" rIns="107260" bIns="53630" anchor="ctr"/>
          <a:lstStyle/>
          <a:p>
            <a:pPr algn="ctr" eaLnBrk="1" latinLnBrk="0" hangingPunct="1"/>
            <a:endParaRPr kumimoji="0" lang="en-US"/>
          </a:p>
        </p:txBody>
      </p:sp>
      <p:sp>
        <p:nvSpPr>
          <p:cNvPr id="19" name="Rectangle 18"/>
          <p:cNvSpPr/>
          <p:nvPr/>
        </p:nvSpPr>
        <p:spPr bwMode="auto">
          <a:xfrm>
            <a:off x="1236430" y="1"/>
            <a:ext cx="24947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7260" tIns="53630" rIns="107260" bIns="53630" anchor="ctr"/>
          <a:lstStyle/>
          <a:p>
            <a:pPr algn="ctr" eaLnBrk="1" latinLnBrk="0" hangingPunct="1"/>
            <a:endParaRPr kumimoji="0" lang="en-US"/>
          </a:p>
        </p:txBody>
      </p:sp>
      <p:sp>
        <p:nvSpPr>
          <p:cNvPr id="11" name="Straight Connector 10"/>
          <p:cNvSpPr>
            <a:spLocks noChangeShapeType="1"/>
          </p:cNvSpPr>
          <p:nvPr/>
        </p:nvSpPr>
        <p:spPr bwMode="auto">
          <a:xfrm>
            <a:off x="115206" y="1"/>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107260" tIns="53630" rIns="107260" bIns="53630" anchor="t" compatLnSpc="1"/>
          <a:lstStyle/>
          <a:p>
            <a:endParaRPr kumimoji="0" lang="en-US"/>
          </a:p>
        </p:txBody>
      </p:sp>
      <p:sp>
        <p:nvSpPr>
          <p:cNvPr id="18" name="Straight Connector 17"/>
          <p:cNvSpPr>
            <a:spLocks noChangeShapeType="1"/>
          </p:cNvSpPr>
          <p:nvPr/>
        </p:nvSpPr>
        <p:spPr bwMode="auto">
          <a:xfrm>
            <a:off x="990600" y="1"/>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107260" tIns="53630" rIns="107260" bIns="53630" anchor="t" compatLnSpc="1"/>
          <a:lstStyle/>
          <a:p>
            <a:endParaRPr kumimoji="0" lang="en-US"/>
          </a:p>
        </p:txBody>
      </p:sp>
      <p:sp>
        <p:nvSpPr>
          <p:cNvPr id="20" name="Straight Connector 19"/>
          <p:cNvSpPr>
            <a:spLocks noChangeShapeType="1"/>
          </p:cNvSpPr>
          <p:nvPr/>
        </p:nvSpPr>
        <p:spPr bwMode="auto">
          <a:xfrm>
            <a:off x="925288" y="1"/>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107260" tIns="53630" rIns="107260" bIns="53630" anchor="t" compatLnSpc="1"/>
          <a:lstStyle/>
          <a:p>
            <a:endParaRPr kumimoji="0" lang="en-US"/>
          </a:p>
        </p:txBody>
      </p:sp>
      <p:sp>
        <p:nvSpPr>
          <p:cNvPr id="16" name="Straight Connector 15"/>
          <p:cNvSpPr>
            <a:spLocks noChangeShapeType="1"/>
          </p:cNvSpPr>
          <p:nvPr/>
        </p:nvSpPr>
        <p:spPr bwMode="auto">
          <a:xfrm>
            <a:off x="1870527" y="1"/>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107260" tIns="53630" rIns="107260" bIns="53630" anchor="t" compatLnSpc="1"/>
          <a:lstStyle/>
          <a:p>
            <a:endParaRPr kumimoji="0" lang="en-US"/>
          </a:p>
        </p:txBody>
      </p:sp>
      <p:sp>
        <p:nvSpPr>
          <p:cNvPr id="15" name="Straight Connector 14"/>
          <p:cNvSpPr>
            <a:spLocks noChangeShapeType="1"/>
          </p:cNvSpPr>
          <p:nvPr/>
        </p:nvSpPr>
        <p:spPr bwMode="auto">
          <a:xfrm>
            <a:off x="1155700" y="1"/>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107260" tIns="53630" rIns="107260" bIns="53630" anchor="t" compatLnSpc="1"/>
          <a:lstStyle/>
          <a:p>
            <a:endParaRPr kumimoji="0" lang="en-US"/>
          </a:p>
        </p:txBody>
      </p:sp>
      <p:sp>
        <p:nvSpPr>
          <p:cNvPr id="22" name="Straight Connector 21"/>
          <p:cNvSpPr>
            <a:spLocks noChangeShapeType="1"/>
          </p:cNvSpPr>
          <p:nvPr/>
        </p:nvSpPr>
        <p:spPr bwMode="auto">
          <a:xfrm>
            <a:off x="9873344" y="1"/>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107260" tIns="53630" rIns="107260" bIns="53630" anchor="t" compatLnSpc="1"/>
          <a:lstStyle/>
          <a:p>
            <a:endParaRPr kumimoji="0" lang="en-US"/>
          </a:p>
        </p:txBody>
      </p:sp>
      <p:sp>
        <p:nvSpPr>
          <p:cNvPr id="27" name="Rectangle 26"/>
          <p:cNvSpPr/>
          <p:nvPr/>
        </p:nvSpPr>
        <p:spPr bwMode="auto">
          <a:xfrm>
            <a:off x="1320800" y="1"/>
            <a:ext cx="8255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7260" tIns="53630" rIns="107260" bIns="53630" anchor="ctr"/>
          <a:lstStyle/>
          <a:p>
            <a:pPr algn="ctr" eaLnBrk="1" latinLnBrk="0" hangingPunct="1"/>
            <a:endParaRPr kumimoji="0" lang="en-US" dirty="0"/>
          </a:p>
        </p:txBody>
      </p:sp>
      <p:sp>
        <p:nvSpPr>
          <p:cNvPr id="21" name="Oval 20"/>
          <p:cNvSpPr/>
          <p:nvPr/>
        </p:nvSpPr>
        <p:spPr bwMode="auto">
          <a:xfrm>
            <a:off x="660400" y="3429000"/>
            <a:ext cx="140335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7260" tIns="53630" rIns="107260" bIns="53630" anchor="ctr"/>
          <a:lstStyle/>
          <a:p>
            <a:pPr algn="ctr" eaLnBrk="1" latinLnBrk="0" hangingPunct="1"/>
            <a:endParaRPr kumimoji="0" lang="en-US" dirty="0"/>
          </a:p>
        </p:txBody>
      </p:sp>
      <p:sp>
        <p:nvSpPr>
          <p:cNvPr id="23" name="Oval 22"/>
          <p:cNvSpPr/>
          <p:nvPr/>
        </p:nvSpPr>
        <p:spPr bwMode="auto">
          <a:xfrm>
            <a:off x="1418768" y="4866752"/>
            <a:ext cx="694876"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7260" tIns="53630" rIns="107260" bIns="53630" anchor="ctr"/>
          <a:lstStyle/>
          <a:p>
            <a:pPr algn="ctr" eaLnBrk="1" latinLnBrk="0" hangingPunct="1"/>
            <a:endParaRPr kumimoji="0" lang="en-US" dirty="0"/>
          </a:p>
        </p:txBody>
      </p:sp>
      <p:sp>
        <p:nvSpPr>
          <p:cNvPr id="24" name="Oval 23"/>
          <p:cNvSpPr/>
          <p:nvPr/>
        </p:nvSpPr>
        <p:spPr bwMode="auto">
          <a:xfrm>
            <a:off x="1182004" y="5500632"/>
            <a:ext cx="148591" cy="137161"/>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7260" tIns="53630" rIns="107260" bIns="53630" anchor="ctr"/>
          <a:lstStyle/>
          <a:p>
            <a:pPr algn="ctr" eaLnBrk="1" latinLnBrk="0" hangingPunct="1"/>
            <a:endParaRPr kumimoji="0" lang="en-US" dirty="0"/>
          </a:p>
        </p:txBody>
      </p:sp>
      <p:sp>
        <p:nvSpPr>
          <p:cNvPr id="26" name="Oval 25"/>
          <p:cNvSpPr/>
          <p:nvPr/>
        </p:nvSpPr>
        <p:spPr bwMode="auto">
          <a:xfrm>
            <a:off x="1802893" y="5788152"/>
            <a:ext cx="29718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7260" tIns="53630" rIns="107260" bIns="53630" anchor="ctr"/>
          <a:lstStyle/>
          <a:p>
            <a:pPr algn="ctr" eaLnBrk="1" latinLnBrk="0" hangingPunct="1"/>
            <a:endParaRPr kumimoji="0" lang="en-US" dirty="0"/>
          </a:p>
        </p:txBody>
      </p:sp>
      <p:sp>
        <p:nvSpPr>
          <p:cNvPr id="25" name="Oval 24"/>
          <p:cNvSpPr/>
          <p:nvPr/>
        </p:nvSpPr>
        <p:spPr>
          <a:xfrm>
            <a:off x="2063750" y="4495800"/>
            <a:ext cx="39624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7260" tIns="53630" rIns="107260" bIns="53630"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436006" y="4928704"/>
            <a:ext cx="660400" cy="517524"/>
          </a:xfrm>
        </p:spPr>
        <p:txBody>
          <a:bodyPr/>
          <a:lstStyle/>
          <a:p>
            <a:fld id="{B555EE63-5C5A-4698-9730-B777EE4A631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DA518E1-BA1D-4282-9C9C-F716B1969037}"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55EE63-5C5A-4698-9730-B777EE4A63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0"/>
            <a:ext cx="1816100" cy="5851526"/>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95300" y="274638"/>
            <a:ext cx="6521450" cy="585152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DA518E1-BA1D-4282-9C9C-F716B1969037}" type="datetimeFigureOut">
              <a:rPr lang="en-US" smtClean="0"/>
              <a:pPr/>
              <a:t>4/12/2024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55EE63-5C5A-4698-9730-B777EE4A631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95300" y="1600200"/>
            <a:ext cx="80899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5DA518E1-BA1D-4282-9C9C-F716B1969037}" type="datetimeFigureOut">
              <a:rPr lang="en-US" smtClean="0"/>
              <a:pPr/>
              <a:t>4/12/2024</a:t>
            </a:fld>
            <a:endParaRPr lang="en-US"/>
          </a:p>
        </p:txBody>
      </p:sp>
      <p:sp>
        <p:nvSpPr>
          <p:cNvPr id="9" name="Slide Number Placeholder 8"/>
          <p:cNvSpPr>
            <a:spLocks noGrp="1"/>
          </p:cNvSpPr>
          <p:nvPr>
            <p:ph type="sldNum" sz="quarter" idx="15"/>
          </p:nvPr>
        </p:nvSpPr>
        <p:spPr/>
        <p:txBody>
          <a:bodyPr rtlCol="0"/>
          <a:lstStyle/>
          <a:p>
            <a:fld id="{B555EE63-5C5A-4698-9730-B777EE4A6310}"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76500" y="2895601"/>
            <a:ext cx="6686551" cy="2053591"/>
          </a:xfrm>
        </p:spPr>
        <p:txBody>
          <a:bodyPr/>
          <a:lstStyle>
            <a:lvl1pPr algn="l">
              <a:buNone/>
              <a:defRPr sz="3500" b="1" cap="small" baseline="0"/>
            </a:lvl1pPr>
          </a:lstStyle>
          <a:p>
            <a:r>
              <a:rPr kumimoji="0" lang="en-US"/>
              <a:t>Click to edit Master title style</a:t>
            </a:r>
          </a:p>
        </p:txBody>
      </p:sp>
      <p:sp>
        <p:nvSpPr>
          <p:cNvPr id="3" name="Text Placeholder 2"/>
          <p:cNvSpPr>
            <a:spLocks noGrp="1"/>
          </p:cNvSpPr>
          <p:nvPr>
            <p:ph type="body" idx="1"/>
          </p:nvPr>
        </p:nvSpPr>
        <p:spPr>
          <a:xfrm>
            <a:off x="2476500" y="5010151"/>
            <a:ext cx="6686551" cy="1371600"/>
          </a:xfrm>
        </p:spPr>
        <p:txBody>
          <a:bodyPr anchor="t"/>
          <a:lstStyle>
            <a:lvl1pPr marL="0" indent="0">
              <a:buNone/>
              <a:defRPr sz="2100" b="1">
                <a:solidFill>
                  <a:schemeClr val="tx2"/>
                </a:solidFill>
              </a:defRPr>
            </a:lvl1pPr>
            <a:lvl2pPr>
              <a:buNone/>
              <a:defRPr sz="2100">
                <a:solidFill>
                  <a:schemeClr val="tx1">
                    <a:tint val="75000"/>
                  </a:schemeClr>
                </a:solidFill>
              </a:defRPr>
            </a:lvl2pPr>
            <a:lvl3pPr>
              <a:buNone/>
              <a:defRPr sz="1900">
                <a:solidFill>
                  <a:schemeClr val="tx1">
                    <a:tint val="75000"/>
                  </a:schemeClr>
                </a:solidFill>
              </a:defRPr>
            </a:lvl3pPr>
            <a:lvl4pPr>
              <a:buNone/>
              <a:defRPr sz="1600">
                <a:solidFill>
                  <a:schemeClr val="tx1">
                    <a:tint val="75000"/>
                  </a:schemeClr>
                </a:solidFill>
              </a:defRPr>
            </a:lvl4pPr>
            <a:lvl5pPr>
              <a:buNone/>
              <a:defRPr sz="16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8505444" y="1154557"/>
            <a:ext cx="2286000" cy="412750"/>
          </a:xfrm>
        </p:spPr>
        <p:txBody>
          <a:bodyPr/>
          <a:lstStyle/>
          <a:p>
            <a:fld id="{5DA518E1-BA1D-4282-9C9C-F716B1969037}" type="datetimeFigureOut">
              <a:rPr lang="en-US" smtClean="0"/>
              <a:pPr/>
              <a:t>4/12/2024</a:t>
            </a:fld>
            <a:endParaRPr lang="en-US"/>
          </a:p>
        </p:txBody>
      </p:sp>
      <p:sp>
        <p:nvSpPr>
          <p:cNvPr id="5" name="Footer Placeholder 4"/>
          <p:cNvSpPr>
            <a:spLocks noGrp="1"/>
          </p:cNvSpPr>
          <p:nvPr>
            <p:ph type="ftr" sz="quarter" idx="11"/>
          </p:nvPr>
        </p:nvSpPr>
        <p:spPr bwMode="auto">
          <a:xfrm rot="5400000">
            <a:off x="7819644" y="4162806"/>
            <a:ext cx="3657600" cy="416053"/>
          </a:xfrm>
        </p:spPr>
        <p:txBody>
          <a:bodyPr/>
          <a:lstStyle/>
          <a:p>
            <a:endParaRPr lang="en-US"/>
          </a:p>
        </p:txBody>
      </p:sp>
      <p:sp>
        <p:nvSpPr>
          <p:cNvPr id="9" name="Rectangle 8"/>
          <p:cNvSpPr/>
          <p:nvPr/>
        </p:nvSpPr>
        <p:spPr bwMode="auto">
          <a:xfrm>
            <a:off x="412751" y="1"/>
            <a:ext cx="6604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7260" tIns="53630" rIns="107260" bIns="53630" anchor="ctr"/>
          <a:lstStyle/>
          <a:p>
            <a:pPr algn="ctr" eaLnBrk="1" latinLnBrk="0" hangingPunct="1"/>
            <a:endParaRPr kumimoji="0" lang="en-US"/>
          </a:p>
        </p:txBody>
      </p:sp>
      <p:sp>
        <p:nvSpPr>
          <p:cNvPr id="10" name="Rectangle 9"/>
          <p:cNvSpPr/>
          <p:nvPr/>
        </p:nvSpPr>
        <p:spPr bwMode="auto">
          <a:xfrm>
            <a:off x="299365" y="1"/>
            <a:ext cx="113386"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7260" tIns="53630" rIns="107260" bIns="53630" anchor="ctr"/>
          <a:lstStyle/>
          <a:p>
            <a:pPr algn="ctr" eaLnBrk="1" latinLnBrk="0" hangingPunct="1"/>
            <a:endParaRPr kumimoji="0" lang="en-US"/>
          </a:p>
        </p:txBody>
      </p:sp>
      <p:sp>
        <p:nvSpPr>
          <p:cNvPr id="11" name="Rectangle 10"/>
          <p:cNvSpPr/>
          <p:nvPr/>
        </p:nvSpPr>
        <p:spPr bwMode="auto">
          <a:xfrm>
            <a:off x="1073151" y="1"/>
            <a:ext cx="197027"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7260" tIns="53630" rIns="107260" bIns="53630" anchor="ctr"/>
          <a:lstStyle/>
          <a:p>
            <a:pPr algn="ctr" eaLnBrk="1" latinLnBrk="0" hangingPunct="1"/>
            <a:endParaRPr kumimoji="0" lang="en-US"/>
          </a:p>
        </p:txBody>
      </p:sp>
      <p:sp>
        <p:nvSpPr>
          <p:cNvPr id="12" name="Rectangle 11"/>
          <p:cNvSpPr/>
          <p:nvPr/>
        </p:nvSpPr>
        <p:spPr bwMode="auto">
          <a:xfrm>
            <a:off x="1236430" y="1"/>
            <a:ext cx="24947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7260" tIns="53630" rIns="107260" bIns="53630" anchor="ctr"/>
          <a:lstStyle/>
          <a:p>
            <a:pPr algn="ctr" eaLnBrk="1" latinLnBrk="0" hangingPunct="1"/>
            <a:endParaRPr kumimoji="0" lang="en-US"/>
          </a:p>
        </p:txBody>
      </p:sp>
      <p:sp>
        <p:nvSpPr>
          <p:cNvPr id="13" name="Straight Connector 12"/>
          <p:cNvSpPr>
            <a:spLocks noChangeShapeType="1"/>
          </p:cNvSpPr>
          <p:nvPr/>
        </p:nvSpPr>
        <p:spPr bwMode="auto">
          <a:xfrm>
            <a:off x="115206" y="1"/>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107260" tIns="53630" rIns="107260" bIns="53630" anchor="t" compatLnSpc="1"/>
          <a:lstStyle/>
          <a:p>
            <a:endParaRPr kumimoji="0" lang="en-US"/>
          </a:p>
        </p:txBody>
      </p:sp>
      <p:sp>
        <p:nvSpPr>
          <p:cNvPr id="14" name="Straight Connector 13"/>
          <p:cNvSpPr>
            <a:spLocks noChangeShapeType="1"/>
          </p:cNvSpPr>
          <p:nvPr/>
        </p:nvSpPr>
        <p:spPr bwMode="auto">
          <a:xfrm>
            <a:off x="990600" y="1"/>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107260" tIns="53630" rIns="107260" bIns="53630" anchor="t" compatLnSpc="1"/>
          <a:lstStyle/>
          <a:p>
            <a:endParaRPr kumimoji="0" lang="en-US"/>
          </a:p>
        </p:txBody>
      </p:sp>
      <p:sp>
        <p:nvSpPr>
          <p:cNvPr id="15" name="Straight Connector 14"/>
          <p:cNvSpPr>
            <a:spLocks noChangeShapeType="1"/>
          </p:cNvSpPr>
          <p:nvPr/>
        </p:nvSpPr>
        <p:spPr bwMode="auto">
          <a:xfrm>
            <a:off x="925288" y="1"/>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107260" tIns="53630" rIns="107260" bIns="53630" anchor="t" compatLnSpc="1"/>
          <a:lstStyle/>
          <a:p>
            <a:endParaRPr kumimoji="0" lang="en-US"/>
          </a:p>
        </p:txBody>
      </p:sp>
      <p:sp>
        <p:nvSpPr>
          <p:cNvPr id="16" name="Straight Connector 15"/>
          <p:cNvSpPr>
            <a:spLocks noChangeShapeType="1"/>
          </p:cNvSpPr>
          <p:nvPr/>
        </p:nvSpPr>
        <p:spPr bwMode="auto">
          <a:xfrm>
            <a:off x="1870527" y="1"/>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107260" tIns="53630" rIns="107260" bIns="53630" anchor="t" compatLnSpc="1"/>
          <a:lstStyle/>
          <a:p>
            <a:endParaRPr kumimoji="0" lang="en-US"/>
          </a:p>
        </p:txBody>
      </p:sp>
      <p:sp>
        <p:nvSpPr>
          <p:cNvPr id="17" name="Straight Connector 16"/>
          <p:cNvSpPr>
            <a:spLocks noChangeShapeType="1"/>
          </p:cNvSpPr>
          <p:nvPr/>
        </p:nvSpPr>
        <p:spPr bwMode="auto">
          <a:xfrm>
            <a:off x="1155700" y="1"/>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107260" tIns="53630" rIns="107260" bIns="53630" anchor="t" compatLnSpc="1"/>
          <a:lstStyle/>
          <a:p>
            <a:endParaRPr kumimoji="0" lang="en-US"/>
          </a:p>
        </p:txBody>
      </p:sp>
      <p:sp>
        <p:nvSpPr>
          <p:cNvPr id="18" name="Rectangle 17"/>
          <p:cNvSpPr/>
          <p:nvPr/>
        </p:nvSpPr>
        <p:spPr bwMode="auto">
          <a:xfrm>
            <a:off x="1320800" y="1"/>
            <a:ext cx="8255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7260" tIns="53630" rIns="107260" bIns="53630" anchor="ctr"/>
          <a:lstStyle/>
          <a:p>
            <a:pPr algn="ctr" eaLnBrk="1" latinLnBrk="0" hangingPunct="1"/>
            <a:endParaRPr kumimoji="0" lang="en-US" dirty="0"/>
          </a:p>
        </p:txBody>
      </p:sp>
      <p:sp>
        <p:nvSpPr>
          <p:cNvPr id="19" name="Oval 18"/>
          <p:cNvSpPr/>
          <p:nvPr/>
        </p:nvSpPr>
        <p:spPr bwMode="auto">
          <a:xfrm>
            <a:off x="660400" y="3429000"/>
            <a:ext cx="140335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7260" tIns="53630" rIns="107260" bIns="53630" anchor="ctr"/>
          <a:lstStyle/>
          <a:p>
            <a:pPr algn="ctr" eaLnBrk="1" latinLnBrk="0" hangingPunct="1"/>
            <a:endParaRPr kumimoji="0" lang="en-US" dirty="0"/>
          </a:p>
        </p:txBody>
      </p:sp>
      <p:sp>
        <p:nvSpPr>
          <p:cNvPr id="20" name="Oval 19"/>
          <p:cNvSpPr/>
          <p:nvPr/>
        </p:nvSpPr>
        <p:spPr bwMode="auto">
          <a:xfrm>
            <a:off x="1435096" y="4866752"/>
            <a:ext cx="694876"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7260" tIns="53630" rIns="107260" bIns="53630" anchor="ctr"/>
          <a:lstStyle/>
          <a:p>
            <a:pPr algn="ctr" eaLnBrk="1" latinLnBrk="0" hangingPunct="1"/>
            <a:endParaRPr kumimoji="0" lang="en-US" dirty="0"/>
          </a:p>
        </p:txBody>
      </p:sp>
      <p:sp>
        <p:nvSpPr>
          <p:cNvPr id="21" name="Oval 20"/>
          <p:cNvSpPr/>
          <p:nvPr/>
        </p:nvSpPr>
        <p:spPr bwMode="auto">
          <a:xfrm>
            <a:off x="1182004" y="5500632"/>
            <a:ext cx="148591" cy="137161"/>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7260" tIns="53630" rIns="107260" bIns="53630" anchor="ctr"/>
          <a:lstStyle/>
          <a:p>
            <a:pPr algn="ctr" eaLnBrk="1" latinLnBrk="0" hangingPunct="1"/>
            <a:endParaRPr kumimoji="0" lang="en-US" dirty="0"/>
          </a:p>
        </p:txBody>
      </p:sp>
      <p:sp>
        <p:nvSpPr>
          <p:cNvPr id="22" name="Oval 21"/>
          <p:cNvSpPr/>
          <p:nvPr/>
        </p:nvSpPr>
        <p:spPr bwMode="auto">
          <a:xfrm>
            <a:off x="1802893" y="5791201"/>
            <a:ext cx="29718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7260" tIns="53630" rIns="107260" bIns="53630" anchor="ctr"/>
          <a:lstStyle/>
          <a:p>
            <a:pPr algn="ctr" eaLnBrk="1" latinLnBrk="0" hangingPunct="1"/>
            <a:endParaRPr kumimoji="0" lang="en-US" dirty="0"/>
          </a:p>
        </p:txBody>
      </p:sp>
      <p:sp>
        <p:nvSpPr>
          <p:cNvPr id="23" name="Oval 22"/>
          <p:cNvSpPr/>
          <p:nvPr/>
        </p:nvSpPr>
        <p:spPr bwMode="auto">
          <a:xfrm>
            <a:off x="2035627" y="4479888"/>
            <a:ext cx="39624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7260" tIns="53630" rIns="107260" bIns="53630" anchor="ctr"/>
          <a:lstStyle/>
          <a:p>
            <a:pPr algn="ctr" eaLnBrk="1" latinLnBrk="0" hangingPunct="1"/>
            <a:endParaRPr kumimoji="0" lang="en-US" dirty="0"/>
          </a:p>
        </p:txBody>
      </p:sp>
      <p:sp>
        <p:nvSpPr>
          <p:cNvPr id="26" name="Straight Connector 25"/>
          <p:cNvSpPr>
            <a:spLocks noChangeShapeType="1"/>
          </p:cNvSpPr>
          <p:nvPr/>
        </p:nvSpPr>
        <p:spPr bwMode="auto">
          <a:xfrm>
            <a:off x="9856106" y="1"/>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107260" tIns="53630" rIns="107260" bIns="53630" anchor="t" compatLnSpc="1"/>
          <a:lstStyle/>
          <a:p>
            <a:endParaRPr kumimoji="0" lang="en-US"/>
          </a:p>
        </p:txBody>
      </p:sp>
      <p:sp>
        <p:nvSpPr>
          <p:cNvPr id="6" name="Slide Number Placeholder 5"/>
          <p:cNvSpPr>
            <a:spLocks noGrp="1"/>
          </p:cNvSpPr>
          <p:nvPr>
            <p:ph type="sldNum" sz="quarter" idx="12"/>
          </p:nvPr>
        </p:nvSpPr>
        <p:spPr bwMode="auto">
          <a:xfrm>
            <a:off x="1452334" y="4928704"/>
            <a:ext cx="660400" cy="517524"/>
          </a:xfrm>
        </p:spPr>
        <p:txBody>
          <a:bodyPr/>
          <a:lstStyle/>
          <a:p>
            <a:fld id="{B555EE63-5C5A-4698-9730-B777EE4A631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DA518E1-BA1D-4282-9C9C-F716B1969037}" type="datetimeFigureOut">
              <a:rPr lang="en-US" smtClean="0"/>
              <a:pPr/>
              <a:t>4/12/2024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55EE63-5C5A-4698-9730-B777EE4A6310}" type="slidenum">
              <a:rPr lang="en-US" smtClean="0"/>
              <a:pPr/>
              <a:t>‹#›</a:t>
            </a:fld>
            <a:endParaRPr lang="en-US"/>
          </a:p>
        </p:txBody>
      </p:sp>
      <p:sp>
        <p:nvSpPr>
          <p:cNvPr id="9" name="Content Placeholder 8"/>
          <p:cNvSpPr>
            <a:spLocks noGrp="1"/>
          </p:cNvSpPr>
          <p:nvPr>
            <p:ph sz="quarter" idx="1"/>
          </p:nvPr>
        </p:nvSpPr>
        <p:spPr>
          <a:xfrm>
            <a:off x="495300" y="1600201"/>
            <a:ext cx="39624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26102" y="1600201"/>
            <a:ext cx="39624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1"/>
            <a:ext cx="8172451" cy="1143001"/>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5DA518E1-BA1D-4282-9C9C-F716B1969037}" type="datetimeFigureOut">
              <a:rPr lang="en-US" smtClean="0"/>
              <a:pPr/>
              <a:t>4/12/2024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55EE63-5C5A-4698-9730-B777EE4A6310}" type="slidenum">
              <a:rPr lang="en-US" smtClean="0"/>
              <a:pPr/>
              <a:t>‹#›</a:t>
            </a:fld>
            <a:endParaRPr lang="en-US"/>
          </a:p>
        </p:txBody>
      </p:sp>
      <p:sp>
        <p:nvSpPr>
          <p:cNvPr id="11" name="Content Placeholder 10"/>
          <p:cNvSpPr>
            <a:spLocks noGrp="1"/>
          </p:cNvSpPr>
          <p:nvPr>
            <p:ph sz="quarter" idx="2"/>
          </p:nvPr>
        </p:nvSpPr>
        <p:spPr>
          <a:xfrm>
            <a:off x="495300" y="2362200"/>
            <a:ext cx="3962400" cy="3886201"/>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736306" y="2362200"/>
            <a:ext cx="3962400" cy="3886201"/>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95300" y="1569720"/>
            <a:ext cx="3962400" cy="658369"/>
          </a:xfrm>
          <a:prstGeom prst="roundRect">
            <a:avLst>
              <a:gd name="adj" fmla="val 16667"/>
            </a:avLst>
          </a:prstGeom>
          <a:solidFill>
            <a:schemeClr val="accent1"/>
          </a:solidFill>
        </p:spPr>
        <p:txBody>
          <a:bodyPr rtlCol="0" anchor="ctr">
            <a:noAutofit/>
          </a:bodyPr>
          <a:lstStyle>
            <a:lvl1pPr marL="0" indent="0">
              <a:buFontTx/>
              <a:buNone/>
              <a:defRPr sz="24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705351" y="1569720"/>
            <a:ext cx="3962400" cy="658369"/>
          </a:xfrm>
          <a:prstGeom prst="roundRect">
            <a:avLst>
              <a:gd name="adj" fmla="val 16667"/>
            </a:avLst>
          </a:prstGeom>
          <a:solidFill>
            <a:schemeClr val="accent1"/>
          </a:solidFill>
        </p:spPr>
        <p:txBody>
          <a:bodyPr rtlCol="0" anchor="ctr">
            <a:noAutofit/>
          </a:bodyPr>
          <a:lstStyle>
            <a:lvl1pPr marL="0" indent="0">
              <a:buFontTx/>
              <a:buNone/>
              <a:defRPr sz="24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5DA518E1-BA1D-4282-9C9C-F716B1969037}" type="datetimeFigureOut">
              <a:rPr lang="en-US" smtClean="0"/>
              <a:pPr/>
              <a:t>4/12/2024</a:t>
            </a:fld>
            <a:endParaRPr lang="en-US"/>
          </a:p>
        </p:txBody>
      </p:sp>
      <p:sp>
        <p:nvSpPr>
          <p:cNvPr id="7" name="Slide Number Placeholder 6"/>
          <p:cNvSpPr>
            <a:spLocks noGrp="1"/>
          </p:cNvSpPr>
          <p:nvPr>
            <p:ph type="sldNum" sz="quarter" idx="11"/>
          </p:nvPr>
        </p:nvSpPr>
        <p:spPr/>
        <p:txBody>
          <a:bodyPr rtlCol="0"/>
          <a:lstStyle/>
          <a:p>
            <a:fld id="{B555EE63-5C5A-4698-9730-B777EE4A6310}"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A518E1-BA1D-4282-9C9C-F716B1969037}" type="datetimeFigureOut">
              <a:rPr lang="en-US" smtClean="0"/>
              <a:pPr/>
              <a:t>4/12/2024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55EE63-5C5A-4698-9730-B777EE4A631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9493250" y="1"/>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107260" tIns="53630" rIns="107260" bIns="53630" anchor="t" compatLnSpc="1"/>
          <a:lstStyle/>
          <a:p>
            <a:endParaRPr kumimoji="0" lang="en-US" dirty="0"/>
          </a:p>
        </p:txBody>
      </p:sp>
      <p:sp>
        <p:nvSpPr>
          <p:cNvPr id="2" name="Title 1"/>
          <p:cNvSpPr>
            <a:spLocks noGrp="1"/>
          </p:cNvSpPr>
          <p:nvPr>
            <p:ph type="title"/>
          </p:nvPr>
        </p:nvSpPr>
        <p:spPr>
          <a:xfrm rot="5400000">
            <a:off x="3915728" y="3181351"/>
            <a:ext cx="6309360" cy="495300"/>
          </a:xfrm>
        </p:spPr>
        <p:txBody>
          <a:bodyPr anchor="b"/>
          <a:lstStyle>
            <a:lvl1pPr algn="l">
              <a:buNone/>
              <a:defRPr sz="2400" b="1" cap="small" baseline="0"/>
            </a:lvl1pPr>
          </a:lstStyle>
          <a:p>
            <a:r>
              <a:rPr kumimoji="0" lang="en-US"/>
              <a:t>Click to edit Master title style</a:t>
            </a:r>
          </a:p>
        </p:txBody>
      </p:sp>
      <p:sp>
        <p:nvSpPr>
          <p:cNvPr id="3" name="Text Placeholder 2"/>
          <p:cNvSpPr>
            <a:spLocks noGrp="1"/>
          </p:cNvSpPr>
          <p:nvPr>
            <p:ph type="body" idx="2"/>
          </p:nvPr>
        </p:nvSpPr>
        <p:spPr>
          <a:xfrm>
            <a:off x="7379971" y="274320"/>
            <a:ext cx="1654302" cy="4983481"/>
          </a:xfrm>
        </p:spPr>
        <p:txBody>
          <a:bodyPr/>
          <a:lstStyle>
            <a:lvl1pPr marL="0" indent="0">
              <a:spcBef>
                <a:spcPts val="469"/>
              </a:spcBef>
              <a:spcAft>
                <a:spcPts val="1173"/>
              </a:spcAft>
              <a:buNone/>
              <a:defRPr sz="1400"/>
            </a:lvl1pPr>
            <a:lvl2pPr>
              <a:buNone/>
              <a:defRPr sz="1400"/>
            </a:lvl2pPr>
            <a:lvl3pPr>
              <a:buNone/>
              <a:defRPr sz="1200"/>
            </a:lvl3pPr>
            <a:lvl4pPr>
              <a:buNone/>
              <a:defRPr sz="1000"/>
            </a:lvl4pPr>
            <a:lvl5pPr>
              <a:buNone/>
              <a:defRPr sz="10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769100" y="1"/>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107260" tIns="53630" rIns="107260" bIns="53630" anchor="t" compatLnSpc="1"/>
          <a:lstStyle/>
          <a:p>
            <a:endParaRPr kumimoji="0" lang="en-US" dirty="0"/>
          </a:p>
        </p:txBody>
      </p:sp>
      <p:sp>
        <p:nvSpPr>
          <p:cNvPr id="9" name="Straight Connector 8"/>
          <p:cNvSpPr>
            <a:spLocks noChangeShapeType="1"/>
          </p:cNvSpPr>
          <p:nvPr/>
        </p:nvSpPr>
        <p:spPr bwMode="auto">
          <a:xfrm>
            <a:off x="6708320" y="1"/>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107260" tIns="53630" rIns="107260" bIns="53630" anchor="t" compatLnSpc="1"/>
          <a:lstStyle/>
          <a:p>
            <a:endParaRPr kumimoji="0" lang="en-US" dirty="0"/>
          </a:p>
        </p:txBody>
      </p:sp>
      <p:sp>
        <p:nvSpPr>
          <p:cNvPr id="11" name="Straight Connector 10"/>
          <p:cNvSpPr>
            <a:spLocks noChangeShapeType="1"/>
          </p:cNvSpPr>
          <p:nvPr/>
        </p:nvSpPr>
        <p:spPr bwMode="auto">
          <a:xfrm>
            <a:off x="9740900" y="1"/>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107260" tIns="53630" rIns="107260" bIns="53630" anchor="t" compatLnSpc="1"/>
          <a:lstStyle/>
          <a:p>
            <a:endParaRPr kumimoji="0" lang="en-US"/>
          </a:p>
        </p:txBody>
      </p:sp>
      <p:sp>
        <p:nvSpPr>
          <p:cNvPr id="12" name="Rectangle 11"/>
          <p:cNvSpPr/>
          <p:nvPr/>
        </p:nvSpPr>
        <p:spPr bwMode="auto">
          <a:xfrm>
            <a:off x="9575800" y="1"/>
            <a:ext cx="3302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7260" tIns="53630" rIns="107260" bIns="53630" anchor="ctr"/>
          <a:lstStyle/>
          <a:p>
            <a:pPr algn="ctr" eaLnBrk="1" latinLnBrk="0" hangingPunct="1"/>
            <a:endParaRPr kumimoji="0" lang="en-US"/>
          </a:p>
        </p:txBody>
      </p:sp>
      <p:sp>
        <p:nvSpPr>
          <p:cNvPr id="13" name="Straight Connector 12"/>
          <p:cNvSpPr>
            <a:spLocks noChangeShapeType="1"/>
          </p:cNvSpPr>
          <p:nvPr/>
        </p:nvSpPr>
        <p:spPr bwMode="auto">
          <a:xfrm>
            <a:off x="9658351" y="1"/>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107260" tIns="53630" rIns="107260" bIns="53630" anchor="t" compatLnSpc="1"/>
          <a:lstStyle/>
          <a:p>
            <a:endParaRPr kumimoji="0" lang="en-US"/>
          </a:p>
        </p:txBody>
      </p:sp>
      <p:sp>
        <p:nvSpPr>
          <p:cNvPr id="14" name="Oval 13"/>
          <p:cNvSpPr/>
          <p:nvPr/>
        </p:nvSpPr>
        <p:spPr>
          <a:xfrm>
            <a:off x="8836153" y="5715001"/>
            <a:ext cx="59436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7260" tIns="53630" rIns="107260" bIns="53630" anchor="ctr"/>
          <a:lstStyle/>
          <a:p>
            <a:pPr algn="ctr" eaLnBrk="1" latinLnBrk="0" hangingPunct="1"/>
            <a:endParaRPr kumimoji="0" lang="en-US" dirty="0"/>
          </a:p>
        </p:txBody>
      </p:sp>
      <p:sp>
        <p:nvSpPr>
          <p:cNvPr id="18" name="Content Placeholder 17"/>
          <p:cNvSpPr>
            <a:spLocks noGrp="1"/>
          </p:cNvSpPr>
          <p:nvPr>
            <p:ph sz="quarter" idx="1"/>
          </p:nvPr>
        </p:nvSpPr>
        <p:spPr>
          <a:xfrm>
            <a:off x="330200" y="274320"/>
            <a:ext cx="6108700" cy="6327649"/>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5DA518E1-BA1D-4282-9C9C-F716B1969037}" type="datetimeFigureOut">
              <a:rPr lang="en-US" smtClean="0"/>
              <a:pPr/>
              <a:t>4/12/2024</a:t>
            </a:fld>
            <a:endParaRPr lang="en-US"/>
          </a:p>
        </p:txBody>
      </p:sp>
      <p:sp>
        <p:nvSpPr>
          <p:cNvPr id="22" name="Slide Number Placeholder 21"/>
          <p:cNvSpPr>
            <a:spLocks noGrp="1"/>
          </p:cNvSpPr>
          <p:nvPr>
            <p:ph type="sldNum" sz="quarter" idx="15"/>
          </p:nvPr>
        </p:nvSpPr>
        <p:spPr/>
        <p:txBody>
          <a:bodyPr rtlCol="0"/>
          <a:lstStyle/>
          <a:p>
            <a:fld id="{B555EE63-5C5A-4698-9730-B777EE4A6310}"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9493250" y="1"/>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107260" tIns="53630" rIns="107260" bIns="53630" anchor="t" compatLnSpc="1"/>
          <a:lstStyle/>
          <a:p>
            <a:endParaRPr kumimoji="0" lang="en-US"/>
          </a:p>
        </p:txBody>
      </p:sp>
      <p:sp>
        <p:nvSpPr>
          <p:cNvPr id="13" name="Oval 12"/>
          <p:cNvSpPr/>
          <p:nvPr/>
        </p:nvSpPr>
        <p:spPr>
          <a:xfrm>
            <a:off x="8836153" y="5715001"/>
            <a:ext cx="59436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7260" tIns="53630" rIns="107260" bIns="53630" anchor="ctr"/>
          <a:lstStyle/>
          <a:p>
            <a:pPr algn="ctr" eaLnBrk="1" latinLnBrk="0" hangingPunct="1"/>
            <a:endParaRPr kumimoji="0" lang="en-US" dirty="0"/>
          </a:p>
        </p:txBody>
      </p:sp>
      <p:sp>
        <p:nvSpPr>
          <p:cNvPr id="2" name="Title 1"/>
          <p:cNvSpPr>
            <a:spLocks noGrp="1"/>
          </p:cNvSpPr>
          <p:nvPr>
            <p:ph type="title"/>
          </p:nvPr>
        </p:nvSpPr>
        <p:spPr>
          <a:xfrm rot="5400000">
            <a:off x="3892201" y="3181351"/>
            <a:ext cx="6309360" cy="495300"/>
          </a:xfrm>
        </p:spPr>
        <p:txBody>
          <a:bodyPr anchor="b"/>
          <a:lstStyle>
            <a:lvl1pPr algn="l">
              <a:buNone/>
              <a:defRPr sz="2400" b="1"/>
            </a:lvl1pPr>
          </a:lstStyle>
          <a:p>
            <a:r>
              <a:rPr kumimoji="0" lang="en-US"/>
              <a:t>Click to edit Master title style</a:t>
            </a:r>
          </a:p>
        </p:txBody>
      </p:sp>
      <p:sp>
        <p:nvSpPr>
          <p:cNvPr id="3" name="Picture Placeholder 2"/>
          <p:cNvSpPr>
            <a:spLocks noGrp="1"/>
          </p:cNvSpPr>
          <p:nvPr>
            <p:ph type="pic" idx="1"/>
          </p:nvPr>
        </p:nvSpPr>
        <p:spPr>
          <a:xfrm>
            <a:off x="0" y="1"/>
            <a:ext cx="6686551"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7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7329614" y="264795"/>
            <a:ext cx="1651000" cy="4956049"/>
          </a:xfrm>
        </p:spPr>
        <p:txBody>
          <a:bodyPr rot="0" spcFirstLastPara="0" vertOverflow="overflow" horzOverflow="overflow" vert="horz" wrap="square" lIns="107260" tIns="53630" rIns="107260" bIns="53630" numCol="1" spcCol="321780" rtlCol="0" fromWordArt="0" anchor="t" anchorCtr="0" forceAA="0" compatLnSpc="1">
            <a:normAutofit/>
          </a:bodyPr>
          <a:lstStyle>
            <a:lvl1pPr marL="0" indent="0">
              <a:spcBef>
                <a:spcPts val="117"/>
              </a:spcBef>
              <a:spcAft>
                <a:spcPts val="469"/>
              </a:spcAft>
              <a:buFontTx/>
              <a:buNone/>
              <a:defRPr sz="1400"/>
            </a:lvl1pPr>
            <a:lvl2pPr>
              <a:defRPr sz="1400"/>
            </a:lvl2pPr>
            <a:lvl3pPr>
              <a:defRPr sz="1200"/>
            </a:lvl3pPr>
            <a:lvl4pPr>
              <a:defRPr sz="1000"/>
            </a:lvl4pPr>
            <a:lvl5pPr>
              <a:defRPr sz="10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9740900" y="1"/>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107260" tIns="53630" rIns="107260" bIns="53630" anchor="t" compatLnSpc="1"/>
          <a:lstStyle/>
          <a:p>
            <a:endParaRPr kumimoji="0" lang="en-US"/>
          </a:p>
        </p:txBody>
      </p:sp>
      <p:sp>
        <p:nvSpPr>
          <p:cNvPr id="11" name="Rectangle 10"/>
          <p:cNvSpPr/>
          <p:nvPr/>
        </p:nvSpPr>
        <p:spPr bwMode="auto">
          <a:xfrm>
            <a:off x="9575800" y="1"/>
            <a:ext cx="3302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7260" tIns="53630" rIns="107260" bIns="53630" anchor="ctr"/>
          <a:lstStyle/>
          <a:p>
            <a:pPr algn="ctr" eaLnBrk="1" latinLnBrk="0" hangingPunct="1"/>
            <a:endParaRPr kumimoji="0" lang="en-US"/>
          </a:p>
        </p:txBody>
      </p:sp>
      <p:sp>
        <p:nvSpPr>
          <p:cNvPr id="12" name="Straight Connector 11"/>
          <p:cNvSpPr>
            <a:spLocks noChangeShapeType="1"/>
          </p:cNvSpPr>
          <p:nvPr/>
        </p:nvSpPr>
        <p:spPr bwMode="auto">
          <a:xfrm>
            <a:off x="9658351" y="1"/>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107260" tIns="53630" rIns="107260" bIns="53630" anchor="t" compatLnSpc="1"/>
          <a:lstStyle/>
          <a:p>
            <a:endParaRPr kumimoji="0" lang="en-US"/>
          </a:p>
        </p:txBody>
      </p:sp>
      <p:sp>
        <p:nvSpPr>
          <p:cNvPr id="19" name="Straight Connector 18"/>
          <p:cNvSpPr>
            <a:spLocks noChangeShapeType="1"/>
          </p:cNvSpPr>
          <p:nvPr/>
        </p:nvSpPr>
        <p:spPr bwMode="auto">
          <a:xfrm>
            <a:off x="6769100" y="1"/>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107260" tIns="53630" rIns="107260" bIns="53630" anchor="t" compatLnSpc="1"/>
          <a:lstStyle/>
          <a:p>
            <a:endParaRPr kumimoji="0" lang="en-US" dirty="0"/>
          </a:p>
        </p:txBody>
      </p:sp>
      <p:sp>
        <p:nvSpPr>
          <p:cNvPr id="20" name="Straight Connector 19"/>
          <p:cNvSpPr>
            <a:spLocks noChangeShapeType="1"/>
          </p:cNvSpPr>
          <p:nvPr/>
        </p:nvSpPr>
        <p:spPr bwMode="auto">
          <a:xfrm>
            <a:off x="6708320" y="1"/>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107260" tIns="53630" rIns="107260" bIns="53630" anchor="t" compatLnSpc="1"/>
          <a:lstStyle/>
          <a:p>
            <a:endParaRPr kumimoji="0" lang="en-US" dirty="0"/>
          </a:p>
        </p:txBody>
      </p:sp>
      <p:sp>
        <p:nvSpPr>
          <p:cNvPr id="17" name="Date Placeholder 16"/>
          <p:cNvSpPr>
            <a:spLocks noGrp="1"/>
          </p:cNvSpPr>
          <p:nvPr>
            <p:ph type="dt" sz="half" idx="10"/>
          </p:nvPr>
        </p:nvSpPr>
        <p:spPr/>
        <p:txBody>
          <a:bodyPr rtlCol="0"/>
          <a:lstStyle/>
          <a:p>
            <a:fld id="{5DA518E1-BA1D-4282-9C9C-F716B1969037}" type="datetimeFigureOut">
              <a:rPr lang="en-US" smtClean="0"/>
              <a:pPr/>
              <a:t>4/12/2024</a:t>
            </a:fld>
            <a:endParaRPr lang="en-US"/>
          </a:p>
        </p:txBody>
      </p:sp>
      <p:sp>
        <p:nvSpPr>
          <p:cNvPr id="18" name="Slide Number Placeholder 17"/>
          <p:cNvSpPr>
            <a:spLocks noGrp="1"/>
          </p:cNvSpPr>
          <p:nvPr>
            <p:ph type="sldNum" sz="quarter" idx="11"/>
          </p:nvPr>
        </p:nvSpPr>
        <p:spPr/>
        <p:txBody>
          <a:bodyPr rtlCol="0"/>
          <a:lstStyle/>
          <a:p>
            <a:fld id="{B555EE63-5C5A-4698-9730-B777EE4A6310}"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9493250" y="1"/>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107260" tIns="53630" rIns="107260" bIns="53630" anchor="t" compatLnSpc="1"/>
          <a:lstStyle/>
          <a:p>
            <a:endParaRPr kumimoji="0" lang="en-US" dirty="0"/>
          </a:p>
        </p:txBody>
      </p:sp>
      <p:sp>
        <p:nvSpPr>
          <p:cNvPr id="22" name="Title Placeholder 21"/>
          <p:cNvSpPr>
            <a:spLocks noGrp="1"/>
          </p:cNvSpPr>
          <p:nvPr>
            <p:ph type="title"/>
          </p:nvPr>
        </p:nvSpPr>
        <p:spPr>
          <a:xfrm>
            <a:off x="495300" y="274639"/>
            <a:ext cx="8089900" cy="1143001"/>
          </a:xfrm>
          <a:prstGeom prst="rect">
            <a:avLst/>
          </a:prstGeom>
        </p:spPr>
        <p:txBody>
          <a:bodyPr vert="horz" lIns="107260" tIns="53630" rIns="107260" bIns="53630" anchor="b">
            <a:normAutofit/>
          </a:bodyPr>
          <a:lstStyle/>
          <a:p>
            <a:r>
              <a:rPr kumimoji="0" lang="en-US"/>
              <a:t>Click to edit Master title style</a:t>
            </a:r>
          </a:p>
        </p:txBody>
      </p:sp>
      <p:sp>
        <p:nvSpPr>
          <p:cNvPr id="13" name="Text Placeholder 12"/>
          <p:cNvSpPr>
            <a:spLocks noGrp="1"/>
          </p:cNvSpPr>
          <p:nvPr>
            <p:ph type="body" idx="1"/>
          </p:nvPr>
        </p:nvSpPr>
        <p:spPr>
          <a:xfrm>
            <a:off x="495300" y="1600200"/>
            <a:ext cx="8089900" cy="4873752"/>
          </a:xfrm>
          <a:prstGeom prst="rect">
            <a:avLst/>
          </a:prstGeom>
        </p:spPr>
        <p:txBody>
          <a:bodyPr vert="horz" lIns="107260" tIns="53630" rIns="107260" bIns="5363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8305800" y="1065849"/>
            <a:ext cx="2011680" cy="416053"/>
          </a:xfrm>
          <a:prstGeom prst="rect">
            <a:avLst/>
          </a:prstGeom>
        </p:spPr>
        <p:txBody>
          <a:bodyPr vert="horz" lIns="107260" tIns="53630" rIns="107260" bIns="53630" anchor="ctr" anchorCtr="0"/>
          <a:lstStyle>
            <a:lvl1pPr algn="r" eaLnBrk="1" latinLnBrk="0" hangingPunct="1">
              <a:defRPr kumimoji="0" sz="1400">
                <a:solidFill>
                  <a:schemeClr val="tx2"/>
                </a:solidFill>
              </a:defRPr>
            </a:lvl1pPr>
          </a:lstStyle>
          <a:p>
            <a:fld id="{5DA518E1-BA1D-4282-9C9C-F716B1969037}" type="datetimeFigureOut">
              <a:rPr lang="en-US" smtClean="0"/>
              <a:pPr/>
              <a:t>4/12/2024</a:t>
            </a:fld>
            <a:endParaRPr lang="en-US"/>
          </a:p>
        </p:txBody>
      </p:sp>
      <p:sp>
        <p:nvSpPr>
          <p:cNvPr id="3" name="Footer Placeholder 2"/>
          <p:cNvSpPr>
            <a:spLocks noGrp="1"/>
          </p:cNvSpPr>
          <p:nvPr>
            <p:ph type="ftr" sz="quarter" idx="3"/>
          </p:nvPr>
        </p:nvSpPr>
        <p:spPr>
          <a:xfrm rot="5400000">
            <a:off x="7706051" y="3722000"/>
            <a:ext cx="3200400" cy="396240"/>
          </a:xfrm>
          <a:prstGeom prst="rect">
            <a:avLst/>
          </a:prstGeom>
        </p:spPr>
        <p:txBody>
          <a:bodyPr vert="horz" lIns="107260" tIns="53630" rIns="107260" bIns="53630" anchor="ctr" anchorCtr="0"/>
          <a:lstStyle>
            <a:lvl1pPr algn="l" eaLnBrk="1" latinLnBrk="0" hangingPunct="1">
              <a:defRPr kumimoji="0" sz="1400">
                <a:solidFill>
                  <a:schemeClr val="tx2"/>
                </a:solidFill>
              </a:defRPr>
            </a:lvl1pPr>
          </a:lstStyle>
          <a:p>
            <a:endParaRPr lang="en-US"/>
          </a:p>
        </p:txBody>
      </p:sp>
      <p:sp>
        <p:nvSpPr>
          <p:cNvPr id="7" name="Straight Connector 6"/>
          <p:cNvSpPr>
            <a:spLocks noChangeShapeType="1"/>
          </p:cNvSpPr>
          <p:nvPr/>
        </p:nvSpPr>
        <p:spPr bwMode="auto">
          <a:xfrm>
            <a:off x="82550" y="1"/>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107260" tIns="53630" rIns="107260" bIns="53630" anchor="t" compatLnSpc="1"/>
          <a:lstStyle/>
          <a:p>
            <a:endParaRPr kumimoji="0" lang="en-US"/>
          </a:p>
        </p:txBody>
      </p:sp>
      <p:sp>
        <p:nvSpPr>
          <p:cNvPr id="9" name="Straight Connector 8"/>
          <p:cNvSpPr>
            <a:spLocks noChangeShapeType="1"/>
          </p:cNvSpPr>
          <p:nvPr/>
        </p:nvSpPr>
        <p:spPr bwMode="auto">
          <a:xfrm>
            <a:off x="9740900" y="1"/>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107260" tIns="53630" rIns="107260" bIns="53630" anchor="t" compatLnSpc="1"/>
          <a:lstStyle/>
          <a:p>
            <a:endParaRPr kumimoji="0" lang="en-US"/>
          </a:p>
        </p:txBody>
      </p:sp>
      <p:sp>
        <p:nvSpPr>
          <p:cNvPr id="10" name="Rectangle 9"/>
          <p:cNvSpPr/>
          <p:nvPr/>
        </p:nvSpPr>
        <p:spPr bwMode="auto">
          <a:xfrm>
            <a:off x="9575800" y="1"/>
            <a:ext cx="3302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7260" tIns="53630" rIns="107260" bIns="53630" anchor="ctr"/>
          <a:lstStyle/>
          <a:p>
            <a:pPr algn="ctr" eaLnBrk="1" latinLnBrk="0" hangingPunct="1"/>
            <a:endParaRPr kumimoji="0" lang="en-US"/>
          </a:p>
        </p:txBody>
      </p:sp>
      <p:sp>
        <p:nvSpPr>
          <p:cNvPr id="11" name="Straight Connector 10"/>
          <p:cNvSpPr>
            <a:spLocks noChangeShapeType="1"/>
          </p:cNvSpPr>
          <p:nvPr/>
        </p:nvSpPr>
        <p:spPr bwMode="auto">
          <a:xfrm>
            <a:off x="9658351" y="1"/>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107260" tIns="53630" rIns="107260" bIns="53630" anchor="t" compatLnSpc="1"/>
          <a:lstStyle/>
          <a:p>
            <a:endParaRPr kumimoji="0" lang="en-US"/>
          </a:p>
        </p:txBody>
      </p:sp>
      <p:sp>
        <p:nvSpPr>
          <p:cNvPr id="12" name="Oval 11"/>
          <p:cNvSpPr/>
          <p:nvPr/>
        </p:nvSpPr>
        <p:spPr>
          <a:xfrm>
            <a:off x="8836153" y="5715001"/>
            <a:ext cx="59436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7260" tIns="53630" rIns="107260" bIns="53630"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806434" y="5734051"/>
            <a:ext cx="660400" cy="521208"/>
          </a:xfrm>
          <a:prstGeom prst="rect">
            <a:avLst/>
          </a:prstGeom>
        </p:spPr>
        <p:txBody>
          <a:bodyPr vert="horz" lIns="107260" tIns="53630" rIns="107260" bIns="53630" anchor="ctr"/>
          <a:lstStyle>
            <a:lvl1pPr algn="ctr" eaLnBrk="1" latinLnBrk="0" hangingPunct="1">
              <a:defRPr kumimoji="0" sz="1600" b="1">
                <a:solidFill>
                  <a:srgbClr val="FFFFFF"/>
                </a:solidFill>
              </a:defRPr>
            </a:lvl1pPr>
          </a:lstStyle>
          <a:p>
            <a:fld id="{B555EE63-5C5A-4698-9730-B777EE4A631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500" b="0" kern="1200" cap="small" baseline="0">
          <a:solidFill>
            <a:schemeClr val="tx2"/>
          </a:solidFill>
          <a:latin typeface="+mj-lt"/>
          <a:ea typeface="+mj-ea"/>
          <a:cs typeface="+mj-cs"/>
        </a:defRPr>
      </a:lvl1pPr>
    </p:titleStyle>
    <p:bodyStyle>
      <a:lvl1pPr marL="321780" indent="-321780" algn="l" rtl="0" eaLnBrk="1" latinLnBrk="0" hangingPunct="1">
        <a:spcBef>
          <a:spcPts val="704"/>
        </a:spcBef>
        <a:buClr>
          <a:schemeClr val="accent1"/>
        </a:buClr>
        <a:buSzPct val="70000"/>
        <a:buFont typeface="Wingdings"/>
        <a:buChar char=""/>
        <a:defRPr kumimoji="0" sz="2800" kern="1200">
          <a:solidFill>
            <a:schemeClr val="tx1"/>
          </a:solidFill>
          <a:latin typeface="+mn-lt"/>
          <a:ea typeface="+mn-ea"/>
          <a:cs typeface="+mn-cs"/>
        </a:defRPr>
      </a:lvl1pPr>
      <a:lvl2pPr marL="750820" indent="-321780" algn="l" rtl="0" eaLnBrk="1" latinLnBrk="0" hangingPunct="1">
        <a:spcBef>
          <a:spcPct val="20000"/>
        </a:spcBef>
        <a:buClr>
          <a:schemeClr val="accent1"/>
        </a:buClr>
        <a:buSzPct val="80000"/>
        <a:buFont typeface="Wingdings 2"/>
        <a:buChar char=""/>
        <a:defRPr kumimoji="0" sz="2500" kern="1200">
          <a:solidFill>
            <a:schemeClr val="tx1"/>
          </a:solidFill>
          <a:latin typeface="+mn-lt"/>
          <a:ea typeface="+mn-ea"/>
          <a:cs typeface="+mn-cs"/>
        </a:defRPr>
      </a:lvl2pPr>
      <a:lvl3pPr marL="1072601" indent="-214520" algn="l" rtl="0" eaLnBrk="1" latinLnBrk="0" hangingPunct="1">
        <a:spcBef>
          <a:spcPct val="20000"/>
        </a:spcBef>
        <a:buClr>
          <a:schemeClr val="accent1">
            <a:shade val="75000"/>
          </a:schemeClr>
        </a:buClr>
        <a:buSzPct val="60000"/>
        <a:buFont typeface="Wingdings"/>
        <a:buChar char=""/>
        <a:defRPr kumimoji="0" sz="2100" kern="1200">
          <a:solidFill>
            <a:schemeClr val="tx1"/>
          </a:solidFill>
          <a:latin typeface="+mn-lt"/>
          <a:ea typeface="+mn-ea"/>
          <a:cs typeface="+mn-cs"/>
        </a:defRPr>
      </a:lvl3pPr>
      <a:lvl4pPr marL="1394381" indent="-214520" algn="l" rtl="0" eaLnBrk="1" latinLnBrk="0" hangingPunct="1">
        <a:spcBef>
          <a:spcPct val="20000"/>
        </a:spcBef>
        <a:buClr>
          <a:schemeClr val="accent1">
            <a:tint val="60000"/>
          </a:schemeClr>
        </a:buClr>
        <a:buSzPct val="60000"/>
        <a:buFont typeface="Wingdings"/>
        <a:buChar char=""/>
        <a:defRPr kumimoji="0" sz="2100" kern="1200">
          <a:solidFill>
            <a:schemeClr val="tx1"/>
          </a:solidFill>
          <a:latin typeface="+mn-lt"/>
          <a:ea typeface="+mn-ea"/>
          <a:cs typeface="+mn-cs"/>
        </a:defRPr>
      </a:lvl4pPr>
      <a:lvl5pPr marL="1716161" indent="-214520" algn="l" rtl="0" eaLnBrk="1" latinLnBrk="0" hangingPunct="1">
        <a:spcBef>
          <a:spcPct val="20000"/>
        </a:spcBef>
        <a:buClr>
          <a:schemeClr val="accent2">
            <a:tint val="60000"/>
          </a:schemeClr>
        </a:buClr>
        <a:buSzPct val="68000"/>
        <a:buFont typeface="Wingdings 2"/>
        <a:buChar char=""/>
        <a:defRPr kumimoji="0" sz="1900" kern="1200">
          <a:solidFill>
            <a:schemeClr val="tx1"/>
          </a:solidFill>
          <a:latin typeface="+mn-lt"/>
          <a:ea typeface="+mn-ea"/>
          <a:cs typeface="+mn-cs"/>
        </a:defRPr>
      </a:lvl5pPr>
      <a:lvl6pPr marL="2037942" indent="-214520" algn="l" rtl="0" eaLnBrk="1" latinLnBrk="0" hangingPunct="1">
        <a:spcBef>
          <a:spcPct val="20000"/>
        </a:spcBef>
        <a:buClr>
          <a:schemeClr val="accent1"/>
        </a:buClr>
        <a:buChar char="•"/>
        <a:defRPr kumimoji="0" sz="1900" kern="1200">
          <a:solidFill>
            <a:schemeClr val="tx2"/>
          </a:solidFill>
          <a:latin typeface="+mn-lt"/>
          <a:ea typeface="+mn-ea"/>
          <a:cs typeface="+mn-cs"/>
        </a:defRPr>
      </a:lvl6pPr>
      <a:lvl7pPr marL="2359722" indent="-214520" algn="l" rtl="0" eaLnBrk="1" latinLnBrk="0" hangingPunct="1">
        <a:spcBef>
          <a:spcPct val="20000"/>
        </a:spcBef>
        <a:buClr>
          <a:schemeClr val="accent1">
            <a:tint val="60000"/>
          </a:schemeClr>
        </a:buClr>
        <a:buSzPct val="60000"/>
        <a:buFont typeface="Wingdings"/>
        <a:buChar char=""/>
        <a:defRPr kumimoji="0" sz="1600" kern="1200" baseline="0">
          <a:solidFill>
            <a:schemeClr val="tx2"/>
          </a:solidFill>
          <a:latin typeface="+mn-lt"/>
          <a:ea typeface="+mn-ea"/>
          <a:cs typeface="+mn-cs"/>
        </a:defRPr>
      </a:lvl7pPr>
      <a:lvl8pPr marL="2681502" indent="-214520" algn="l" rtl="0" eaLnBrk="1" latinLnBrk="0" hangingPunct="1">
        <a:spcBef>
          <a:spcPct val="20000"/>
        </a:spcBef>
        <a:buClr>
          <a:schemeClr val="accent2"/>
        </a:buClr>
        <a:buChar char="•"/>
        <a:defRPr kumimoji="0" sz="1600" kern="1200" cap="small" baseline="0">
          <a:solidFill>
            <a:schemeClr val="tx2"/>
          </a:solidFill>
          <a:latin typeface="+mn-lt"/>
          <a:ea typeface="+mn-ea"/>
          <a:cs typeface="+mn-cs"/>
        </a:defRPr>
      </a:lvl8pPr>
      <a:lvl9pPr marL="3003282" indent="-214520" algn="l" rtl="0" eaLnBrk="1" latinLnBrk="0" hangingPunct="1">
        <a:spcBef>
          <a:spcPct val="20000"/>
        </a:spcBef>
        <a:buClr>
          <a:schemeClr val="accent1">
            <a:shade val="75000"/>
          </a:schemeClr>
        </a:buClr>
        <a:buChar char="•"/>
        <a:defRPr kumimoji="0" sz="16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36300" algn="l" rtl="0" eaLnBrk="1" latinLnBrk="0" hangingPunct="1">
        <a:defRPr kumimoji="0" kern="1200">
          <a:solidFill>
            <a:schemeClr val="tx1"/>
          </a:solidFill>
          <a:latin typeface="+mn-lt"/>
          <a:ea typeface="+mn-ea"/>
          <a:cs typeface="+mn-cs"/>
        </a:defRPr>
      </a:lvl2pPr>
      <a:lvl3pPr marL="1072601" algn="l" rtl="0" eaLnBrk="1" latinLnBrk="0" hangingPunct="1">
        <a:defRPr kumimoji="0" kern="1200">
          <a:solidFill>
            <a:schemeClr val="tx1"/>
          </a:solidFill>
          <a:latin typeface="+mn-lt"/>
          <a:ea typeface="+mn-ea"/>
          <a:cs typeface="+mn-cs"/>
        </a:defRPr>
      </a:lvl3pPr>
      <a:lvl4pPr marL="1608902" algn="l" rtl="0" eaLnBrk="1" latinLnBrk="0" hangingPunct="1">
        <a:defRPr kumimoji="0" kern="1200">
          <a:solidFill>
            <a:schemeClr val="tx1"/>
          </a:solidFill>
          <a:latin typeface="+mn-lt"/>
          <a:ea typeface="+mn-ea"/>
          <a:cs typeface="+mn-cs"/>
        </a:defRPr>
      </a:lvl4pPr>
      <a:lvl5pPr marL="2145202" algn="l" rtl="0" eaLnBrk="1" latinLnBrk="0" hangingPunct="1">
        <a:defRPr kumimoji="0" kern="1200">
          <a:solidFill>
            <a:schemeClr val="tx1"/>
          </a:solidFill>
          <a:latin typeface="+mn-lt"/>
          <a:ea typeface="+mn-ea"/>
          <a:cs typeface="+mn-cs"/>
        </a:defRPr>
      </a:lvl5pPr>
      <a:lvl6pPr marL="2681502" algn="l" rtl="0" eaLnBrk="1" latinLnBrk="0" hangingPunct="1">
        <a:defRPr kumimoji="0" kern="1200">
          <a:solidFill>
            <a:schemeClr val="tx1"/>
          </a:solidFill>
          <a:latin typeface="+mn-lt"/>
          <a:ea typeface="+mn-ea"/>
          <a:cs typeface="+mn-cs"/>
        </a:defRPr>
      </a:lvl6pPr>
      <a:lvl7pPr marL="3217802" algn="l" rtl="0" eaLnBrk="1" latinLnBrk="0" hangingPunct="1">
        <a:defRPr kumimoji="0" kern="1200">
          <a:solidFill>
            <a:schemeClr val="tx1"/>
          </a:solidFill>
          <a:latin typeface="+mn-lt"/>
          <a:ea typeface="+mn-ea"/>
          <a:cs typeface="+mn-cs"/>
        </a:defRPr>
      </a:lvl7pPr>
      <a:lvl8pPr marL="3754103" algn="l" rtl="0" eaLnBrk="1" latinLnBrk="0" hangingPunct="1">
        <a:defRPr kumimoji="0" kern="1200">
          <a:solidFill>
            <a:schemeClr val="tx1"/>
          </a:solidFill>
          <a:latin typeface="+mn-lt"/>
          <a:ea typeface="+mn-ea"/>
          <a:cs typeface="+mn-cs"/>
        </a:defRPr>
      </a:lvl8pPr>
      <a:lvl9pPr marL="4290403"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ctrTitle"/>
          </p:nvPr>
        </p:nvSpPr>
        <p:spPr>
          <a:xfrm>
            <a:off x="1828800" y="1371600"/>
            <a:ext cx="6686551" cy="1894363"/>
          </a:xfrm>
        </p:spPr>
        <p:txBody>
          <a:bodyPr/>
          <a:lstStyle/>
          <a:p>
            <a:pPr algn="ctr"/>
            <a:r>
              <a:rPr lang="en-US" dirty="0">
                <a:solidFill>
                  <a:schemeClr val="tx1"/>
                </a:solidFill>
                <a:latin typeface="Times New Roman" pitchFamily="18" charset="0"/>
                <a:cs typeface="Times New Roman" pitchFamily="18" charset="0"/>
              </a:rPr>
              <a:t>Weather forecast web application </a:t>
            </a:r>
          </a:p>
        </p:txBody>
      </p:sp>
      <p:sp>
        <p:nvSpPr>
          <p:cNvPr id="7" name="Subtitle 6"/>
          <p:cNvSpPr>
            <a:spLocks noGrp="1"/>
          </p:cNvSpPr>
          <p:nvPr>
            <p:ph type="subTitle" idx="1"/>
          </p:nvPr>
        </p:nvSpPr>
        <p:spPr>
          <a:xfrm>
            <a:off x="2057400" y="3581400"/>
            <a:ext cx="6400800" cy="1371600"/>
          </a:xfrm>
        </p:spPr>
        <p:txBody>
          <a:bodyPr>
            <a:normAutofit fontScale="70000" lnSpcReduction="20000"/>
          </a:bodyPr>
          <a:lstStyle/>
          <a:p>
            <a:pPr marL="95250" marR="27940" lvl="0" indent="-6350" algn="ctr">
              <a:lnSpc>
                <a:spcPct val="150000"/>
              </a:lnSpc>
              <a:spcBef>
                <a:spcPts val="1000"/>
              </a:spcBef>
              <a:spcAft>
                <a:spcPts val="1255"/>
              </a:spcAft>
              <a:buClrTx/>
              <a:buSzTx/>
            </a:pPr>
            <a:endParaRPr lang="en-US" sz="1600" kern="100" dirty="0">
              <a:solidFill>
                <a:srgbClr val="000000"/>
              </a:solidFill>
              <a:latin typeface="Times New Roman" panose="02020603050405020304" pitchFamily="18" charset="0"/>
              <a:ea typeface="Times New Roman" panose="02020603050405020304" pitchFamily="18" charset="0"/>
            </a:endParaRPr>
          </a:p>
          <a:p>
            <a:pPr marL="95250" marR="29845" lvl="0" indent="-6350" algn="ctr">
              <a:lnSpc>
                <a:spcPct val="150000"/>
              </a:lnSpc>
              <a:spcBef>
                <a:spcPts val="1000"/>
              </a:spcBef>
              <a:spcAft>
                <a:spcPts val="1050"/>
              </a:spcAft>
              <a:buClrTx/>
              <a:buSzTx/>
            </a:pPr>
            <a:r>
              <a:rPr lang="en-US" sz="1600" kern="100" dirty="0">
                <a:solidFill>
                  <a:srgbClr val="000000"/>
                </a:solidFill>
                <a:latin typeface="Times New Roman" panose="02020603050405020304" pitchFamily="18" charset="0"/>
                <a:ea typeface="Times New Roman" panose="02020603050405020304" pitchFamily="18" charset="0"/>
              </a:rPr>
              <a:t>Under the guidance of</a:t>
            </a:r>
            <a:r>
              <a:rPr lang="en-US" sz="1600" kern="100" dirty="0">
                <a:solidFill>
                  <a:srgbClr val="000000"/>
                </a:solidFill>
                <a:latin typeface="Calibri" panose="020F0502020204030204" pitchFamily="34" charset="0"/>
                <a:ea typeface="Calibri" panose="020F0502020204030204" pitchFamily="34" charset="0"/>
              </a:rPr>
              <a:t>  </a:t>
            </a:r>
            <a:endParaRPr lang="en-US" sz="1600" kern="100" dirty="0">
              <a:solidFill>
                <a:srgbClr val="000000"/>
              </a:solidFill>
              <a:latin typeface="Times New Roman" panose="02020603050405020304" pitchFamily="18" charset="0"/>
              <a:ea typeface="Times New Roman" panose="02020603050405020304" pitchFamily="18" charset="0"/>
            </a:endParaRPr>
          </a:p>
          <a:p>
            <a:pPr lvl="0" algn="ctr">
              <a:lnSpc>
                <a:spcPct val="150000"/>
              </a:lnSpc>
              <a:spcBef>
                <a:spcPts val="1000"/>
              </a:spcBef>
              <a:buClrTx/>
              <a:buSzTx/>
            </a:pPr>
            <a:r>
              <a:rPr lang="en-US" sz="1600" dirty="0">
                <a:solidFill>
                  <a:srgbClr val="000000"/>
                </a:solidFill>
                <a:latin typeface="Times New Roman" panose="02020603050405020304" pitchFamily="18" charset="0"/>
                <a:ea typeface="Times New Roman" panose="02020603050405020304" pitchFamily="18" charset="0"/>
              </a:rPr>
              <a:t>Dr. G. RAKESH M.C.A., </a:t>
            </a:r>
            <a:r>
              <a:rPr lang="en-US" sz="1600" dirty="0" err="1">
                <a:solidFill>
                  <a:srgbClr val="000000"/>
                </a:solidFill>
                <a:latin typeface="Times New Roman" panose="02020603050405020304" pitchFamily="18" charset="0"/>
                <a:ea typeface="Times New Roman" panose="02020603050405020304" pitchFamily="18" charset="0"/>
              </a:rPr>
              <a:t>M.Phil.</a:t>
            </a:r>
            <a:r>
              <a:rPr lang="en-US" sz="1600" dirty="0">
                <a:solidFill>
                  <a:srgbClr val="000000"/>
                </a:solidFill>
                <a:latin typeface="Times New Roman" panose="02020603050405020304" pitchFamily="18" charset="0"/>
                <a:ea typeface="Times New Roman" panose="02020603050405020304" pitchFamily="18" charset="0"/>
              </a:rPr>
              <a:t> Ph.D.</a:t>
            </a:r>
            <a:endParaRPr lang="en-US" sz="1600" dirty="0">
              <a:solidFill>
                <a:prstClr val="black"/>
              </a:solidFill>
              <a:latin typeface="Calibri"/>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1"/>
            <a:ext cx="5695951" cy="609600"/>
          </a:xfrm>
        </p:spPr>
        <p:txBody>
          <a:bodyPr>
            <a:normAutofit/>
          </a:bodyPr>
          <a:lstStyle/>
          <a:p>
            <a:pPr algn="ctr"/>
            <a:r>
              <a:rPr lang="en-US" sz="1400" b="1" dirty="0">
                <a:solidFill>
                  <a:schemeClr val="tx1"/>
                </a:solidFill>
                <a:latin typeface="Times New Roman" pitchFamily="18" charset="0"/>
                <a:cs typeface="Times New Roman" pitchFamily="18" charset="0"/>
              </a:rPr>
              <a:t>   DATA FLOW DIAGRAM</a:t>
            </a:r>
            <a:endParaRPr lang="en-US" sz="1400" dirty="0">
              <a:solidFill>
                <a:schemeClr val="tx1"/>
              </a:solidFill>
              <a:latin typeface="Times New Roman" pitchFamily="18" charset="0"/>
              <a:cs typeface="Times New Roman" pitchFamily="18" charset="0"/>
            </a:endParaRPr>
          </a:p>
        </p:txBody>
      </p:sp>
      <p:sp>
        <p:nvSpPr>
          <p:cNvPr id="15361" name="Rectangle 1"/>
          <p:cNvSpPr>
            <a:spLocks noChangeArrowheads="1"/>
          </p:cNvSpPr>
          <p:nvPr/>
        </p:nvSpPr>
        <p:spPr bwMode="auto">
          <a:xfrm>
            <a:off x="2476500" y="1295402"/>
            <a:ext cx="4787900" cy="323751"/>
          </a:xfrm>
          <a:prstGeom prst="rect">
            <a:avLst/>
          </a:prstGeom>
          <a:noFill/>
          <a:ln w="9525">
            <a:noFill/>
            <a:miter lim="800000"/>
            <a:headEnd/>
            <a:tailEnd/>
          </a:ln>
          <a:effectLst/>
        </p:spPr>
        <p:txBody>
          <a:bodyPr vert="horz" wrap="square" lIns="107260" tIns="53630" rIns="107260" bIns="53630" numCol="1" anchor="ctr" anchorCtr="0" compatLnSpc="1">
            <a:prstTxWarp prst="textNoShape">
              <a:avLst/>
            </a:prstTxWarp>
            <a:spAutoFit/>
          </a:bodyPr>
          <a:lstStyle/>
          <a:p>
            <a:pPr algn="ctr" fontAlgn="base">
              <a:spcBef>
                <a:spcPct val="0"/>
              </a:spcBef>
              <a:spcAft>
                <a:spcPct val="0"/>
              </a:spcAft>
            </a:pPr>
            <a:r>
              <a:rPr lang="en-US" sz="1400" b="1" dirty="0">
                <a:latin typeface="Times New Roman" pitchFamily="18" charset="0"/>
                <a:ea typeface="Times New Roman" pitchFamily="18" charset="0"/>
                <a:cs typeface="Times New Roman" pitchFamily="18" charset="0"/>
              </a:rPr>
              <a:t>Data Flow Diagram  For  Entire Project</a:t>
            </a:r>
            <a:endParaRPr lang="en-US" sz="1400" dirty="0">
              <a:latin typeface="Times New Roman" pitchFamily="18" charset="0"/>
              <a:cs typeface="Times New Roman" pitchFamily="18" charset="0"/>
            </a:endParaRPr>
          </a:p>
        </p:txBody>
      </p:sp>
      <p:sp>
        <p:nvSpPr>
          <p:cNvPr id="6" name="Rectangle 5"/>
          <p:cNvSpPr/>
          <p:nvPr/>
        </p:nvSpPr>
        <p:spPr>
          <a:xfrm>
            <a:off x="57149" y="2159000"/>
            <a:ext cx="1238251" cy="508000"/>
          </a:xfrm>
          <a:prstGeom prst="rect">
            <a:avLst/>
          </a:prstGeom>
          <a:ln w="3175">
            <a:solidFill>
              <a:schemeClr val="tx1"/>
            </a:solidFill>
          </a:ln>
        </p:spPr>
        <p:style>
          <a:lnRef idx="2">
            <a:schemeClr val="accent6"/>
          </a:lnRef>
          <a:fillRef idx="1">
            <a:schemeClr val="lt1"/>
          </a:fillRef>
          <a:effectRef idx="0">
            <a:schemeClr val="accent6"/>
          </a:effectRef>
          <a:fontRef idx="minor">
            <a:schemeClr val="dk1"/>
          </a:fontRef>
        </p:style>
        <p:txBody>
          <a:bodyPr lIns="107260" tIns="53630" rIns="107260" bIns="53630" rtlCol="0" anchor="ctr"/>
          <a:lstStyle/>
          <a:p>
            <a:pPr algn="ctr"/>
            <a:r>
              <a:rPr lang="en-US" sz="1400" dirty="0">
                <a:latin typeface="Times New Roman" pitchFamily="18" charset="0"/>
                <a:cs typeface="Times New Roman" pitchFamily="18" charset="0"/>
              </a:rPr>
              <a:t>USER INPUT</a:t>
            </a:r>
          </a:p>
        </p:txBody>
      </p:sp>
      <p:sp>
        <p:nvSpPr>
          <p:cNvPr id="15364" name="AutoShape 4"/>
          <p:cNvSpPr>
            <a:spLocks noChangeArrowheads="1"/>
          </p:cNvSpPr>
          <p:nvPr/>
        </p:nvSpPr>
        <p:spPr bwMode="auto">
          <a:xfrm>
            <a:off x="1828800" y="2209800"/>
            <a:ext cx="1018117" cy="508000"/>
          </a:xfrm>
          <a:prstGeom prst="flowChartTerminator">
            <a:avLst/>
          </a:prstGeom>
          <a:solidFill>
            <a:srgbClr val="FFFFFF"/>
          </a:solidFill>
          <a:ln w="9525">
            <a:solidFill>
              <a:srgbClr val="000000"/>
            </a:solidFill>
            <a:miter lim="800000"/>
            <a:headEnd/>
            <a:tailEnd/>
          </a:ln>
        </p:spPr>
        <p:txBody>
          <a:bodyPr vert="horz" wrap="square" lIns="107260" tIns="53630" rIns="107260" bIns="53630" numCol="1" anchor="t" anchorCtr="0" compatLnSpc="1">
            <a:prstTxWarp prst="textNoShape">
              <a:avLst/>
            </a:prstTxWarp>
          </a:bodyPr>
          <a:lstStyle/>
          <a:p>
            <a:pPr algn="ctr" fontAlgn="base">
              <a:spcBef>
                <a:spcPct val="0"/>
              </a:spcBef>
              <a:spcAft>
                <a:spcPts val="1173"/>
              </a:spcAft>
            </a:pPr>
            <a:r>
              <a:rPr lang="en-US" sz="1400" dirty="0">
                <a:latin typeface="Times New Roman" pitchFamily="18" charset="0"/>
                <a:cs typeface="Times New Roman" pitchFamily="18" charset="0"/>
              </a:rPr>
              <a:t>START</a:t>
            </a:r>
          </a:p>
          <a:p>
            <a:pPr fontAlgn="base">
              <a:spcBef>
                <a:spcPct val="0"/>
              </a:spcBef>
              <a:spcAft>
                <a:spcPct val="0"/>
              </a:spcAft>
            </a:pPr>
            <a:endParaRPr lang="en-US" sz="1400" dirty="0">
              <a:latin typeface="Times New Roman" pitchFamily="18" charset="0"/>
              <a:cs typeface="Times New Roman" pitchFamily="18" charset="0"/>
            </a:endParaRPr>
          </a:p>
        </p:txBody>
      </p:sp>
      <p:sp>
        <p:nvSpPr>
          <p:cNvPr id="8" name="Right Arrow 7"/>
          <p:cNvSpPr/>
          <p:nvPr/>
        </p:nvSpPr>
        <p:spPr>
          <a:xfrm>
            <a:off x="1371600" y="2311400"/>
            <a:ext cx="330200" cy="304800"/>
          </a:xfrm>
          <a:prstGeom prst="rightArrow">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7260" tIns="53630" rIns="107260" bIns="53630" rtlCol="0" anchor="ctr"/>
          <a:lstStyle/>
          <a:p>
            <a:pPr algn="ctr"/>
            <a:endParaRPr lang="en-US" sz="1400">
              <a:latin typeface="Times New Roman" pitchFamily="18" charset="0"/>
              <a:cs typeface="Times New Roman" pitchFamily="18" charset="0"/>
            </a:endParaRPr>
          </a:p>
        </p:txBody>
      </p:sp>
      <p:sp>
        <p:nvSpPr>
          <p:cNvPr id="10" name="Oval 9"/>
          <p:cNvSpPr/>
          <p:nvPr/>
        </p:nvSpPr>
        <p:spPr>
          <a:xfrm>
            <a:off x="3200400" y="1981200"/>
            <a:ext cx="2190751" cy="914400"/>
          </a:xfrm>
          <a:prstGeom prst="ellipse">
            <a:avLst/>
          </a:prstGeom>
          <a:ln w="3175">
            <a:solidFill>
              <a:schemeClr val="tx1"/>
            </a:solidFill>
          </a:ln>
        </p:spPr>
        <p:style>
          <a:lnRef idx="2">
            <a:schemeClr val="accent6"/>
          </a:lnRef>
          <a:fillRef idx="1">
            <a:schemeClr val="lt1"/>
          </a:fillRef>
          <a:effectRef idx="0">
            <a:schemeClr val="accent6"/>
          </a:effectRef>
          <a:fontRef idx="minor">
            <a:schemeClr val="dk1"/>
          </a:fontRef>
        </p:style>
        <p:txBody>
          <a:bodyPr lIns="107260" tIns="53630" rIns="107260" bIns="53630" rtlCol="0" anchor="ctr"/>
          <a:lstStyle/>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pPr algn="ctr"/>
            <a:r>
              <a:rPr lang="en-US" sz="1400" dirty="0">
                <a:latin typeface="Times New Roman" pitchFamily="18" charset="0"/>
                <a:cs typeface="Times New Roman" pitchFamily="18" charset="0"/>
              </a:rPr>
              <a:t>ACQUIER THE WEATHER  DATA</a:t>
            </a:r>
          </a:p>
          <a:p>
            <a:r>
              <a:rPr lang="en-US" sz="1400" dirty="0">
                <a:latin typeface="Times New Roman" pitchFamily="18" charset="0"/>
                <a:cs typeface="Times New Roman" pitchFamily="18" charset="0"/>
              </a:rPr>
              <a:t> </a:t>
            </a:r>
          </a:p>
          <a:p>
            <a:pPr algn="ctr"/>
            <a:endParaRPr lang="en-US" sz="1400" b="1" dirty="0">
              <a:latin typeface="Times New Roman" pitchFamily="18" charset="0"/>
              <a:cs typeface="Times New Roman" pitchFamily="18" charset="0"/>
            </a:endParaRPr>
          </a:p>
        </p:txBody>
      </p:sp>
      <p:sp>
        <p:nvSpPr>
          <p:cNvPr id="11" name="Right Arrow 10"/>
          <p:cNvSpPr/>
          <p:nvPr/>
        </p:nvSpPr>
        <p:spPr>
          <a:xfrm>
            <a:off x="2870200" y="2362200"/>
            <a:ext cx="330200" cy="304800"/>
          </a:xfrm>
          <a:prstGeom prst="rightArrow">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7260" tIns="53630" rIns="107260" bIns="53630" rtlCol="0" anchor="ctr"/>
          <a:lstStyle/>
          <a:p>
            <a:pPr algn="ctr"/>
            <a:endParaRPr lang="en-US" sz="1400">
              <a:latin typeface="Times New Roman" pitchFamily="18" charset="0"/>
              <a:cs typeface="Times New Roman" pitchFamily="18" charset="0"/>
            </a:endParaRPr>
          </a:p>
        </p:txBody>
      </p:sp>
      <p:sp>
        <p:nvSpPr>
          <p:cNvPr id="15367" name="Oval 7"/>
          <p:cNvSpPr>
            <a:spLocks noChangeArrowheads="1"/>
          </p:cNvSpPr>
          <p:nvPr/>
        </p:nvSpPr>
        <p:spPr bwMode="auto">
          <a:xfrm>
            <a:off x="5791200" y="2057400"/>
            <a:ext cx="1962151" cy="990600"/>
          </a:xfrm>
          <a:prstGeom prst="ellipse">
            <a:avLst/>
          </a:prstGeom>
          <a:solidFill>
            <a:srgbClr val="FFFFFF"/>
          </a:solidFill>
          <a:ln w="9525">
            <a:solidFill>
              <a:srgbClr val="000000"/>
            </a:solidFill>
            <a:round/>
            <a:headEnd/>
            <a:tailEnd/>
          </a:ln>
        </p:spPr>
        <p:txBody>
          <a:bodyPr vert="horz" wrap="square" lIns="107260" tIns="53630" rIns="107260" bIns="53630" numCol="1" anchor="t" anchorCtr="0" compatLnSpc="1">
            <a:prstTxWarp prst="textNoShape">
              <a:avLst/>
            </a:prstTxWarp>
          </a:bodyPr>
          <a:lstStyle/>
          <a:p>
            <a:pPr algn="ctr"/>
            <a:r>
              <a:rPr lang="en-US" sz="1400" dirty="0">
                <a:latin typeface="Times New Roman" pitchFamily="18" charset="0"/>
                <a:cs typeface="Times New Roman" pitchFamily="18" charset="0"/>
              </a:rPr>
              <a:t>DATACOLLECTION &amp;</a:t>
            </a:r>
            <a:r>
              <a:rPr lang="en-US" sz="1400" dirty="0">
                <a:latin typeface="Times New Roman" pitchFamily="18" charset="0"/>
                <a:ea typeface="Times New Roman"/>
                <a:cs typeface="Times New Roman" pitchFamily="18" charset="0"/>
              </a:rPr>
              <a:t> PRE PROCESSING</a:t>
            </a:r>
          </a:p>
          <a:p>
            <a:pPr algn="ctr" fontAlgn="base">
              <a:spcBef>
                <a:spcPct val="0"/>
              </a:spcBef>
              <a:spcAft>
                <a:spcPts val="1173"/>
              </a:spcAft>
            </a:pPr>
            <a:endParaRPr lang="en-US" sz="1400" dirty="0">
              <a:latin typeface="Times New Roman" pitchFamily="18" charset="0"/>
              <a:cs typeface="Times New Roman" pitchFamily="18" charset="0"/>
            </a:endParaRPr>
          </a:p>
          <a:p>
            <a:pPr algn="ctr" fontAlgn="base">
              <a:spcBef>
                <a:spcPct val="0"/>
              </a:spcBef>
              <a:spcAft>
                <a:spcPts val="1173"/>
              </a:spcAft>
            </a:pPr>
            <a:endParaRPr lang="en-US" sz="1400" dirty="0">
              <a:latin typeface="Times New Roman" pitchFamily="18" charset="0"/>
              <a:cs typeface="Times New Roman" pitchFamily="18" charset="0"/>
            </a:endParaRPr>
          </a:p>
          <a:p>
            <a:pPr fontAlgn="base">
              <a:spcBef>
                <a:spcPct val="0"/>
              </a:spcBef>
              <a:spcAft>
                <a:spcPct val="0"/>
              </a:spcAft>
            </a:pPr>
            <a:endParaRPr lang="en-US" sz="1400" dirty="0">
              <a:latin typeface="Times New Roman" pitchFamily="18" charset="0"/>
              <a:cs typeface="Times New Roman" pitchFamily="18" charset="0"/>
            </a:endParaRPr>
          </a:p>
        </p:txBody>
      </p:sp>
      <p:sp>
        <p:nvSpPr>
          <p:cNvPr id="14" name="Right Arrow 13"/>
          <p:cNvSpPr/>
          <p:nvPr/>
        </p:nvSpPr>
        <p:spPr>
          <a:xfrm>
            <a:off x="5410200" y="2362200"/>
            <a:ext cx="330200" cy="304800"/>
          </a:xfrm>
          <a:prstGeom prst="rightArrow">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7260" tIns="53630" rIns="107260" bIns="53630" rtlCol="0" anchor="ctr"/>
          <a:lstStyle/>
          <a:p>
            <a:pPr algn="ctr"/>
            <a:endParaRPr lang="en-US" sz="1400">
              <a:latin typeface="Times New Roman" pitchFamily="18" charset="0"/>
              <a:cs typeface="Times New Roman" pitchFamily="18" charset="0"/>
            </a:endParaRPr>
          </a:p>
        </p:txBody>
      </p:sp>
      <p:sp>
        <p:nvSpPr>
          <p:cNvPr id="15368" name="Oval 8"/>
          <p:cNvSpPr>
            <a:spLocks noChangeArrowheads="1"/>
          </p:cNvSpPr>
          <p:nvPr/>
        </p:nvSpPr>
        <p:spPr bwMode="auto">
          <a:xfrm>
            <a:off x="8100219" y="1905000"/>
            <a:ext cx="1805781" cy="1104900"/>
          </a:xfrm>
          <a:prstGeom prst="ellipse">
            <a:avLst/>
          </a:prstGeom>
          <a:solidFill>
            <a:srgbClr val="FFFFFF"/>
          </a:solidFill>
          <a:ln w="9525">
            <a:solidFill>
              <a:srgbClr val="000000"/>
            </a:solidFill>
            <a:round/>
            <a:headEnd/>
            <a:tailEnd/>
          </a:ln>
        </p:spPr>
        <p:txBody>
          <a:bodyPr vert="horz" wrap="square" lIns="107260" tIns="53630" rIns="107260" bIns="53630" numCol="1" anchor="t" anchorCtr="0" compatLnSpc="1">
            <a:prstTxWarp prst="textNoShape">
              <a:avLst/>
            </a:prstTxWarp>
          </a:bodyPr>
          <a:lstStyle/>
          <a:p>
            <a:pPr algn="ctr" fontAlgn="base">
              <a:spcBef>
                <a:spcPct val="0"/>
              </a:spcBef>
              <a:spcAft>
                <a:spcPts val="1173"/>
              </a:spcAft>
              <a:tabLst>
                <a:tab pos="914400" algn="l"/>
              </a:tabLst>
            </a:pPr>
            <a:r>
              <a:rPr lang="en-US" sz="1400" dirty="0">
                <a:latin typeface="Times New Roman" pitchFamily="18" charset="0"/>
                <a:cs typeface="Times New Roman" pitchFamily="18" charset="0"/>
              </a:rPr>
              <a:t>INTIALLAIZING THE WEATHER MODULES</a:t>
            </a:r>
          </a:p>
          <a:p>
            <a:pPr fontAlgn="base">
              <a:spcBef>
                <a:spcPct val="0"/>
              </a:spcBef>
              <a:spcAft>
                <a:spcPct val="0"/>
              </a:spcAft>
            </a:pPr>
            <a:endParaRPr lang="en-US" sz="1400" dirty="0">
              <a:latin typeface="Times New Roman" pitchFamily="18" charset="0"/>
              <a:cs typeface="Times New Roman" pitchFamily="18" charset="0"/>
            </a:endParaRPr>
          </a:p>
        </p:txBody>
      </p:sp>
      <p:sp>
        <p:nvSpPr>
          <p:cNvPr id="15369" name="Oval 9"/>
          <p:cNvSpPr>
            <a:spLocks noChangeArrowheads="1"/>
          </p:cNvSpPr>
          <p:nvPr/>
        </p:nvSpPr>
        <p:spPr bwMode="auto">
          <a:xfrm>
            <a:off x="8000999" y="3581400"/>
            <a:ext cx="1905001" cy="838200"/>
          </a:xfrm>
          <a:prstGeom prst="ellipse">
            <a:avLst/>
          </a:prstGeom>
          <a:solidFill>
            <a:srgbClr val="FFFFFF"/>
          </a:solidFill>
          <a:ln w="9525">
            <a:solidFill>
              <a:srgbClr val="000000"/>
            </a:solidFill>
            <a:round/>
            <a:headEnd/>
            <a:tailEnd/>
          </a:ln>
        </p:spPr>
        <p:txBody>
          <a:bodyPr vert="horz" wrap="square" lIns="107260" tIns="53630" rIns="107260" bIns="53630" numCol="1" anchor="t" anchorCtr="0" compatLnSpc="1">
            <a:prstTxWarp prst="textNoShape">
              <a:avLst/>
            </a:prstTxWarp>
          </a:bodyPr>
          <a:lstStyle/>
          <a:p>
            <a:pPr algn="ctr" fontAlgn="base">
              <a:spcBef>
                <a:spcPct val="0"/>
              </a:spcBef>
              <a:spcAft>
                <a:spcPts val="1173"/>
              </a:spcAft>
            </a:pPr>
            <a:r>
              <a:rPr lang="en-US" sz="1400" dirty="0">
                <a:latin typeface="Times New Roman" pitchFamily="18" charset="0"/>
                <a:cs typeface="Times New Roman" pitchFamily="18" charset="0"/>
              </a:rPr>
              <a:t>TRAINED DATA MODULES</a:t>
            </a:r>
          </a:p>
          <a:p>
            <a:pPr fontAlgn="base">
              <a:spcBef>
                <a:spcPct val="0"/>
              </a:spcBef>
              <a:spcAft>
                <a:spcPct val="0"/>
              </a:spcAft>
            </a:pPr>
            <a:endParaRPr lang="en-US" sz="1400" dirty="0">
              <a:latin typeface="Times New Roman" pitchFamily="18" charset="0"/>
              <a:cs typeface="Times New Roman" pitchFamily="18" charset="0"/>
            </a:endParaRPr>
          </a:p>
        </p:txBody>
      </p:sp>
      <p:sp>
        <p:nvSpPr>
          <p:cNvPr id="15370" name="Oval 10"/>
          <p:cNvSpPr>
            <a:spLocks noChangeArrowheads="1"/>
          </p:cNvSpPr>
          <p:nvPr/>
        </p:nvSpPr>
        <p:spPr bwMode="auto">
          <a:xfrm>
            <a:off x="5715000" y="3581400"/>
            <a:ext cx="1672431" cy="838200"/>
          </a:xfrm>
          <a:prstGeom prst="ellipse">
            <a:avLst/>
          </a:prstGeom>
          <a:solidFill>
            <a:srgbClr val="FFFFFF"/>
          </a:solidFill>
          <a:ln w="9525">
            <a:solidFill>
              <a:srgbClr val="000000"/>
            </a:solidFill>
            <a:round/>
            <a:headEnd/>
            <a:tailEnd/>
          </a:ln>
        </p:spPr>
        <p:txBody>
          <a:bodyPr vert="horz" wrap="square" lIns="107260" tIns="53630" rIns="107260" bIns="53630" numCol="1" anchor="t" anchorCtr="0" compatLnSpc="1">
            <a:prstTxWarp prst="textNoShape">
              <a:avLst/>
            </a:prstTxWarp>
          </a:bodyPr>
          <a:lstStyle/>
          <a:p>
            <a:pPr algn="ctr" fontAlgn="base">
              <a:spcBef>
                <a:spcPct val="0"/>
              </a:spcBef>
              <a:spcAft>
                <a:spcPts val="1173"/>
              </a:spcAft>
            </a:pPr>
            <a:r>
              <a:rPr lang="en-US" sz="1400" dirty="0">
                <a:latin typeface="Times New Roman" pitchFamily="18" charset="0"/>
                <a:cs typeface="Times New Roman" pitchFamily="18" charset="0"/>
              </a:rPr>
              <a:t>TESTING MODULES</a:t>
            </a:r>
          </a:p>
        </p:txBody>
      </p:sp>
      <p:sp>
        <p:nvSpPr>
          <p:cNvPr id="15371" name="Oval 11"/>
          <p:cNvSpPr>
            <a:spLocks noChangeArrowheads="1"/>
          </p:cNvSpPr>
          <p:nvPr/>
        </p:nvSpPr>
        <p:spPr bwMode="auto">
          <a:xfrm>
            <a:off x="2667000" y="3429000"/>
            <a:ext cx="2386013" cy="1143000"/>
          </a:xfrm>
          <a:prstGeom prst="ellipse">
            <a:avLst/>
          </a:prstGeom>
          <a:solidFill>
            <a:srgbClr val="FFFFFF"/>
          </a:solidFill>
          <a:ln w="9525">
            <a:solidFill>
              <a:srgbClr val="000000"/>
            </a:solidFill>
            <a:round/>
            <a:headEnd/>
            <a:tailEnd/>
          </a:ln>
        </p:spPr>
        <p:txBody>
          <a:bodyPr vert="horz" wrap="square" lIns="107260" tIns="53630" rIns="107260" bIns="53630" numCol="1" anchor="t" anchorCtr="0" compatLnSpc="1">
            <a:prstTxWarp prst="textNoShape">
              <a:avLst/>
            </a:prstTxWarp>
          </a:bodyPr>
          <a:lstStyle/>
          <a:p>
            <a:pPr algn="ctr" fontAlgn="base">
              <a:spcBef>
                <a:spcPct val="0"/>
              </a:spcBef>
              <a:spcAft>
                <a:spcPts val="1173"/>
              </a:spcAft>
            </a:pPr>
            <a:r>
              <a:rPr lang="en-US" sz="1400" dirty="0">
                <a:latin typeface="Times New Roman" pitchFamily="18" charset="0"/>
                <a:cs typeface="Times New Roman" pitchFamily="18" charset="0"/>
              </a:rPr>
              <a:t>DATA  ANALYZING AND REARRANGENMENT</a:t>
            </a:r>
          </a:p>
          <a:p>
            <a:pPr fontAlgn="base">
              <a:spcBef>
                <a:spcPct val="0"/>
              </a:spcBef>
              <a:spcAft>
                <a:spcPct val="0"/>
              </a:spcAft>
            </a:pPr>
            <a:endParaRPr lang="en-US" sz="1400" dirty="0">
              <a:latin typeface="Times New Roman" pitchFamily="18" charset="0"/>
              <a:cs typeface="Times New Roman" pitchFamily="18" charset="0"/>
            </a:endParaRPr>
          </a:p>
        </p:txBody>
      </p:sp>
      <p:sp>
        <p:nvSpPr>
          <p:cNvPr id="15372" name="Oval 12"/>
          <p:cNvSpPr>
            <a:spLocks noChangeArrowheads="1"/>
          </p:cNvSpPr>
          <p:nvPr/>
        </p:nvSpPr>
        <p:spPr bwMode="auto">
          <a:xfrm>
            <a:off x="0" y="3581400"/>
            <a:ext cx="2053431" cy="901700"/>
          </a:xfrm>
          <a:prstGeom prst="ellipse">
            <a:avLst/>
          </a:prstGeom>
          <a:solidFill>
            <a:srgbClr val="FFFFFF"/>
          </a:solidFill>
          <a:ln w="9525">
            <a:solidFill>
              <a:srgbClr val="000000"/>
            </a:solidFill>
            <a:round/>
            <a:headEnd/>
            <a:tailEnd/>
          </a:ln>
        </p:spPr>
        <p:txBody>
          <a:bodyPr vert="horz" wrap="square" lIns="107260" tIns="53630" rIns="107260" bIns="53630" numCol="1" anchor="t" anchorCtr="0" compatLnSpc="1">
            <a:prstTxWarp prst="textNoShape">
              <a:avLst/>
            </a:prstTxWarp>
          </a:bodyPr>
          <a:lstStyle/>
          <a:p>
            <a:pPr algn="ctr" fontAlgn="base">
              <a:spcBef>
                <a:spcPct val="0"/>
              </a:spcBef>
              <a:spcAft>
                <a:spcPts val="1173"/>
              </a:spcAft>
            </a:pPr>
            <a:r>
              <a:rPr lang="en-US" sz="1400" dirty="0">
                <a:latin typeface="Times New Roman" pitchFamily="18" charset="0"/>
                <a:cs typeface="Times New Roman" pitchFamily="18" charset="0"/>
              </a:rPr>
              <a:t>WEATHER PREDICTION </a:t>
            </a:r>
          </a:p>
          <a:p>
            <a:pPr fontAlgn="base">
              <a:spcBef>
                <a:spcPct val="0"/>
              </a:spcBef>
              <a:spcAft>
                <a:spcPct val="0"/>
              </a:spcAft>
            </a:pPr>
            <a:endParaRPr lang="en-US" sz="1400" dirty="0">
              <a:latin typeface="Times New Roman" pitchFamily="18" charset="0"/>
              <a:cs typeface="Times New Roman" pitchFamily="18" charset="0"/>
            </a:endParaRPr>
          </a:p>
        </p:txBody>
      </p:sp>
      <p:sp>
        <p:nvSpPr>
          <p:cNvPr id="15373" name="AutoShape 13"/>
          <p:cNvSpPr>
            <a:spLocks noChangeArrowheads="1"/>
          </p:cNvSpPr>
          <p:nvPr/>
        </p:nvSpPr>
        <p:spPr bwMode="auto">
          <a:xfrm>
            <a:off x="304800" y="5029200"/>
            <a:ext cx="1723231" cy="723900"/>
          </a:xfrm>
          <a:prstGeom prst="flowChartTerminator">
            <a:avLst/>
          </a:prstGeom>
          <a:solidFill>
            <a:srgbClr val="FFFFFF"/>
          </a:solidFill>
          <a:ln w="9525">
            <a:solidFill>
              <a:srgbClr val="000000"/>
            </a:solidFill>
            <a:miter lim="800000"/>
            <a:headEnd/>
            <a:tailEnd/>
          </a:ln>
        </p:spPr>
        <p:txBody>
          <a:bodyPr vert="horz" wrap="square" lIns="107260" tIns="53630" rIns="107260" bIns="53630" numCol="1" anchor="t" anchorCtr="0" compatLnSpc="1">
            <a:prstTxWarp prst="textNoShape">
              <a:avLst/>
            </a:prstTxWarp>
          </a:bodyPr>
          <a:lstStyle/>
          <a:p>
            <a:pPr fontAlgn="base">
              <a:spcBef>
                <a:spcPct val="0"/>
              </a:spcBef>
              <a:spcAft>
                <a:spcPts val="1173"/>
              </a:spcAft>
            </a:pPr>
            <a:r>
              <a:rPr lang="en-US" sz="1400" dirty="0">
                <a:latin typeface="Times New Roman" pitchFamily="18" charset="0"/>
                <a:cs typeface="Times New Roman" pitchFamily="18" charset="0"/>
              </a:rPr>
              <a:t>        OUTPUT</a:t>
            </a:r>
          </a:p>
        </p:txBody>
      </p:sp>
      <p:sp>
        <p:nvSpPr>
          <p:cNvPr id="15374" name="AutoShape 14"/>
          <p:cNvSpPr>
            <a:spLocks noChangeArrowheads="1"/>
          </p:cNvSpPr>
          <p:nvPr/>
        </p:nvSpPr>
        <p:spPr bwMode="auto">
          <a:xfrm>
            <a:off x="2514600" y="5029200"/>
            <a:ext cx="1723231" cy="723900"/>
          </a:xfrm>
          <a:prstGeom prst="flowChartTerminator">
            <a:avLst/>
          </a:prstGeom>
          <a:solidFill>
            <a:srgbClr val="FFFFFF"/>
          </a:solidFill>
          <a:ln w="9525">
            <a:solidFill>
              <a:srgbClr val="000000"/>
            </a:solidFill>
            <a:miter lim="800000"/>
            <a:headEnd/>
            <a:tailEnd/>
          </a:ln>
        </p:spPr>
        <p:txBody>
          <a:bodyPr vert="horz" wrap="square" lIns="107260" tIns="53630" rIns="107260" bIns="53630" numCol="1" anchor="t" anchorCtr="0" compatLnSpc="1">
            <a:prstTxWarp prst="textNoShape">
              <a:avLst/>
            </a:prstTxWarp>
          </a:bodyPr>
          <a:lstStyle/>
          <a:p>
            <a:pPr fontAlgn="base">
              <a:spcBef>
                <a:spcPct val="0"/>
              </a:spcBef>
              <a:spcAft>
                <a:spcPts val="1173"/>
              </a:spcAft>
            </a:pPr>
            <a:r>
              <a:rPr lang="en-US" sz="1400" dirty="0">
                <a:latin typeface="Times New Roman" pitchFamily="18" charset="0"/>
                <a:cs typeface="Times New Roman" pitchFamily="18" charset="0"/>
              </a:rPr>
              <a:t>             STOP</a:t>
            </a:r>
          </a:p>
        </p:txBody>
      </p:sp>
      <p:sp>
        <p:nvSpPr>
          <p:cNvPr id="22" name="Right Arrow 21"/>
          <p:cNvSpPr/>
          <p:nvPr/>
        </p:nvSpPr>
        <p:spPr>
          <a:xfrm>
            <a:off x="7772400" y="2362200"/>
            <a:ext cx="330200" cy="304800"/>
          </a:xfrm>
          <a:prstGeom prst="rightArrow">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7260" tIns="53630" rIns="107260" bIns="53630" rtlCol="0" anchor="ctr"/>
          <a:lstStyle/>
          <a:p>
            <a:pPr algn="ctr"/>
            <a:endParaRPr lang="en-US" sz="1400">
              <a:latin typeface="Times New Roman" pitchFamily="18" charset="0"/>
              <a:cs typeface="Times New Roman" pitchFamily="18" charset="0"/>
            </a:endParaRPr>
          </a:p>
        </p:txBody>
      </p:sp>
      <p:sp>
        <p:nvSpPr>
          <p:cNvPr id="23" name="Right Arrow 22"/>
          <p:cNvSpPr/>
          <p:nvPr/>
        </p:nvSpPr>
        <p:spPr>
          <a:xfrm>
            <a:off x="2057400" y="5257800"/>
            <a:ext cx="330200" cy="304800"/>
          </a:xfrm>
          <a:prstGeom prst="rightArrow">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7260" tIns="53630" rIns="107260" bIns="53630" rtlCol="0" anchor="ctr"/>
          <a:lstStyle/>
          <a:p>
            <a:pPr algn="ctr"/>
            <a:endParaRPr lang="en-US" sz="1400">
              <a:latin typeface="Times New Roman" pitchFamily="18" charset="0"/>
              <a:cs typeface="Times New Roman" pitchFamily="18" charset="0"/>
            </a:endParaRPr>
          </a:p>
        </p:txBody>
      </p:sp>
      <p:sp>
        <p:nvSpPr>
          <p:cNvPr id="24" name="Down Arrow 23"/>
          <p:cNvSpPr/>
          <p:nvPr/>
        </p:nvSpPr>
        <p:spPr>
          <a:xfrm>
            <a:off x="8686800" y="3048000"/>
            <a:ext cx="457200" cy="457200"/>
          </a:xfrm>
          <a:prstGeom prst="downArrow">
            <a:avLst/>
          </a:prstGeom>
          <a:ln w="31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a:latin typeface="Times New Roman" pitchFamily="18" charset="0"/>
              <a:cs typeface="Times New Roman" pitchFamily="18" charset="0"/>
            </a:endParaRPr>
          </a:p>
        </p:txBody>
      </p:sp>
      <p:sp>
        <p:nvSpPr>
          <p:cNvPr id="26" name="Left Arrow 25"/>
          <p:cNvSpPr/>
          <p:nvPr/>
        </p:nvSpPr>
        <p:spPr>
          <a:xfrm>
            <a:off x="7467600" y="3886201"/>
            <a:ext cx="533400" cy="304799"/>
          </a:xfrm>
          <a:prstGeom prst="leftArrow">
            <a:avLst/>
          </a:prstGeom>
          <a:ln w="31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a:latin typeface="Times New Roman" pitchFamily="18" charset="0"/>
              <a:cs typeface="Times New Roman" pitchFamily="18" charset="0"/>
            </a:endParaRPr>
          </a:p>
        </p:txBody>
      </p:sp>
      <p:sp>
        <p:nvSpPr>
          <p:cNvPr id="27" name="Left Arrow 26"/>
          <p:cNvSpPr/>
          <p:nvPr/>
        </p:nvSpPr>
        <p:spPr>
          <a:xfrm>
            <a:off x="5105400" y="3886200"/>
            <a:ext cx="533400" cy="304800"/>
          </a:xfrm>
          <a:prstGeom prst="leftArrow">
            <a:avLst/>
          </a:prstGeom>
          <a:ln w="31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dirty="0">
              <a:solidFill>
                <a:schemeClr val="tx1"/>
              </a:solidFill>
              <a:latin typeface="Times New Roman" pitchFamily="18" charset="0"/>
              <a:cs typeface="Times New Roman" pitchFamily="18" charset="0"/>
            </a:endParaRPr>
          </a:p>
        </p:txBody>
      </p:sp>
      <p:sp>
        <p:nvSpPr>
          <p:cNvPr id="28" name="Left Arrow 27"/>
          <p:cNvSpPr/>
          <p:nvPr/>
        </p:nvSpPr>
        <p:spPr>
          <a:xfrm>
            <a:off x="2133600" y="3886200"/>
            <a:ext cx="533400" cy="304800"/>
          </a:xfrm>
          <a:prstGeom prst="leftArrow">
            <a:avLst/>
          </a:prstGeom>
          <a:ln w="31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a:latin typeface="Times New Roman" pitchFamily="18" charset="0"/>
              <a:cs typeface="Times New Roman" pitchFamily="18" charset="0"/>
            </a:endParaRPr>
          </a:p>
        </p:txBody>
      </p:sp>
      <p:sp>
        <p:nvSpPr>
          <p:cNvPr id="29" name="Down Arrow 28"/>
          <p:cNvSpPr/>
          <p:nvPr/>
        </p:nvSpPr>
        <p:spPr>
          <a:xfrm>
            <a:off x="914400" y="4495800"/>
            <a:ext cx="457200" cy="457200"/>
          </a:xfrm>
          <a:prstGeom prst="downArrow">
            <a:avLst/>
          </a:prstGeom>
          <a:ln w="31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0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9"/>
            <a:ext cx="8089900" cy="1401761"/>
          </a:xfrm>
        </p:spPr>
        <p:txBody>
          <a:bodyPr>
            <a:normAutofit/>
          </a:bodyPr>
          <a:lstStyle/>
          <a:p>
            <a:r>
              <a:rPr lang="en-US" sz="1600" b="1" dirty="0">
                <a:solidFill>
                  <a:schemeClr val="tx1"/>
                </a:solidFill>
                <a:latin typeface="Times New Roman" panose="02020603050405020304" pitchFamily="18" charset="0"/>
                <a:cs typeface="Times New Roman" panose="02020603050405020304" pitchFamily="18" charset="0"/>
              </a:rPr>
              <a:t>                                                                           TABLES</a:t>
            </a:r>
            <a:br>
              <a:rPr lang="en-US" sz="1600" b="1" dirty="0">
                <a:solidFill>
                  <a:schemeClr val="tx1"/>
                </a:solidFill>
                <a:latin typeface="Times New Roman" panose="02020603050405020304" pitchFamily="18" charset="0"/>
                <a:cs typeface="Times New Roman" panose="02020603050405020304" pitchFamily="18" charset="0"/>
              </a:rPr>
            </a:br>
            <a:br>
              <a:rPr lang="en-US" sz="1600" b="1" dirty="0">
                <a:solidFill>
                  <a:schemeClr val="tx1"/>
                </a:solidFill>
                <a:latin typeface="Times New Roman" panose="02020603050405020304" pitchFamily="18" charset="0"/>
                <a:cs typeface="Times New Roman" panose="02020603050405020304" pitchFamily="18" charset="0"/>
              </a:rPr>
            </a:br>
            <a:r>
              <a:rPr lang="en-US" sz="1600" b="1" dirty="0">
                <a:solidFill>
                  <a:schemeClr val="tx1"/>
                </a:solidFill>
                <a:latin typeface="Times New Roman" panose="02020603050405020304" pitchFamily="18" charset="0"/>
                <a:cs typeface="Times New Roman" panose="02020603050405020304" pitchFamily="18" charset="0"/>
              </a:rPr>
              <a:t>conditional tables </a:t>
            </a:r>
            <a:br>
              <a:rPr lang="en-US" sz="1600" b="1" dirty="0">
                <a:solidFill>
                  <a:schemeClr val="tx1"/>
                </a:solidFill>
                <a:latin typeface="Times New Roman" panose="02020603050405020304" pitchFamily="18" charset="0"/>
                <a:cs typeface="Times New Roman" panose="02020603050405020304" pitchFamily="18" charset="0"/>
              </a:rPr>
            </a:br>
            <a:endParaRPr lang="en-US" sz="1600" dirty="0">
              <a:solidFill>
                <a:schemeClr val="tx1"/>
              </a:solidFill>
            </a:endParaRPr>
          </a:p>
        </p:txBody>
      </p:sp>
      <p:graphicFrame>
        <p:nvGraphicFramePr>
          <p:cNvPr id="3" name="Table 2"/>
          <p:cNvGraphicFramePr>
            <a:graphicFrameLocks noGrp="1"/>
          </p:cNvGraphicFramePr>
          <p:nvPr/>
        </p:nvGraphicFramePr>
        <p:xfrm>
          <a:off x="838200" y="1752600"/>
          <a:ext cx="7162800" cy="2817500"/>
        </p:xfrm>
        <a:graphic>
          <a:graphicData uri="http://schemas.openxmlformats.org/drawingml/2006/table">
            <a:tbl>
              <a:tblPr>
                <a:tableStyleId>{5940675A-B579-460E-94D1-54222C63F5DA}</a:tableStyleId>
              </a:tblPr>
              <a:tblGrid>
                <a:gridCol w="1308100">
                  <a:extLst>
                    <a:ext uri="{9D8B030D-6E8A-4147-A177-3AD203B41FA5}">
                      <a16:colId xmlns:a16="http://schemas.microsoft.com/office/drawing/2014/main" val="20000"/>
                    </a:ext>
                  </a:extLst>
                </a:gridCol>
                <a:gridCol w="1079500">
                  <a:extLst>
                    <a:ext uri="{9D8B030D-6E8A-4147-A177-3AD203B41FA5}">
                      <a16:colId xmlns:a16="http://schemas.microsoft.com/office/drawing/2014/main" val="20001"/>
                    </a:ext>
                  </a:extLst>
                </a:gridCol>
                <a:gridCol w="1108075">
                  <a:extLst>
                    <a:ext uri="{9D8B030D-6E8A-4147-A177-3AD203B41FA5}">
                      <a16:colId xmlns:a16="http://schemas.microsoft.com/office/drawing/2014/main" val="20002"/>
                    </a:ext>
                  </a:extLst>
                </a:gridCol>
                <a:gridCol w="1108075">
                  <a:extLst>
                    <a:ext uri="{9D8B030D-6E8A-4147-A177-3AD203B41FA5}">
                      <a16:colId xmlns:a16="http://schemas.microsoft.com/office/drawing/2014/main" val="20003"/>
                    </a:ext>
                  </a:extLst>
                </a:gridCol>
                <a:gridCol w="2559050">
                  <a:extLst>
                    <a:ext uri="{9D8B030D-6E8A-4147-A177-3AD203B41FA5}">
                      <a16:colId xmlns:a16="http://schemas.microsoft.com/office/drawing/2014/main" val="20004"/>
                    </a:ext>
                  </a:extLst>
                </a:gridCol>
              </a:tblGrid>
              <a:tr h="190500">
                <a:tc>
                  <a:txBody>
                    <a:bodyPr/>
                    <a:lstStyle/>
                    <a:p>
                      <a:pPr marL="0" marR="0" algn="l">
                        <a:lnSpc>
                          <a:spcPct val="150000"/>
                        </a:lnSpc>
                        <a:spcBef>
                          <a:spcPts val="5"/>
                        </a:spcBef>
                        <a:spcAft>
                          <a:spcPts val="0"/>
                        </a:spcAft>
                        <a:tabLst>
                          <a:tab pos="546735" algn="l"/>
                        </a:tabLst>
                      </a:pPr>
                      <a:r>
                        <a:rPr lang="en-US" sz="1400" dirty="0">
                          <a:solidFill>
                            <a:schemeClr val="tx1"/>
                          </a:solidFill>
                          <a:latin typeface="Times New Roman" pitchFamily="18" charset="0"/>
                          <a:cs typeface="Times New Roman" pitchFamily="18" charset="0"/>
                        </a:rPr>
                        <a:t>Wind speed</a:t>
                      </a:r>
                      <a:endParaRPr lang="en-US" sz="1200" dirty="0">
                        <a:solidFill>
                          <a:schemeClr val="tx1"/>
                        </a:solidFill>
                        <a:latin typeface="Times New Roman" pitchFamily="18" charset="0"/>
                        <a:ea typeface="Times New Roman"/>
                        <a:cs typeface="Times New Roman" pitchFamily="18" charset="0"/>
                      </a:endParaRPr>
                    </a:p>
                  </a:txBody>
                  <a:tcPr marL="68580" marR="68580" marT="0" marB="0">
                    <a:solidFill>
                      <a:srgbClr val="99CCFF"/>
                    </a:solidFill>
                  </a:tcPr>
                </a:tc>
                <a:tc>
                  <a:txBody>
                    <a:bodyPr/>
                    <a:lstStyle/>
                    <a:p>
                      <a:pPr marL="0" marR="0" algn="l">
                        <a:lnSpc>
                          <a:spcPct val="150000"/>
                        </a:lnSpc>
                        <a:spcBef>
                          <a:spcPts val="5"/>
                        </a:spcBef>
                        <a:spcAft>
                          <a:spcPts val="0"/>
                        </a:spcAft>
                        <a:tabLst>
                          <a:tab pos="546735" algn="l"/>
                        </a:tabLst>
                      </a:pPr>
                      <a:r>
                        <a:rPr lang="en-US" sz="1400" dirty="0">
                          <a:latin typeface="Times New Roman" pitchFamily="18" charset="0"/>
                          <a:cs typeface="Times New Roman" pitchFamily="18" charset="0"/>
                        </a:rPr>
                        <a:t>Humidity</a:t>
                      </a:r>
                      <a:endParaRPr lang="en-US" sz="1200" dirty="0">
                        <a:latin typeface="Times New Roman" pitchFamily="18" charset="0"/>
                        <a:ea typeface="Times New Roman"/>
                        <a:cs typeface="Times New Roman" pitchFamily="18" charset="0"/>
                      </a:endParaRPr>
                    </a:p>
                  </a:txBody>
                  <a:tcPr marL="68580" marR="68580" marT="0" marB="0">
                    <a:solidFill>
                      <a:srgbClr val="99CCFF"/>
                    </a:solidFill>
                  </a:tcPr>
                </a:tc>
                <a:tc>
                  <a:txBody>
                    <a:bodyPr/>
                    <a:lstStyle/>
                    <a:p>
                      <a:pPr marL="0" marR="0" algn="l">
                        <a:lnSpc>
                          <a:spcPct val="150000"/>
                        </a:lnSpc>
                        <a:spcBef>
                          <a:spcPts val="5"/>
                        </a:spcBef>
                        <a:spcAft>
                          <a:spcPts val="0"/>
                        </a:spcAft>
                        <a:tabLst>
                          <a:tab pos="546735" algn="l"/>
                        </a:tabLst>
                      </a:pPr>
                      <a:r>
                        <a:rPr lang="en-US" sz="1400" dirty="0">
                          <a:latin typeface="Times New Roman" pitchFamily="18" charset="0"/>
                          <a:cs typeface="Times New Roman" pitchFamily="18" charset="0"/>
                        </a:rPr>
                        <a:t>Farmer</a:t>
                      </a:r>
                      <a:endParaRPr lang="en-US" sz="1200" dirty="0">
                        <a:latin typeface="Times New Roman" pitchFamily="18" charset="0"/>
                        <a:ea typeface="Times New Roman"/>
                        <a:cs typeface="Times New Roman" pitchFamily="18" charset="0"/>
                      </a:endParaRPr>
                    </a:p>
                  </a:txBody>
                  <a:tcPr marL="68580" marR="68580" marT="0" marB="0">
                    <a:solidFill>
                      <a:srgbClr val="99CCFF"/>
                    </a:solidFill>
                  </a:tcPr>
                </a:tc>
                <a:tc>
                  <a:txBody>
                    <a:bodyPr/>
                    <a:lstStyle/>
                    <a:p>
                      <a:pPr marL="0" marR="0" algn="l">
                        <a:lnSpc>
                          <a:spcPct val="150000"/>
                        </a:lnSpc>
                        <a:spcBef>
                          <a:spcPts val="5"/>
                        </a:spcBef>
                        <a:spcAft>
                          <a:spcPts val="0"/>
                        </a:spcAft>
                        <a:tabLst>
                          <a:tab pos="546735" algn="l"/>
                        </a:tabLst>
                      </a:pPr>
                      <a:r>
                        <a:rPr lang="en-US" sz="1400" dirty="0">
                          <a:latin typeface="Times New Roman" pitchFamily="18" charset="0"/>
                          <a:cs typeface="Times New Roman" pitchFamily="18" charset="0"/>
                        </a:rPr>
                        <a:t>Fisherman</a:t>
                      </a:r>
                      <a:endParaRPr lang="en-US" sz="1200" dirty="0">
                        <a:latin typeface="Times New Roman" pitchFamily="18" charset="0"/>
                        <a:ea typeface="Times New Roman"/>
                        <a:cs typeface="Times New Roman" pitchFamily="18" charset="0"/>
                      </a:endParaRPr>
                    </a:p>
                  </a:txBody>
                  <a:tcPr marL="68580" marR="68580" marT="0" marB="0">
                    <a:solidFill>
                      <a:srgbClr val="99CCFF"/>
                    </a:solidFill>
                  </a:tcPr>
                </a:tc>
                <a:tc>
                  <a:txBody>
                    <a:bodyPr/>
                    <a:lstStyle/>
                    <a:p>
                      <a:pPr marL="0" marR="0" algn="l">
                        <a:lnSpc>
                          <a:spcPct val="150000"/>
                        </a:lnSpc>
                        <a:spcBef>
                          <a:spcPts val="5"/>
                        </a:spcBef>
                        <a:spcAft>
                          <a:spcPts val="0"/>
                        </a:spcAft>
                        <a:tabLst>
                          <a:tab pos="546735" algn="l"/>
                        </a:tabLst>
                      </a:pPr>
                      <a:r>
                        <a:rPr lang="en-US" sz="1400" dirty="0">
                          <a:latin typeface="Times New Roman" pitchFamily="18" charset="0"/>
                          <a:cs typeface="Times New Roman" pitchFamily="18" charset="0"/>
                        </a:rPr>
                        <a:t>Employee</a:t>
                      </a:r>
                      <a:endParaRPr lang="en-US" sz="1200" dirty="0">
                        <a:latin typeface="Times New Roman" pitchFamily="18" charset="0"/>
                        <a:ea typeface="Times New Roman"/>
                        <a:cs typeface="Times New Roman" pitchFamily="18" charset="0"/>
                      </a:endParaRPr>
                    </a:p>
                  </a:txBody>
                  <a:tcPr marL="68580" marR="68580" marT="0" marB="0">
                    <a:solidFill>
                      <a:srgbClr val="99CCFF"/>
                    </a:solidFill>
                  </a:tcPr>
                </a:tc>
                <a:extLst>
                  <a:ext uri="{0D108BD9-81ED-4DB2-BD59-A6C34878D82A}">
                    <a16:rowId xmlns:a16="http://schemas.microsoft.com/office/drawing/2014/main" val="10000"/>
                  </a:ext>
                </a:extLst>
              </a:tr>
              <a:tr h="190500">
                <a:tc>
                  <a:txBody>
                    <a:bodyPr/>
                    <a:lstStyle/>
                    <a:p>
                      <a:pPr marL="0" marR="0" algn="l">
                        <a:lnSpc>
                          <a:spcPct val="150000"/>
                        </a:lnSpc>
                        <a:spcBef>
                          <a:spcPts val="5"/>
                        </a:spcBef>
                        <a:spcAft>
                          <a:spcPts val="0"/>
                        </a:spcAft>
                        <a:tabLst>
                          <a:tab pos="546735" algn="l"/>
                        </a:tabLst>
                      </a:pPr>
                      <a:r>
                        <a:rPr lang="en-US" sz="1400" dirty="0">
                          <a:latin typeface="Times New Roman" pitchFamily="18" charset="0"/>
                          <a:cs typeface="Times New Roman" pitchFamily="18" charset="0"/>
                        </a:rPr>
                        <a:t>Low</a:t>
                      </a:r>
                      <a:endParaRPr lang="en-US" sz="1200" dirty="0">
                        <a:latin typeface="Times New Roman" pitchFamily="18" charset="0"/>
                        <a:ea typeface="Times New Roman"/>
                        <a:cs typeface="Times New Roman" pitchFamily="18" charset="0"/>
                      </a:endParaRPr>
                    </a:p>
                  </a:txBody>
                  <a:tcPr marL="68580" marR="68580" marT="0" marB="0"/>
                </a:tc>
                <a:tc>
                  <a:txBody>
                    <a:bodyPr/>
                    <a:lstStyle/>
                    <a:p>
                      <a:pPr marL="0" marR="0" algn="l">
                        <a:lnSpc>
                          <a:spcPct val="150000"/>
                        </a:lnSpc>
                        <a:spcBef>
                          <a:spcPts val="5"/>
                        </a:spcBef>
                        <a:spcAft>
                          <a:spcPts val="0"/>
                        </a:spcAft>
                        <a:tabLst>
                          <a:tab pos="546735" algn="l"/>
                        </a:tabLst>
                      </a:pPr>
                      <a:r>
                        <a:rPr lang="en-US" sz="1400">
                          <a:latin typeface="Times New Roman" pitchFamily="18" charset="0"/>
                          <a:cs typeface="Times New Roman" pitchFamily="18" charset="0"/>
                        </a:rPr>
                        <a:t>low</a:t>
                      </a:r>
                      <a:endParaRPr lang="en-US" sz="1200">
                        <a:latin typeface="Times New Roman" pitchFamily="18" charset="0"/>
                        <a:ea typeface="Times New Roman"/>
                        <a:cs typeface="Times New Roman" pitchFamily="18" charset="0"/>
                      </a:endParaRPr>
                    </a:p>
                  </a:txBody>
                  <a:tcPr marL="68580" marR="68580" marT="0" marB="0"/>
                </a:tc>
                <a:tc>
                  <a:txBody>
                    <a:bodyPr/>
                    <a:lstStyle/>
                    <a:p>
                      <a:pPr marL="0" marR="0" algn="l">
                        <a:lnSpc>
                          <a:spcPct val="150000"/>
                        </a:lnSpc>
                        <a:spcBef>
                          <a:spcPts val="5"/>
                        </a:spcBef>
                        <a:spcAft>
                          <a:spcPts val="0"/>
                        </a:spcAft>
                        <a:tabLst>
                          <a:tab pos="546735" algn="l"/>
                        </a:tabLst>
                      </a:pPr>
                      <a:r>
                        <a:rPr lang="en-US" sz="1400">
                          <a:latin typeface="Times New Roman" pitchFamily="18" charset="0"/>
                          <a:cs typeface="Times New Roman" pitchFamily="18" charset="0"/>
                        </a:rPr>
                        <a:t>Suitable</a:t>
                      </a:r>
                      <a:endParaRPr lang="en-US" sz="1200">
                        <a:latin typeface="Times New Roman" pitchFamily="18" charset="0"/>
                        <a:ea typeface="Times New Roman"/>
                        <a:cs typeface="Times New Roman" pitchFamily="18" charset="0"/>
                      </a:endParaRPr>
                    </a:p>
                  </a:txBody>
                  <a:tcPr marL="68580" marR="68580" marT="0" marB="0"/>
                </a:tc>
                <a:tc>
                  <a:txBody>
                    <a:bodyPr/>
                    <a:lstStyle/>
                    <a:p>
                      <a:pPr marL="0" marR="0" algn="l">
                        <a:lnSpc>
                          <a:spcPct val="150000"/>
                        </a:lnSpc>
                        <a:spcBef>
                          <a:spcPts val="5"/>
                        </a:spcBef>
                        <a:spcAft>
                          <a:spcPts val="0"/>
                        </a:spcAft>
                        <a:tabLst>
                          <a:tab pos="546735" algn="l"/>
                        </a:tabLst>
                      </a:pPr>
                      <a:r>
                        <a:rPr lang="en-US" sz="1400">
                          <a:latin typeface="Times New Roman" pitchFamily="18" charset="0"/>
                          <a:cs typeface="Times New Roman" pitchFamily="18" charset="0"/>
                        </a:rPr>
                        <a:t>suitable</a:t>
                      </a:r>
                      <a:endParaRPr lang="en-US" sz="1200">
                        <a:latin typeface="Times New Roman" pitchFamily="18" charset="0"/>
                        <a:ea typeface="Times New Roman"/>
                        <a:cs typeface="Times New Roman" pitchFamily="18" charset="0"/>
                      </a:endParaRPr>
                    </a:p>
                  </a:txBody>
                  <a:tcPr marL="68580" marR="68580" marT="0" marB="0"/>
                </a:tc>
                <a:tc>
                  <a:txBody>
                    <a:bodyPr/>
                    <a:lstStyle/>
                    <a:p>
                      <a:pPr marL="0" marR="0" algn="l">
                        <a:lnSpc>
                          <a:spcPct val="150000"/>
                        </a:lnSpc>
                        <a:spcBef>
                          <a:spcPts val="5"/>
                        </a:spcBef>
                        <a:spcAft>
                          <a:spcPts val="0"/>
                        </a:spcAft>
                        <a:tabLst>
                          <a:tab pos="546735" algn="l"/>
                        </a:tabLst>
                      </a:pPr>
                      <a:r>
                        <a:rPr lang="en-US" sz="1400">
                          <a:latin typeface="Times New Roman" pitchFamily="18" charset="0"/>
                          <a:cs typeface="Times New Roman" pitchFamily="18" charset="0"/>
                        </a:rPr>
                        <a:t>suitable</a:t>
                      </a:r>
                      <a:endParaRPr lang="en-US" sz="1200">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val="10001"/>
                  </a:ext>
                </a:extLst>
              </a:tr>
              <a:tr h="190500">
                <a:tc>
                  <a:txBody>
                    <a:bodyPr/>
                    <a:lstStyle/>
                    <a:p>
                      <a:pPr marL="0" marR="0" algn="l">
                        <a:lnSpc>
                          <a:spcPct val="150000"/>
                        </a:lnSpc>
                        <a:spcBef>
                          <a:spcPts val="5"/>
                        </a:spcBef>
                        <a:spcAft>
                          <a:spcPts val="0"/>
                        </a:spcAft>
                        <a:tabLst>
                          <a:tab pos="546735" algn="l"/>
                        </a:tabLst>
                      </a:pPr>
                      <a:r>
                        <a:rPr lang="en-US" sz="1400" dirty="0">
                          <a:latin typeface="Times New Roman" pitchFamily="18" charset="0"/>
                          <a:cs typeface="Times New Roman" pitchFamily="18" charset="0"/>
                        </a:rPr>
                        <a:t>medium</a:t>
                      </a:r>
                      <a:endParaRPr lang="en-US" sz="1200" dirty="0">
                        <a:latin typeface="Times New Roman" pitchFamily="18" charset="0"/>
                        <a:ea typeface="Times New Roman"/>
                        <a:cs typeface="Times New Roman" pitchFamily="18" charset="0"/>
                      </a:endParaRPr>
                    </a:p>
                  </a:txBody>
                  <a:tcPr marL="68580" marR="68580" marT="0" marB="0"/>
                </a:tc>
                <a:tc>
                  <a:txBody>
                    <a:bodyPr/>
                    <a:lstStyle/>
                    <a:p>
                      <a:pPr marL="0" marR="0" algn="l">
                        <a:lnSpc>
                          <a:spcPct val="150000"/>
                        </a:lnSpc>
                        <a:spcBef>
                          <a:spcPts val="5"/>
                        </a:spcBef>
                        <a:spcAft>
                          <a:spcPts val="0"/>
                        </a:spcAft>
                        <a:tabLst>
                          <a:tab pos="546735" algn="l"/>
                        </a:tabLst>
                      </a:pPr>
                      <a:r>
                        <a:rPr lang="en-US" sz="1400" dirty="0">
                          <a:latin typeface="Times New Roman" pitchFamily="18" charset="0"/>
                          <a:cs typeface="Times New Roman" pitchFamily="18" charset="0"/>
                        </a:rPr>
                        <a:t>low</a:t>
                      </a:r>
                      <a:endParaRPr lang="en-US" sz="1200" dirty="0">
                        <a:latin typeface="Times New Roman" pitchFamily="18" charset="0"/>
                        <a:ea typeface="Times New Roman"/>
                        <a:cs typeface="Times New Roman" pitchFamily="18" charset="0"/>
                      </a:endParaRPr>
                    </a:p>
                  </a:txBody>
                  <a:tcPr marL="68580" marR="68580" marT="0" marB="0"/>
                </a:tc>
                <a:tc>
                  <a:txBody>
                    <a:bodyPr/>
                    <a:lstStyle/>
                    <a:p>
                      <a:pPr marL="0" marR="0" algn="l">
                        <a:lnSpc>
                          <a:spcPct val="150000"/>
                        </a:lnSpc>
                        <a:spcBef>
                          <a:spcPts val="5"/>
                        </a:spcBef>
                        <a:spcAft>
                          <a:spcPts val="0"/>
                        </a:spcAft>
                        <a:tabLst>
                          <a:tab pos="546735" algn="l"/>
                        </a:tabLst>
                      </a:pPr>
                      <a:r>
                        <a:rPr lang="en-US" sz="1400">
                          <a:latin typeface="Times New Roman" pitchFamily="18" charset="0"/>
                          <a:cs typeface="Times New Roman" pitchFamily="18" charset="0"/>
                        </a:rPr>
                        <a:t>suitable</a:t>
                      </a:r>
                      <a:endParaRPr lang="en-US" sz="1200">
                        <a:latin typeface="Times New Roman" pitchFamily="18" charset="0"/>
                        <a:ea typeface="Times New Roman"/>
                        <a:cs typeface="Times New Roman" pitchFamily="18" charset="0"/>
                      </a:endParaRPr>
                    </a:p>
                  </a:txBody>
                  <a:tcPr marL="68580" marR="68580" marT="0" marB="0"/>
                </a:tc>
                <a:tc>
                  <a:txBody>
                    <a:bodyPr/>
                    <a:lstStyle/>
                    <a:p>
                      <a:pPr marL="0" marR="0" algn="l">
                        <a:lnSpc>
                          <a:spcPct val="150000"/>
                        </a:lnSpc>
                        <a:spcBef>
                          <a:spcPts val="5"/>
                        </a:spcBef>
                        <a:spcAft>
                          <a:spcPts val="0"/>
                        </a:spcAft>
                        <a:tabLst>
                          <a:tab pos="546735" algn="l"/>
                        </a:tabLst>
                      </a:pPr>
                      <a:r>
                        <a:rPr lang="en-US" sz="1400">
                          <a:latin typeface="Times New Roman" pitchFamily="18" charset="0"/>
                          <a:cs typeface="Times New Roman" pitchFamily="18" charset="0"/>
                        </a:rPr>
                        <a:t>managable</a:t>
                      </a:r>
                      <a:endParaRPr lang="en-US" sz="1200">
                        <a:latin typeface="Times New Roman" pitchFamily="18" charset="0"/>
                        <a:ea typeface="Times New Roman"/>
                        <a:cs typeface="Times New Roman" pitchFamily="18" charset="0"/>
                      </a:endParaRPr>
                    </a:p>
                  </a:txBody>
                  <a:tcPr marL="68580" marR="68580" marT="0" marB="0"/>
                </a:tc>
                <a:tc>
                  <a:txBody>
                    <a:bodyPr/>
                    <a:lstStyle/>
                    <a:p>
                      <a:pPr marL="0" marR="0" algn="l">
                        <a:lnSpc>
                          <a:spcPct val="150000"/>
                        </a:lnSpc>
                        <a:spcBef>
                          <a:spcPts val="5"/>
                        </a:spcBef>
                        <a:spcAft>
                          <a:spcPts val="0"/>
                        </a:spcAft>
                        <a:tabLst>
                          <a:tab pos="546735" algn="l"/>
                        </a:tabLst>
                      </a:pPr>
                      <a:r>
                        <a:rPr lang="en-US" sz="1400">
                          <a:latin typeface="Times New Roman" pitchFamily="18" charset="0"/>
                          <a:cs typeface="Times New Roman" pitchFamily="18" charset="0"/>
                        </a:rPr>
                        <a:t>suitable</a:t>
                      </a:r>
                      <a:endParaRPr lang="en-US" sz="1200">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val="10002"/>
                  </a:ext>
                </a:extLst>
              </a:tr>
              <a:tr h="190500">
                <a:tc>
                  <a:txBody>
                    <a:bodyPr/>
                    <a:lstStyle/>
                    <a:p>
                      <a:pPr marL="0" marR="0" algn="l">
                        <a:lnSpc>
                          <a:spcPct val="150000"/>
                        </a:lnSpc>
                        <a:spcBef>
                          <a:spcPts val="5"/>
                        </a:spcBef>
                        <a:spcAft>
                          <a:spcPts val="0"/>
                        </a:spcAft>
                        <a:tabLst>
                          <a:tab pos="546735" algn="l"/>
                        </a:tabLst>
                      </a:pPr>
                      <a:r>
                        <a:rPr lang="en-US" sz="1400" dirty="0">
                          <a:latin typeface="Times New Roman" pitchFamily="18" charset="0"/>
                          <a:cs typeface="Times New Roman" pitchFamily="18" charset="0"/>
                        </a:rPr>
                        <a:t>High</a:t>
                      </a:r>
                      <a:endParaRPr lang="en-US" sz="1200" dirty="0">
                        <a:latin typeface="Times New Roman" pitchFamily="18" charset="0"/>
                        <a:ea typeface="Times New Roman"/>
                        <a:cs typeface="Times New Roman" pitchFamily="18" charset="0"/>
                      </a:endParaRPr>
                    </a:p>
                  </a:txBody>
                  <a:tcPr marL="68580" marR="68580" marT="0" marB="0"/>
                </a:tc>
                <a:tc>
                  <a:txBody>
                    <a:bodyPr/>
                    <a:lstStyle/>
                    <a:p>
                      <a:pPr marL="0" marR="0" algn="l">
                        <a:lnSpc>
                          <a:spcPct val="150000"/>
                        </a:lnSpc>
                        <a:spcBef>
                          <a:spcPts val="5"/>
                        </a:spcBef>
                        <a:spcAft>
                          <a:spcPts val="0"/>
                        </a:spcAft>
                        <a:tabLst>
                          <a:tab pos="546735" algn="l"/>
                        </a:tabLst>
                      </a:pPr>
                      <a:r>
                        <a:rPr lang="en-US" sz="1400" dirty="0">
                          <a:latin typeface="Times New Roman" pitchFamily="18" charset="0"/>
                          <a:cs typeface="Times New Roman" pitchFamily="18" charset="0"/>
                        </a:rPr>
                        <a:t>low</a:t>
                      </a:r>
                      <a:endParaRPr lang="en-US" sz="1200" dirty="0">
                        <a:latin typeface="Times New Roman" pitchFamily="18" charset="0"/>
                        <a:ea typeface="Times New Roman"/>
                        <a:cs typeface="Times New Roman" pitchFamily="18" charset="0"/>
                      </a:endParaRPr>
                    </a:p>
                  </a:txBody>
                  <a:tcPr marL="68580" marR="68580" marT="0" marB="0"/>
                </a:tc>
                <a:tc>
                  <a:txBody>
                    <a:bodyPr/>
                    <a:lstStyle/>
                    <a:p>
                      <a:pPr marL="0" marR="0" algn="l">
                        <a:lnSpc>
                          <a:spcPct val="150000"/>
                        </a:lnSpc>
                        <a:spcBef>
                          <a:spcPts val="5"/>
                        </a:spcBef>
                        <a:spcAft>
                          <a:spcPts val="0"/>
                        </a:spcAft>
                        <a:tabLst>
                          <a:tab pos="546735" algn="l"/>
                        </a:tabLst>
                      </a:pPr>
                      <a:r>
                        <a:rPr lang="en-US" sz="1400">
                          <a:latin typeface="Times New Roman" pitchFamily="18" charset="0"/>
                          <a:cs typeface="Times New Roman" pitchFamily="18" charset="0"/>
                        </a:rPr>
                        <a:t>Managable</a:t>
                      </a:r>
                      <a:endParaRPr lang="en-US" sz="1200">
                        <a:latin typeface="Times New Roman" pitchFamily="18" charset="0"/>
                        <a:ea typeface="Times New Roman"/>
                        <a:cs typeface="Times New Roman" pitchFamily="18" charset="0"/>
                      </a:endParaRPr>
                    </a:p>
                  </a:txBody>
                  <a:tcPr marL="68580" marR="68580" marT="0" marB="0"/>
                </a:tc>
                <a:tc>
                  <a:txBody>
                    <a:bodyPr/>
                    <a:lstStyle/>
                    <a:p>
                      <a:pPr marL="0" marR="0" algn="l">
                        <a:lnSpc>
                          <a:spcPct val="150000"/>
                        </a:lnSpc>
                        <a:spcBef>
                          <a:spcPts val="5"/>
                        </a:spcBef>
                        <a:spcAft>
                          <a:spcPts val="0"/>
                        </a:spcAft>
                        <a:tabLst>
                          <a:tab pos="546735" algn="l"/>
                        </a:tabLst>
                      </a:pPr>
                      <a:r>
                        <a:rPr lang="en-US" sz="1400">
                          <a:latin typeface="Times New Roman" pitchFamily="18" charset="0"/>
                          <a:cs typeface="Times New Roman" pitchFamily="18" charset="0"/>
                        </a:rPr>
                        <a:t>Not Suitable</a:t>
                      </a:r>
                      <a:endParaRPr lang="en-US" sz="1200">
                        <a:latin typeface="Times New Roman" pitchFamily="18" charset="0"/>
                        <a:ea typeface="Times New Roman"/>
                        <a:cs typeface="Times New Roman" pitchFamily="18" charset="0"/>
                      </a:endParaRPr>
                    </a:p>
                  </a:txBody>
                  <a:tcPr marL="68580" marR="68580" marT="0" marB="0"/>
                </a:tc>
                <a:tc>
                  <a:txBody>
                    <a:bodyPr/>
                    <a:lstStyle/>
                    <a:p>
                      <a:pPr marL="0" marR="0" algn="l">
                        <a:lnSpc>
                          <a:spcPct val="150000"/>
                        </a:lnSpc>
                        <a:spcBef>
                          <a:spcPts val="5"/>
                        </a:spcBef>
                        <a:spcAft>
                          <a:spcPts val="0"/>
                        </a:spcAft>
                        <a:tabLst>
                          <a:tab pos="546735" algn="l"/>
                        </a:tabLst>
                      </a:pPr>
                      <a:r>
                        <a:rPr lang="en-US" sz="1400">
                          <a:latin typeface="Times New Roman" pitchFamily="18" charset="0"/>
                          <a:cs typeface="Times New Roman" pitchFamily="18" charset="0"/>
                        </a:rPr>
                        <a:t>Managable</a:t>
                      </a:r>
                      <a:endParaRPr lang="en-US" sz="1200">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val="10003"/>
                  </a:ext>
                </a:extLst>
              </a:tr>
              <a:tr h="190500">
                <a:tc>
                  <a:txBody>
                    <a:bodyPr/>
                    <a:lstStyle/>
                    <a:p>
                      <a:pPr marL="0" marR="0" algn="l">
                        <a:lnSpc>
                          <a:spcPct val="150000"/>
                        </a:lnSpc>
                        <a:spcBef>
                          <a:spcPts val="5"/>
                        </a:spcBef>
                        <a:spcAft>
                          <a:spcPts val="0"/>
                        </a:spcAft>
                        <a:tabLst>
                          <a:tab pos="546735" algn="l"/>
                        </a:tabLst>
                      </a:pPr>
                      <a:r>
                        <a:rPr lang="en-US" sz="1400">
                          <a:latin typeface="Times New Roman" pitchFamily="18" charset="0"/>
                          <a:cs typeface="Times New Roman" pitchFamily="18" charset="0"/>
                        </a:rPr>
                        <a:t>Low</a:t>
                      </a:r>
                      <a:endParaRPr lang="en-US" sz="1200">
                        <a:latin typeface="Times New Roman" pitchFamily="18" charset="0"/>
                        <a:ea typeface="Times New Roman"/>
                        <a:cs typeface="Times New Roman" pitchFamily="18" charset="0"/>
                      </a:endParaRPr>
                    </a:p>
                  </a:txBody>
                  <a:tcPr marL="68580" marR="68580" marT="0" marB="0"/>
                </a:tc>
                <a:tc>
                  <a:txBody>
                    <a:bodyPr/>
                    <a:lstStyle/>
                    <a:p>
                      <a:pPr marL="0" marR="0" algn="l">
                        <a:lnSpc>
                          <a:spcPct val="150000"/>
                        </a:lnSpc>
                        <a:spcBef>
                          <a:spcPts val="5"/>
                        </a:spcBef>
                        <a:spcAft>
                          <a:spcPts val="0"/>
                        </a:spcAft>
                        <a:tabLst>
                          <a:tab pos="546735" algn="l"/>
                        </a:tabLst>
                      </a:pPr>
                      <a:r>
                        <a:rPr lang="en-US" sz="1400" dirty="0">
                          <a:latin typeface="Times New Roman" pitchFamily="18" charset="0"/>
                          <a:cs typeface="Times New Roman" pitchFamily="18" charset="0"/>
                        </a:rPr>
                        <a:t>medium</a:t>
                      </a:r>
                      <a:endParaRPr lang="en-US" sz="1200" dirty="0">
                        <a:latin typeface="Times New Roman" pitchFamily="18" charset="0"/>
                        <a:ea typeface="Times New Roman"/>
                        <a:cs typeface="Times New Roman" pitchFamily="18" charset="0"/>
                      </a:endParaRPr>
                    </a:p>
                  </a:txBody>
                  <a:tcPr marL="68580" marR="68580" marT="0" marB="0"/>
                </a:tc>
                <a:tc>
                  <a:txBody>
                    <a:bodyPr/>
                    <a:lstStyle/>
                    <a:p>
                      <a:pPr marL="0" marR="0" algn="l">
                        <a:lnSpc>
                          <a:spcPct val="150000"/>
                        </a:lnSpc>
                        <a:spcBef>
                          <a:spcPts val="5"/>
                        </a:spcBef>
                        <a:spcAft>
                          <a:spcPts val="0"/>
                        </a:spcAft>
                        <a:tabLst>
                          <a:tab pos="546735" algn="l"/>
                        </a:tabLst>
                      </a:pPr>
                      <a:r>
                        <a:rPr lang="en-US" sz="1400">
                          <a:latin typeface="Times New Roman" pitchFamily="18" charset="0"/>
                          <a:cs typeface="Times New Roman" pitchFamily="18" charset="0"/>
                        </a:rPr>
                        <a:t>suitable</a:t>
                      </a:r>
                      <a:endParaRPr lang="en-US" sz="1200">
                        <a:latin typeface="Times New Roman" pitchFamily="18" charset="0"/>
                        <a:ea typeface="Times New Roman"/>
                        <a:cs typeface="Times New Roman" pitchFamily="18" charset="0"/>
                      </a:endParaRPr>
                    </a:p>
                  </a:txBody>
                  <a:tcPr marL="68580" marR="68580" marT="0" marB="0"/>
                </a:tc>
                <a:tc>
                  <a:txBody>
                    <a:bodyPr/>
                    <a:lstStyle/>
                    <a:p>
                      <a:pPr marL="0" marR="0" algn="l">
                        <a:lnSpc>
                          <a:spcPct val="150000"/>
                        </a:lnSpc>
                        <a:spcBef>
                          <a:spcPts val="5"/>
                        </a:spcBef>
                        <a:spcAft>
                          <a:spcPts val="0"/>
                        </a:spcAft>
                        <a:tabLst>
                          <a:tab pos="546735" algn="l"/>
                        </a:tabLst>
                      </a:pPr>
                      <a:r>
                        <a:rPr lang="en-US" sz="1400">
                          <a:latin typeface="Times New Roman" pitchFamily="18" charset="0"/>
                          <a:cs typeface="Times New Roman" pitchFamily="18" charset="0"/>
                        </a:rPr>
                        <a:t>Managable</a:t>
                      </a:r>
                      <a:endParaRPr lang="en-US" sz="1200">
                        <a:latin typeface="Times New Roman" pitchFamily="18" charset="0"/>
                        <a:ea typeface="Times New Roman"/>
                        <a:cs typeface="Times New Roman" pitchFamily="18" charset="0"/>
                      </a:endParaRPr>
                    </a:p>
                  </a:txBody>
                  <a:tcPr marL="68580" marR="68580" marT="0" marB="0"/>
                </a:tc>
                <a:tc>
                  <a:txBody>
                    <a:bodyPr/>
                    <a:lstStyle/>
                    <a:p>
                      <a:pPr marL="0" marR="0" algn="l">
                        <a:lnSpc>
                          <a:spcPct val="150000"/>
                        </a:lnSpc>
                        <a:spcBef>
                          <a:spcPts val="5"/>
                        </a:spcBef>
                        <a:spcAft>
                          <a:spcPts val="0"/>
                        </a:spcAft>
                        <a:tabLst>
                          <a:tab pos="546735" algn="l"/>
                        </a:tabLst>
                      </a:pPr>
                      <a:r>
                        <a:rPr lang="en-US" sz="1400">
                          <a:latin typeface="Times New Roman" pitchFamily="18" charset="0"/>
                          <a:cs typeface="Times New Roman" pitchFamily="18" charset="0"/>
                        </a:rPr>
                        <a:t>Suitable</a:t>
                      </a:r>
                      <a:endParaRPr lang="en-US" sz="1200">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val="10004"/>
                  </a:ext>
                </a:extLst>
              </a:tr>
              <a:tr h="190500">
                <a:tc>
                  <a:txBody>
                    <a:bodyPr/>
                    <a:lstStyle/>
                    <a:p>
                      <a:pPr marL="0" marR="0" algn="l">
                        <a:lnSpc>
                          <a:spcPct val="150000"/>
                        </a:lnSpc>
                        <a:spcBef>
                          <a:spcPts val="5"/>
                        </a:spcBef>
                        <a:spcAft>
                          <a:spcPts val="0"/>
                        </a:spcAft>
                        <a:tabLst>
                          <a:tab pos="546735" algn="l"/>
                        </a:tabLst>
                      </a:pPr>
                      <a:r>
                        <a:rPr lang="en-US" sz="1400">
                          <a:latin typeface="Times New Roman" pitchFamily="18" charset="0"/>
                          <a:cs typeface="Times New Roman" pitchFamily="18" charset="0"/>
                        </a:rPr>
                        <a:t>medium</a:t>
                      </a:r>
                      <a:endParaRPr lang="en-US" sz="1200">
                        <a:latin typeface="Times New Roman" pitchFamily="18" charset="0"/>
                        <a:ea typeface="Times New Roman"/>
                        <a:cs typeface="Times New Roman" pitchFamily="18" charset="0"/>
                      </a:endParaRPr>
                    </a:p>
                  </a:txBody>
                  <a:tcPr marL="68580" marR="68580" marT="0" marB="0"/>
                </a:tc>
                <a:tc>
                  <a:txBody>
                    <a:bodyPr/>
                    <a:lstStyle/>
                    <a:p>
                      <a:pPr marL="0" marR="0" algn="l">
                        <a:lnSpc>
                          <a:spcPct val="150000"/>
                        </a:lnSpc>
                        <a:spcBef>
                          <a:spcPts val="5"/>
                        </a:spcBef>
                        <a:spcAft>
                          <a:spcPts val="0"/>
                        </a:spcAft>
                        <a:tabLst>
                          <a:tab pos="546735" algn="l"/>
                        </a:tabLst>
                      </a:pPr>
                      <a:r>
                        <a:rPr lang="en-US" sz="1400" dirty="0">
                          <a:latin typeface="Times New Roman" pitchFamily="18" charset="0"/>
                          <a:cs typeface="Times New Roman" pitchFamily="18" charset="0"/>
                        </a:rPr>
                        <a:t>medium</a:t>
                      </a:r>
                      <a:endParaRPr lang="en-US" sz="1200" dirty="0">
                        <a:latin typeface="Times New Roman" pitchFamily="18" charset="0"/>
                        <a:ea typeface="Times New Roman"/>
                        <a:cs typeface="Times New Roman" pitchFamily="18" charset="0"/>
                      </a:endParaRPr>
                    </a:p>
                  </a:txBody>
                  <a:tcPr marL="68580" marR="68580" marT="0" marB="0"/>
                </a:tc>
                <a:tc>
                  <a:txBody>
                    <a:bodyPr/>
                    <a:lstStyle/>
                    <a:p>
                      <a:pPr marL="0" marR="0" algn="l">
                        <a:lnSpc>
                          <a:spcPct val="150000"/>
                        </a:lnSpc>
                        <a:spcBef>
                          <a:spcPts val="5"/>
                        </a:spcBef>
                        <a:spcAft>
                          <a:spcPts val="0"/>
                        </a:spcAft>
                        <a:tabLst>
                          <a:tab pos="546735" algn="l"/>
                        </a:tabLst>
                      </a:pPr>
                      <a:r>
                        <a:rPr lang="en-US" sz="1400">
                          <a:latin typeface="Times New Roman" pitchFamily="18" charset="0"/>
                          <a:cs typeface="Times New Roman" pitchFamily="18" charset="0"/>
                        </a:rPr>
                        <a:t>Not Suitable</a:t>
                      </a:r>
                      <a:endParaRPr lang="en-US" sz="1200">
                        <a:latin typeface="Times New Roman" pitchFamily="18" charset="0"/>
                        <a:ea typeface="Times New Roman"/>
                        <a:cs typeface="Times New Roman" pitchFamily="18" charset="0"/>
                      </a:endParaRPr>
                    </a:p>
                  </a:txBody>
                  <a:tcPr marL="68580" marR="68580" marT="0" marB="0"/>
                </a:tc>
                <a:tc>
                  <a:txBody>
                    <a:bodyPr/>
                    <a:lstStyle/>
                    <a:p>
                      <a:pPr marL="0" marR="0" algn="l">
                        <a:lnSpc>
                          <a:spcPct val="150000"/>
                        </a:lnSpc>
                        <a:spcBef>
                          <a:spcPts val="5"/>
                        </a:spcBef>
                        <a:spcAft>
                          <a:spcPts val="0"/>
                        </a:spcAft>
                        <a:tabLst>
                          <a:tab pos="546735" algn="l"/>
                        </a:tabLst>
                      </a:pPr>
                      <a:r>
                        <a:rPr lang="en-US" sz="1400">
                          <a:latin typeface="Times New Roman" pitchFamily="18" charset="0"/>
                          <a:cs typeface="Times New Roman" pitchFamily="18" charset="0"/>
                        </a:rPr>
                        <a:t>Not Suitable</a:t>
                      </a:r>
                      <a:endParaRPr lang="en-US" sz="1200">
                        <a:latin typeface="Times New Roman" pitchFamily="18" charset="0"/>
                        <a:ea typeface="Times New Roman"/>
                        <a:cs typeface="Times New Roman" pitchFamily="18" charset="0"/>
                      </a:endParaRPr>
                    </a:p>
                  </a:txBody>
                  <a:tcPr marL="68580" marR="68580" marT="0" marB="0"/>
                </a:tc>
                <a:tc>
                  <a:txBody>
                    <a:bodyPr/>
                    <a:lstStyle/>
                    <a:p>
                      <a:pPr marL="0" marR="0" algn="l">
                        <a:lnSpc>
                          <a:spcPct val="150000"/>
                        </a:lnSpc>
                        <a:spcBef>
                          <a:spcPts val="5"/>
                        </a:spcBef>
                        <a:spcAft>
                          <a:spcPts val="0"/>
                        </a:spcAft>
                        <a:tabLst>
                          <a:tab pos="546735" algn="l"/>
                        </a:tabLst>
                      </a:pPr>
                      <a:r>
                        <a:rPr lang="en-US" sz="1400">
                          <a:latin typeface="Times New Roman" pitchFamily="18" charset="0"/>
                          <a:cs typeface="Times New Roman" pitchFamily="18" charset="0"/>
                        </a:rPr>
                        <a:t>Not Suitable</a:t>
                      </a:r>
                      <a:endParaRPr lang="en-US" sz="1200">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val="10005"/>
                  </a:ext>
                </a:extLst>
              </a:tr>
              <a:tr h="190500">
                <a:tc>
                  <a:txBody>
                    <a:bodyPr/>
                    <a:lstStyle/>
                    <a:p>
                      <a:pPr marL="0" marR="0" algn="l">
                        <a:lnSpc>
                          <a:spcPct val="150000"/>
                        </a:lnSpc>
                        <a:spcBef>
                          <a:spcPts val="5"/>
                        </a:spcBef>
                        <a:spcAft>
                          <a:spcPts val="0"/>
                        </a:spcAft>
                        <a:tabLst>
                          <a:tab pos="546735" algn="l"/>
                        </a:tabLst>
                      </a:pPr>
                      <a:r>
                        <a:rPr lang="en-US" sz="1400">
                          <a:latin typeface="Times New Roman" pitchFamily="18" charset="0"/>
                          <a:cs typeface="Times New Roman" pitchFamily="18" charset="0"/>
                        </a:rPr>
                        <a:t>High</a:t>
                      </a:r>
                      <a:endParaRPr lang="en-US" sz="1200">
                        <a:latin typeface="Times New Roman" pitchFamily="18" charset="0"/>
                        <a:ea typeface="Times New Roman"/>
                        <a:cs typeface="Times New Roman" pitchFamily="18" charset="0"/>
                      </a:endParaRPr>
                    </a:p>
                  </a:txBody>
                  <a:tcPr marL="68580" marR="68580" marT="0" marB="0"/>
                </a:tc>
                <a:tc>
                  <a:txBody>
                    <a:bodyPr/>
                    <a:lstStyle/>
                    <a:p>
                      <a:pPr marL="0" marR="0" algn="l">
                        <a:lnSpc>
                          <a:spcPct val="150000"/>
                        </a:lnSpc>
                        <a:spcBef>
                          <a:spcPts val="5"/>
                        </a:spcBef>
                        <a:spcAft>
                          <a:spcPts val="0"/>
                        </a:spcAft>
                        <a:tabLst>
                          <a:tab pos="546735" algn="l"/>
                        </a:tabLst>
                      </a:pPr>
                      <a:r>
                        <a:rPr lang="en-US" sz="1400" dirty="0">
                          <a:latin typeface="Times New Roman" pitchFamily="18" charset="0"/>
                          <a:cs typeface="Times New Roman" pitchFamily="18" charset="0"/>
                        </a:rPr>
                        <a:t>medium</a:t>
                      </a:r>
                      <a:endParaRPr lang="en-US" sz="1200" dirty="0">
                        <a:latin typeface="Times New Roman" pitchFamily="18" charset="0"/>
                        <a:ea typeface="Times New Roman"/>
                        <a:cs typeface="Times New Roman" pitchFamily="18" charset="0"/>
                      </a:endParaRPr>
                    </a:p>
                  </a:txBody>
                  <a:tcPr marL="68580" marR="68580" marT="0" marB="0"/>
                </a:tc>
                <a:tc>
                  <a:txBody>
                    <a:bodyPr/>
                    <a:lstStyle/>
                    <a:p>
                      <a:pPr marL="0" marR="0" algn="l">
                        <a:lnSpc>
                          <a:spcPct val="150000"/>
                        </a:lnSpc>
                        <a:spcBef>
                          <a:spcPts val="5"/>
                        </a:spcBef>
                        <a:spcAft>
                          <a:spcPts val="0"/>
                        </a:spcAft>
                        <a:tabLst>
                          <a:tab pos="546735" algn="l"/>
                        </a:tabLst>
                      </a:pPr>
                      <a:r>
                        <a:rPr lang="en-US" sz="1400" dirty="0">
                          <a:latin typeface="Times New Roman" pitchFamily="18" charset="0"/>
                          <a:cs typeface="Times New Roman" pitchFamily="18" charset="0"/>
                        </a:rPr>
                        <a:t>Not Suitable</a:t>
                      </a:r>
                      <a:endParaRPr lang="en-US" sz="1200" dirty="0">
                        <a:latin typeface="Times New Roman" pitchFamily="18" charset="0"/>
                        <a:ea typeface="Times New Roman"/>
                        <a:cs typeface="Times New Roman" pitchFamily="18" charset="0"/>
                      </a:endParaRPr>
                    </a:p>
                  </a:txBody>
                  <a:tcPr marL="68580" marR="68580" marT="0" marB="0"/>
                </a:tc>
                <a:tc>
                  <a:txBody>
                    <a:bodyPr/>
                    <a:lstStyle/>
                    <a:p>
                      <a:pPr marL="0" marR="0" algn="l">
                        <a:lnSpc>
                          <a:spcPct val="150000"/>
                        </a:lnSpc>
                        <a:spcBef>
                          <a:spcPts val="5"/>
                        </a:spcBef>
                        <a:spcAft>
                          <a:spcPts val="0"/>
                        </a:spcAft>
                        <a:tabLst>
                          <a:tab pos="546735" algn="l"/>
                        </a:tabLst>
                      </a:pPr>
                      <a:r>
                        <a:rPr lang="en-US" sz="1400">
                          <a:latin typeface="Times New Roman" pitchFamily="18" charset="0"/>
                          <a:cs typeface="Times New Roman" pitchFamily="18" charset="0"/>
                        </a:rPr>
                        <a:t>Not Suitable</a:t>
                      </a:r>
                      <a:endParaRPr lang="en-US" sz="1200">
                        <a:latin typeface="Times New Roman" pitchFamily="18" charset="0"/>
                        <a:ea typeface="Times New Roman"/>
                        <a:cs typeface="Times New Roman" pitchFamily="18" charset="0"/>
                      </a:endParaRPr>
                    </a:p>
                  </a:txBody>
                  <a:tcPr marL="68580" marR="68580" marT="0" marB="0"/>
                </a:tc>
                <a:tc>
                  <a:txBody>
                    <a:bodyPr/>
                    <a:lstStyle/>
                    <a:p>
                      <a:pPr marL="0" marR="0" algn="l">
                        <a:lnSpc>
                          <a:spcPct val="150000"/>
                        </a:lnSpc>
                        <a:spcBef>
                          <a:spcPts val="5"/>
                        </a:spcBef>
                        <a:spcAft>
                          <a:spcPts val="0"/>
                        </a:spcAft>
                        <a:tabLst>
                          <a:tab pos="546735" algn="l"/>
                        </a:tabLst>
                      </a:pPr>
                      <a:r>
                        <a:rPr lang="en-US" sz="1400">
                          <a:latin typeface="Times New Roman" pitchFamily="18" charset="0"/>
                          <a:cs typeface="Times New Roman" pitchFamily="18" charset="0"/>
                        </a:rPr>
                        <a:t>Not Suitable</a:t>
                      </a:r>
                      <a:endParaRPr lang="en-US" sz="1200">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val="10006"/>
                  </a:ext>
                </a:extLst>
              </a:tr>
              <a:tr h="190500">
                <a:tc>
                  <a:txBody>
                    <a:bodyPr/>
                    <a:lstStyle/>
                    <a:p>
                      <a:pPr marL="0" marR="0" algn="l">
                        <a:lnSpc>
                          <a:spcPct val="150000"/>
                        </a:lnSpc>
                        <a:spcBef>
                          <a:spcPts val="5"/>
                        </a:spcBef>
                        <a:spcAft>
                          <a:spcPts val="0"/>
                        </a:spcAft>
                        <a:tabLst>
                          <a:tab pos="546735" algn="l"/>
                        </a:tabLst>
                      </a:pPr>
                      <a:r>
                        <a:rPr lang="en-US" sz="1400">
                          <a:latin typeface="Times New Roman" pitchFamily="18" charset="0"/>
                          <a:cs typeface="Times New Roman" pitchFamily="18" charset="0"/>
                        </a:rPr>
                        <a:t>Low</a:t>
                      </a:r>
                      <a:endParaRPr lang="en-US" sz="1200">
                        <a:latin typeface="Times New Roman" pitchFamily="18" charset="0"/>
                        <a:ea typeface="Times New Roman"/>
                        <a:cs typeface="Times New Roman" pitchFamily="18" charset="0"/>
                      </a:endParaRPr>
                    </a:p>
                  </a:txBody>
                  <a:tcPr marL="68580" marR="68580" marT="0" marB="0"/>
                </a:tc>
                <a:tc>
                  <a:txBody>
                    <a:bodyPr/>
                    <a:lstStyle/>
                    <a:p>
                      <a:pPr marL="0" marR="0" algn="l">
                        <a:lnSpc>
                          <a:spcPct val="150000"/>
                        </a:lnSpc>
                        <a:spcBef>
                          <a:spcPts val="5"/>
                        </a:spcBef>
                        <a:spcAft>
                          <a:spcPts val="0"/>
                        </a:spcAft>
                        <a:tabLst>
                          <a:tab pos="546735" algn="l"/>
                        </a:tabLst>
                      </a:pPr>
                      <a:r>
                        <a:rPr lang="en-US" sz="1400" dirty="0">
                          <a:latin typeface="Times New Roman" pitchFamily="18" charset="0"/>
                          <a:cs typeface="Times New Roman" pitchFamily="18" charset="0"/>
                        </a:rPr>
                        <a:t>High</a:t>
                      </a:r>
                      <a:endParaRPr lang="en-US" sz="1200" dirty="0">
                        <a:latin typeface="Times New Roman" pitchFamily="18" charset="0"/>
                        <a:ea typeface="Times New Roman"/>
                        <a:cs typeface="Times New Roman" pitchFamily="18" charset="0"/>
                      </a:endParaRPr>
                    </a:p>
                  </a:txBody>
                  <a:tcPr marL="68580" marR="68580" marT="0" marB="0"/>
                </a:tc>
                <a:tc>
                  <a:txBody>
                    <a:bodyPr/>
                    <a:lstStyle/>
                    <a:p>
                      <a:pPr marL="0" marR="0" algn="l">
                        <a:lnSpc>
                          <a:spcPct val="150000"/>
                        </a:lnSpc>
                        <a:spcBef>
                          <a:spcPts val="5"/>
                        </a:spcBef>
                        <a:spcAft>
                          <a:spcPts val="0"/>
                        </a:spcAft>
                        <a:tabLst>
                          <a:tab pos="546735" algn="l"/>
                        </a:tabLst>
                      </a:pPr>
                      <a:r>
                        <a:rPr lang="en-US" sz="1400" dirty="0">
                          <a:latin typeface="Times New Roman" pitchFamily="18" charset="0"/>
                          <a:cs typeface="Times New Roman" pitchFamily="18" charset="0"/>
                        </a:rPr>
                        <a:t>Not Suitable</a:t>
                      </a:r>
                      <a:endParaRPr lang="en-US" sz="1200" dirty="0">
                        <a:latin typeface="Times New Roman" pitchFamily="18" charset="0"/>
                        <a:ea typeface="Times New Roman"/>
                        <a:cs typeface="Times New Roman" pitchFamily="18" charset="0"/>
                      </a:endParaRPr>
                    </a:p>
                  </a:txBody>
                  <a:tcPr marL="68580" marR="68580" marT="0" marB="0"/>
                </a:tc>
                <a:tc>
                  <a:txBody>
                    <a:bodyPr/>
                    <a:lstStyle/>
                    <a:p>
                      <a:pPr marL="0" marR="0" algn="l">
                        <a:lnSpc>
                          <a:spcPct val="150000"/>
                        </a:lnSpc>
                        <a:spcBef>
                          <a:spcPts val="5"/>
                        </a:spcBef>
                        <a:spcAft>
                          <a:spcPts val="0"/>
                        </a:spcAft>
                        <a:tabLst>
                          <a:tab pos="546735" algn="l"/>
                        </a:tabLst>
                      </a:pPr>
                      <a:r>
                        <a:rPr lang="en-US" sz="1400" dirty="0">
                          <a:latin typeface="Times New Roman" pitchFamily="18" charset="0"/>
                          <a:cs typeface="Times New Roman" pitchFamily="18" charset="0"/>
                        </a:rPr>
                        <a:t>Not Suitable</a:t>
                      </a:r>
                      <a:endParaRPr lang="en-US" sz="1200" dirty="0">
                        <a:latin typeface="Times New Roman" pitchFamily="18" charset="0"/>
                        <a:ea typeface="Times New Roman"/>
                        <a:cs typeface="Times New Roman" pitchFamily="18" charset="0"/>
                      </a:endParaRPr>
                    </a:p>
                  </a:txBody>
                  <a:tcPr marL="68580" marR="68580" marT="0" marB="0"/>
                </a:tc>
                <a:tc>
                  <a:txBody>
                    <a:bodyPr/>
                    <a:lstStyle/>
                    <a:p>
                      <a:pPr marL="0" marR="0" algn="l">
                        <a:lnSpc>
                          <a:spcPct val="150000"/>
                        </a:lnSpc>
                        <a:spcBef>
                          <a:spcPts val="5"/>
                        </a:spcBef>
                        <a:spcAft>
                          <a:spcPts val="0"/>
                        </a:spcAft>
                        <a:tabLst>
                          <a:tab pos="546735" algn="l"/>
                        </a:tabLst>
                      </a:pPr>
                      <a:r>
                        <a:rPr lang="en-US" sz="1400" dirty="0">
                          <a:latin typeface="Times New Roman" pitchFamily="18" charset="0"/>
                          <a:cs typeface="Times New Roman" pitchFamily="18" charset="0"/>
                        </a:rPr>
                        <a:t>Not Suitable</a:t>
                      </a:r>
                      <a:endParaRPr lang="en-US" sz="1200" dirty="0">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val="10007"/>
                  </a:ext>
                </a:extLst>
              </a:tr>
              <a:tr h="190500">
                <a:tc>
                  <a:txBody>
                    <a:bodyPr/>
                    <a:lstStyle/>
                    <a:p>
                      <a:pPr marL="0" marR="0" algn="l">
                        <a:lnSpc>
                          <a:spcPct val="150000"/>
                        </a:lnSpc>
                        <a:spcBef>
                          <a:spcPts val="5"/>
                        </a:spcBef>
                        <a:spcAft>
                          <a:spcPts val="0"/>
                        </a:spcAft>
                        <a:tabLst>
                          <a:tab pos="546735" algn="l"/>
                        </a:tabLst>
                      </a:pPr>
                      <a:r>
                        <a:rPr lang="en-US" sz="1400">
                          <a:latin typeface="Times New Roman" pitchFamily="18" charset="0"/>
                          <a:cs typeface="Times New Roman" pitchFamily="18" charset="0"/>
                        </a:rPr>
                        <a:t>medium</a:t>
                      </a:r>
                      <a:endParaRPr lang="en-US" sz="1200">
                        <a:latin typeface="Times New Roman" pitchFamily="18" charset="0"/>
                        <a:ea typeface="Times New Roman"/>
                        <a:cs typeface="Times New Roman" pitchFamily="18" charset="0"/>
                      </a:endParaRPr>
                    </a:p>
                  </a:txBody>
                  <a:tcPr marL="68580" marR="68580" marT="0" marB="0"/>
                </a:tc>
                <a:tc>
                  <a:txBody>
                    <a:bodyPr/>
                    <a:lstStyle/>
                    <a:p>
                      <a:pPr marL="0" marR="0" algn="l">
                        <a:lnSpc>
                          <a:spcPct val="150000"/>
                        </a:lnSpc>
                        <a:spcBef>
                          <a:spcPts val="5"/>
                        </a:spcBef>
                        <a:spcAft>
                          <a:spcPts val="0"/>
                        </a:spcAft>
                        <a:tabLst>
                          <a:tab pos="546735" algn="l"/>
                        </a:tabLst>
                      </a:pPr>
                      <a:r>
                        <a:rPr lang="en-US" sz="1400" dirty="0">
                          <a:latin typeface="Times New Roman" pitchFamily="18" charset="0"/>
                          <a:cs typeface="Times New Roman" pitchFamily="18" charset="0"/>
                        </a:rPr>
                        <a:t>High</a:t>
                      </a:r>
                      <a:endParaRPr lang="en-US" sz="1200" dirty="0">
                        <a:latin typeface="Times New Roman" pitchFamily="18" charset="0"/>
                        <a:ea typeface="Times New Roman"/>
                        <a:cs typeface="Times New Roman" pitchFamily="18" charset="0"/>
                      </a:endParaRPr>
                    </a:p>
                  </a:txBody>
                  <a:tcPr marL="68580" marR="68580" marT="0" marB="0"/>
                </a:tc>
                <a:tc>
                  <a:txBody>
                    <a:bodyPr/>
                    <a:lstStyle/>
                    <a:p>
                      <a:pPr marL="0" marR="0" algn="l">
                        <a:lnSpc>
                          <a:spcPct val="150000"/>
                        </a:lnSpc>
                        <a:spcBef>
                          <a:spcPts val="5"/>
                        </a:spcBef>
                        <a:spcAft>
                          <a:spcPts val="0"/>
                        </a:spcAft>
                        <a:tabLst>
                          <a:tab pos="546735" algn="l"/>
                        </a:tabLst>
                      </a:pPr>
                      <a:r>
                        <a:rPr lang="en-US" sz="1400" dirty="0">
                          <a:latin typeface="Times New Roman" pitchFamily="18" charset="0"/>
                          <a:cs typeface="Times New Roman" pitchFamily="18" charset="0"/>
                        </a:rPr>
                        <a:t>Not Suitable</a:t>
                      </a:r>
                      <a:endParaRPr lang="en-US" sz="1200" dirty="0">
                        <a:latin typeface="Times New Roman" pitchFamily="18" charset="0"/>
                        <a:ea typeface="Times New Roman"/>
                        <a:cs typeface="Times New Roman" pitchFamily="18" charset="0"/>
                      </a:endParaRPr>
                    </a:p>
                  </a:txBody>
                  <a:tcPr marL="68580" marR="68580" marT="0" marB="0"/>
                </a:tc>
                <a:tc>
                  <a:txBody>
                    <a:bodyPr/>
                    <a:lstStyle/>
                    <a:p>
                      <a:pPr marL="0" marR="0" algn="l">
                        <a:lnSpc>
                          <a:spcPct val="150000"/>
                        </a:lnSpc>
                        <a:spcBef>
                          <a:spcPts val="5"/>
                        </a:spcBef>
                        <a:spcAft>
                          <a:spcPts val="0"/>
                        </a:spcAft>
                        <a:tabLst>
                          <a:tab pos="546735" algn="l"/>
                        </a:tabLst>
                      </a:pPr>
                      <a:r>
                        <a:rPr lang="en-US" sz="1400" dirty="0">
                          <a:latin typeface="Times New Roman" pitchFamily="18" charset="0"/>
                          <a:cs typeface="Times New Roman" pitchFamily="18" charset="0"/>
                        </a:rPr>
                        <a:t>Not Suitable</a:t>
                      </a:r>
                      <a:endParaRPr lang="en-US" sz="1200" dirty="0">
                        <a:latin typeface="Times New Roman" pitchFamily="18" charset="0"/>
                        <a:ea typeface="Times New Roman"/>
                        <a:cs typeface="Times New Roman" pitchFamily="18" charset="0"/>
                      </a:endParaRPr>
                    </a:p>
                  </a:txBody>
                  <a:tcPr marL="68580" marR="68580" marT="0" marB="0"/>
                </a:tc>
                <a:tc>
                  <a:txBody>
                    <a:bodyPr/>
                    <a:lstStyle/>
                    <a:p>
                      <a:pPr marL="0" marR="0" algn="l">
                        <a:lnSpc>
                          <a:spcPct val="150000"/>
                        </a:lnSpc>
                        <a:spcBef>
                          <a:spcPts val="5"/>
                        </a:spcBef>
                        <a:spcAft>
                          <a:spcPts val="0"/>
                        </a:spcAft>
                        <a:tabLst>
                          <a:tab pos="546735" algn="l"/>
                        </a:tabLst>
                      </a:pPr>
                      <a:r>
                        <a:rPr lang="en-US" sz="1400" dirty="0">
                          <a:latin typeface="Times New Roman" pitchFamily="18" charset="0"/>
                          <a:cs typeface="Times New Roman" pitchFamily="18" charset="0"/>
                        </a:rPr>
                        <a:t>Not Suitable</a:t>
                      </a:r>
                      <a:endParaRPr lang="en-US" sz="1200" dirty="0">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val="10008"/>
                  </a:ext>
                </a:extLst>
              </a:tr>
              <a:tr h="233045">
                <a:tc>
                  <a:txBody>
                    <a:bodyPr/>
                    <a:lstStyle/>
                    <a:p>
                      <a:pPr marL="0" marR="0" algn="l">
                        <a:lnSpc>
                          <a:spcPct val="150000"/>
                        </a:lnSpc>
                        <a:spcBef>
                          <a:spcPts val="5"/>
                        </a:spcBef>
                        <a:spcAft>
                          <a:spcPts val="0"/>
                        </a:spcAft>
                        <a:tabLst>
                          <a:tab pos="546735" algn="l"/>
                        </a:tabLst>
                      </a:pPr>
                      <a:r>
                        <a:rPr lang="en-US" sz="1400" dirty="0">
                          <a:latin typeface="Times New Roman" pitchFamily="18" charset="0"/>
                          <a:cs typeface="Times New Roman" pitchFamily="18" charset="0"/>
                        </a:rPr>
                        <a:t>High</a:t>
                      </a:r>
                      <a:endParaRPr lang="en-US" sz="1200" dirty="0">
                        <a:latin typeface="Times New Roman" pitchFamily="18" charset="0"/>
                        <a:ea typeface="Times New Roman"/>
                        <a:cs typeface="Times New Roman" pitchFamily="18" charset="0"/>
                      </a:endParaRPr>
                    </a:p>
                  </a:txBody>
                  <a:tcPr marL="68580" marR="68580" marT="0" marB="0"/>
                </a:tc>
                <a:tc>
                  <a:txBody>
                    <a:bodyPr/>
                    <a:lstStyle/>
                    <a:p>
                      <a:pPr marL="0" marR="0" algn="l">
                        <a:lnSpc>
                          <a:spcPct val="150000"/>
                        </a:lnSpc>
                        <a:spcBef>
                          <a:spcPts val="5"/>
                        </a:spcBef>
                        <a:spcAft>
                          <a:spcPts val="0"/>
                        </a:spcAft>
                        <a:tabLst>
                          <a:tab pos="546735" algn="l"/>
                        </a:tabLst>
                      </a:pPr>
                      <a:r>
                        <a:rPr lang="en-US" sz="1400">
                          <a:latin typeface="Times New Roman" pitchFamily="18" charset="0"/>
                          <a:cs typeface="Times New Roman" pitchFamily="18" charset="0"/>
                        </a:rPr>
                        <a:t>High</a:t>
                      </a:r>
                      <a:endParaRPr lang="en-US" sz="1200">
                        <a:latin typeface="Times New Roman" pitchFamily="18" charset="0"/>
                        <a:ea typeface="Times New Roman"/>
                        <a:cs typeface="Times New Roman" pitchFamily="18" charset="0"/>
                      </a:endParaRPr>
                    </a:p>
                  </a:txBody>
                  <a:tcPr marL="68580" marR="68580" marT="0" marB="0"/>
                </a:tc>
                <a:tc>
                  <a:txBody>
                    <a:bodyPr/>
                    <a:lstStyle/>
                    <a:p>
                      <a:pPr marL="0" marR="0" algn="l">
                        <a:lnSpc>
                          <a:spcPct val="150000"/>
                        </a:lnSpc>
                        <a:spcBef>
                          <a:spcPts val="5"/>
                        </a:spcBef>
                        <a:spcAft>
                          <a:spcPts val="0"/>
                        </a:spcAft>
                        <a:tabLst>
                          <a:tab pos="546735" algn="l"/>
                        </a:tabLst>
                      </a:pPr>
                      <a:r>
                        <a:rPr lang="en-US" sz="1400" dirty="0">
                          <a:latin typeface="Times New Roman" pitchFamily="18" charset="0"/>
                          <a:cs typeface="Times New Roman" pitchFamily="18" charset="0"/>
                        </a:rPr>
                        <a:t>Not Suitable</a:t>
                      </a:r>
                      <a:endParaRPr lang="en-US" sz="1200" dirty="0">
                        <a:latin typeface="Times New Roman" pitchFamily="18" charset="0"/>
                        <a:ea typeface="Times New Roman"/>
                        <a:cs typeface="Times New Roman" pitchFamily="18" charset="0"/>
                      </a:endParaRPr>
                    </a:p>
                  </a:txBody>
                  <a:tcPr marL="68580" marR="68580" marT="0" marB="0"/>
                </a:tc>
                <a:tc>
                  <a:txBody>
                    <a:bodyPr/>
                    <a:lstStyle/>
                    <a:p>
                      <a:pPr marL="0" marR="0" algn="l">
                        <a:lnSpc>
                          <a:spcPct val="150000"/>
                        </a:lnSpc>
                        <a:spcBef>
                          <a:spcPts val="5"/>
                        </a:spcBef>
                        <a:spcAft>
                          <a:spcPts val="0"/>
                        </a:spcAft>
                        <a:tabLst>
                          <a:tab pos="546735" algn="l"/>
                        </a:tabLst>
                      </a:pPr>
                      <a:r>
                        <a:rPr lang="en-US" sz="1400" dirty="0">
                          <a:latin typeface="Times New Roman" pitchFamily="18" charset="0"/>
                          <a:cs typeface="Times New Roman" pitchFamily="18" charset="0"/>
                        </a:rPr>
                        <a:t>Not Suitable</a:t>
                      </a:r>
                      <a:endParaRPr lang="en-US" sz="1200" dirty="0">
                        <a:latin typeface="Times New Roman" pitchFamily="18" charset="0"/>
                        <a:ea typeface="Times New Roman"/>
                        <a:cs typeface="Times New Roman" pitchFamily="18" charset="0"/>
                      </a:endParaRPr>
                    </a:p>
                  </a:txBody>
                  <a:tcPr marL="68580" marR="68580" marT="0" marB="0"/>
                </a:tc>
                <a:tc>
                  <a:txBody>
                    <a:bodyPr/>
                    <a:lstStyle/>
                    <a:p>
                      <a:pPr marL="0" marR="0" algn="l">
                        <a:lnSpc>
                          <a:spcPct val="150000"/>
                        </a:lnSpc>
                        <a:spcBef>
                          <a:spcPts val="5"/>
                        </a:spcBef>
                        <a:spcAft>
                          <a:spcPts val="0"/>
                        </a:spcAft>
                        <a:tabLst>
                          <a:tab pos="546735" algn="l"/>
                        </a:tabLst>
                      </a:pPr>
                      <a:r>
                        <a:rPr lang="en-US" sz="1400" dirty="0">
                          <a:latin typeface="Times New Roman" pitchFamily="18" charset="0"/>
                          <a:cs typeface="Times New Roman" pitchFamily="18" charset="0"/>
                        </a:rPr>
                        <a:t>Not Suitable</a:t>
                      </a:r>
                      <a:endParaRPr lang="en-US" sz="1200" dirty="0">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val="10009"/>
                  </a:ext>
                </a:extLst>
              </a:tr>
            </a:tbl>
          </a:graphicData>
        </a:graphic>
      </p:graphicFrame>
      <p:graphicFrame>
        <p:nvGraphicFramePr>
          <p:cNvPr id="4" name="Table 3"/>
          <p:cNvGraphicFramePr>
            <a:graphicFrameLocks noGrp="1"/>
          </p:cNvGraphicFramePr>
          <p:nvPr/>
        </p:nvGraphicFramePr>
        <p:xfrm>
          <a:off x="838200" y="5110480"/>
          <a:ext cx="7162800" cy="1290320"/>
        </p:xfrm>
        <a:graphic>
          <a:graphicData uri="http://schemas.openxmlformats.org/drawingml/2006/table">
            <a:tbl>
              <a:tblPr/>
              <a:tblGrid>
                <a:gridCol w="2109470">
                  <a:extLst>
                    <a:ext uri="{9D8B030D-6E8A-4147-A177-3AD203B41FA5}">
                      <a16:colId xmlns:a16="http://schemas.microsoft.com/office/drawing/2014/main" val="20000"/>
                    </a:ext>
                  </a:extLst>
                </a:gridCol>
                <a:gridCol w="2195830">
                  <a:extLst>
                    <a:ext uri="{9D8B030D-6E8A-4147-A177-3AD203B41FA5}">
                      <a16:colId xmlns:a16="http://schemas.microsoft.com/office/drawing/2014/main" val="20001"/>
                    </a:ext>
                  </a:extLst>
                </a:gridCol>
                <a:gridCol w="2857500">
                  <a:extLst>
                    <a:ext uri="{9D8B030D-6E8A-4147-A177-3AD203B41FA5}">
                      <a16:colId xmlns:a16="http://schemas.microsoft.com/office/drawing/2014/main" val="20002"/>
                    </a:ext>
                  </a:extLst>
                </a:gridCol>
              </a:tblGrid>
              <a:tr h="322580">
                <a:tc>
                  <a:txBody>
                    <a:bodyPr/>
                    <a:lstStyle/>
                    <a:p>
                      <a:pPr marL="0" marR="0">
                        <a:lnSpc>
                          <a:spcPct val="150000"/>
                        </a:lnSpc>
                        <a:spcBef>
                          <a:spcPts val="5"/>
                        </a:spcBef>
                        <a:spcAft>
                          <a:spcPts val="0"/>
                        </a:spcAft>
                        <a:tabLst>
                          <a:tab pos="546735" algn="l"/>
                        </a:tabLst>
                      </a:pPr>
                      <a:r>
                        <a:rPr lang="en-US" sz="1400" dirty="0">
                          <a:latin typeface="Times New Roman"/>
                          <a:ea typeface="Times New Roman"/>
                          <a:cs typeface="Times New Roman"/>
                        </a:rPr>
                        <a:t>SEVERITY</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marR="0">
                        <a:lnSpc>
                          <a:spcPct val="150000"/>
                        </a:lnSpc>
                        <a:spcBef>
                          <a:spcPts val="5"/>
                        </a:spcBef>
                        <a:spcAft>
                          <a:spcPts val="0"/>
                        </a:spcAft>
                        <a:tabLst>
                          <a:tab pos="546735" algn="l"/>
                        </a:tabLst>
                      </a:pPr>
                      <a:r>
                        <a:rPr lang="en-US" sz="1400" dirty="0">
                          <a:latin typeface="Times New Roman"/>
                          <a:ea typeface="Times New Roman"/>
                          <a:cs typeface="Times New Roman"/>
                        </a:rPr>
                        <a:t>Wind speed</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a:txBody>
                    <a:bodyPr/>
                    <a:lstStyle/>
                    <a:p>
                      <a:pPr marL="0" marR="0">
                        <a:lnSpc>
                          <a:spcPct val="150000"/>
                        </a:lnSpc>
                        <a:spcBef>
                          <a:spcPts val="5"/>
                        </a:spcBef>
                        <a:spcAft>
                          <a:spcPts val="0"/>
                        </a:spcAft>
                        <a:tabLst>
                          <a:tab pos="546735" algn="l"/>
                        </a:tabLst>
                      </a:pPr>
                      <a:r>
                        <a:rPr lang="en-US" sz="1400" dirty="0">
                          <a:latin typeface="Times New Roman"/>
                          <a:ea typeface="Times New Roman"/>
                          <a:cs typeface="Times New Roman"/>
                        </a:rPr>
                        <a:t>Humidity</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322580">
                <a:tc>
                  <a:txBody>
                    <a:bodyPr/>
                    <a:lstStyle/>
                    <a:p>
                      <a:pPr marL="0" marR="0">
                        <a:lnSpc>
                          <a:spcPct val="150000"/>
                        </a:lnSpc>
                        <a:spcBef>
                          <a:spcPts val="5"/>
                        </a:spcBef>
                        <a:spcAft>
                          <a:spcPts val="0"/>
                        </a:spcAft>
                        <a:tabLst>
                          <a:tab pos="546735" algn="l"/>
                        </a:tabLst>
                      </a:pPr>
                      <a:r>
                        <a:rPr lang="en-US" sz="1400" dirty="0">
                          <a:latin typeface="Times New Roman"/>
                          <a:ea typeface="Times New Roman"/>
                          <a:cs typeface="Times New Roman"/>
                        </a:rPr>
                        <a:t>LOW</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5"/>
                        </a:spcBef>
                        <a:spcAft>
                          <a:spcPts val="0"/>
                        </a:spcAft>
                        <a:tabLst>
                          <a:tab pos="546735" algn="l"/>
                        </a:tabLst>
                      </a:pPr>
                      <a:r>
                        <a:rPr lang="en-US" sz="1400" dirty="0">
                          <a:latin typeface="Times New Roman"/>
                          <a:ea typeface="Times New Roman"/>
                          <a:cs typeface="Times New Roman"/>
                        </a:rPr>
                        <a:t>&lt;3.0</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5"/>
                        </a:spcBef>
                        <a:spcAft>
                          <a:spcPts val="0"/>
                        </a:spcAft>
                        <a:tabLst>
                          <a:tab pos="546735" algn="l"/>
                        </a:tabLst>
                      </a:pPr>
                      <a:r>
                        <a:rPr lang="en-US" sz="1400">
                          <a:latin typeface="Times New Roman"/>
                          <a:ea typeface="Times New Roman"/>
                          <a:cs typeface="Times New Roman"/>
                        </a:rPr>
                        <a:t>&lt;60</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2580">
                <a:tc>
                  <a:txBody>
                    <a:bodyPr/>
                    <a:lstStyle/>
                    <a:p>
                      <a:pPr marL="0" marR="0">
                        <a:lnSpc>
                          <a:spcPct val="150000"/>
                        </a:lnSpc>
                        <a:spcBef>
                          <a:spcPts val="5"/>
                        </a:spcBef>
                        <a:spcAft>
                          <a:spcPts val="0"/>
                        </a:spcAft>
                        <a:tabLst>
                          <a:tab pos="546735" algn="l"/>
                        </a:tabLst>
                      </a:pPr>
                      <a:r>
                        <a:rPr lang="en-US" sz="1400" dirty="0">
                          <a:latin typeface="Times New Roman"/>
                          <a:ea typeface="Times New Roman"/>
                          <a:cs typeface="Times New Roman"/>
                        </a:rPr>
                        <a:t>MEDIAM </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5"/>
                        </a:spcBef>
                        <a:spcAft>
                          <a:spcPts val="0"/>
                        </a:spcAft>
                        <a:tabLst>
                          <a:tab pos="546735" algn="l"/>
                        </a:tabLst>
                      </a:pPr>
                      <a:r>
                        <a:rPr lang="en-US" sz="1400" dirty="0">
                          <a:latin typeface="Times New Roman"/>
                          <a:ea typeface="Times New Roman"/>
                          <a:cs typeface="Times New Roman"/>
                        </a:rPr>
                        <a:t>3.0-4.0</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5"/>
                        </a:spcBef>
                        <a:spcAft>
                          <a:spcPts val="0"/>
                        </a:spcAft>
                        <a:tabLst>
                          <a:tab pos="546735" algn="l"/>
                        </a:tabLst>
                      </a:pPr>
                      <a:r>
                        <a:rPr lang="en-US" sz="1400">
                          <a:latin typeface="Times New Roman"/>
                          <a:ea typeface="Times New Roman"/>
                          <a:cs typeface="Times New Roman"/>
                        </a:rPr>
                        <a:t>60-80</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2580">
                <a:tc>
                  <a:txBody>
                    <a:bodyPr/>
                    <a:lstStyle/>
                    <a:p>
                      <a:pPr marL="0" marR="0">
                        <a:lnSpc>
                          <a:spcPct val="150000"/>
                        </a:lnSpc>
                        <a:spcBef>
                          <a:spcPts val="5"/>
                        </a:spcBef>
                        <a:spcAft>
                          <a:spcPts val="0"/>
                        </a:spcAft>
                        <a:tabLst>
                          <a:tab pos="546735" algn="l"/>
                        </a:tabLst>
                      </a:pPr>
                      <a:r>
                        <a:rPr lang="en-US" sz="1400">
                          <a:latin typeface="Times New Roman"/>
                          <a:ea typeface="Times New Roman"/>
                          <a:cs typeface="Times New Roman"/>
                        </a:rPr>
                        <a:t>HIGH </a:t>
                      </a:r>
                      <a:endParaRPr lang="en-US"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5"/>
                        </a:spcBef>
                        <a:spcAft>
                          <a:spcPts val="0"/>
                        </a:spcAft>
                        <a:tabLst>
                          <a:tab pos="546735" algn="l"/>
                        </a:tabLst>
                      </a:pPr>
                      <a:r>
                        <a:rPr lang="en-US" sz="1400" dirty="0">
                          <a:latin typeface="Times New Roman"/>
                          <a:ea typeface="Times New Roman"/>
                          <a:cs typeface="Times New Roman"/>
                        </a:rPr>
                        <a:t>&gt;4.0</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5"/>
                        </a:spcBef>
                        <a:spcAft>
                          <a:spcPts val="0"/>
                        </a:spcAft>
                        <a:tabLst>
                          <a:tab pos="546735" algn="l"/>
                        </a:tabLst>
                      </a:pPr>
                      <a:r>
                        <a:rPr lang="en-US" sz="1400" dirty="0">
                          <a:latin typeface="Times New Roman"/>
                          <a:ea typeface="Times New Roman"/>
                          <a:cs typeface="Times New Roman"/>
                        </a:rPr>
                        <a:t>&gt;80</a:t>
                      </a:r>
                      <a:endParaRPr lang="en-US"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4337" name="Rectangle 1"/>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546100" algn="l"/>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906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ea typeface="Times New Roman" pitchFamily="18"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025" name="Picture 52"/>
          <p:cNvPicPr>
            <a:picLocks noChangeAspect="1" noChangeArrowheads="1"/>
          </p:cNvPicPr>
          <p:nvPr/>
        </p:nvPicPr>
        <p:blipFill>
          <a:blip r:embed="rId2"/>
          <a:srcRect/>
          <a:stretch>
            <a:fillRect/>
          </a:stretch>
        </p:blipFill>
        <p:spPr bwMode="auto">
          <a:xfrm>
            <a:off x="609600" y="1752601"/>
            <a:ext cx="8077200" cy="4267200"/>
          </a:xfrm>
          <a:prstGeom prst="rect">
            <a:avLst/>
          </a:prstGeom>
          <a:noFill/>
        </p:spPr>
      </p:pic>
      <p:sp>
        <p:nvSpPr>
          <p:cNvPr id="5" name="TextBox 4"/>
          <p:cNvSpPr txBox="1"/>
          <p:nvPr/>
        </p:nvSpPr>
        <p:spPr>
          <a:xfrm>
            <a:off x="3581400" y="304800"/>
            <a:ext cx="1725280" cy="307777"/>
          </a:xfrm>
          <a:prstGeom prst="rect">
            <a:avLst/>
          </a:prstGeom>
          <a:noFill/>
        </p:spPr>
        <p:txBody>
          <a:bodyPr wrap="none" rtlCol="0">
            <a:spAutoFit/>
          </a:bodyPr>
          <a:lstStyle/>
          <a:p>
            <a:pPr algn="ctr"/>
            <a:r>
              <a:rPr lang="en-US" sz="1400" b="1" dirty="0">
                <a:latin typeface="Times New Roman" pitchFamily="18" charset="0"/>
                <a:cs typeface="Times New Roman" pitchFamily="18" charset="0"/>
              </a:rPr>
              <a:t>SCREEN SHORTS </a:t>
            </a:r>
          </a:p>
        </p:txBody>
      </p:sp>
      <p:sp>
        <p:nvSpPr>
          <p:cNvPr id="6" name="TextBox 5"/>
          <p:cNvSpPr txBox="1"/>
          <p:nvPr/>
        </p:nvSpPr>
        <p:spPr>
          <a:xfrm>
            <a:off x="1676400" y="990600"/>
            <a:ext cx="4724400" cy="846386"/>
          </a:xfrm>
          <a:prstGeom prst="rect">
            <a:avLst/>
          </a:prstGeom>
          <a:noFill/>
        </p:spPr>
        <p:txBody>
          <a:bodyPr wrap="square" rtlCol="0">
            <a:spAutoFit/>
          </a:bodyPr>
          <a:lstStyle/>
          <a:p>
            <a:r>
              <a:rPr lang="en-US" sz="1400" b="1" dirty="0">
                <a:latin typeface="Times New Roman" pitchFamily="18" charset="0"/>
                <a:cs typeface="Times New Roman" pitchFamily="18" charset="0"/>
              </a:rPr>
              <a:t>	</a:t>
            </a:r>
          </a:p>
          <a:p>
            <a:pPr algn="ctr"/>
            <a:r>
              <a:rPr lang="en-US" sz="1400" b="1" dirty="0">
                <a:latin typeface="Times New Roman" pitchFamily="18" charset="0"/>
                <a:cs typeface="Times New Roman" pitchFamily="18" charset="0"/>
              </a:rPr>
              <a:t>             THE EXRACT UI OF THE PROJECT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p:nvPr/>
        </p:nvPicPr>
        <p:blipFill>
          <a:blip r:embed="rId3"/>
          <a:srcRect/>
          <a:stretch>
            <a:fillRect/>
          </a:stretch>
        </p:blipFill>
        <p:spPr bwMode="auto">
          <a:xfrm>
            <a:off x="703943" y="1676400"/>
            <a:ext cx="7982857" cy="4191000"/>
          </a:xfrm>
          <a:prstGeom prst="rect">
            <a:avLst/>
          </a:prstGeom>
          <a:noFill/>
          <a:ln w="9525">
            <a:noFill/>
            <a:miter lim="800000"/>
            <a:headEnd/>
            <a:tailEnd/>
          </a:ln>
        </p:spPr>
      </p:pic>
      <p:sp>
        <p:nvSpPr>
          <p:cNvPr id="3" name="TextBox 2"/>
          <p:cNvSpPr txBox="1"/>
          <p:nvPr/>
        </p:nvSpPr>
        <p:spPr>
          <a:xfrm>
            <a:off x="381000" y="990600"/>
            <a:ext cx="8991600" cy="630942"/>
          </a:xfrm>
          <a:prstGeom prst="rect">
            <a:avLst/>
          </a:prstGeom>
          <a:noFill/>
        </p:spPr>
        <p:txBody>
          <a:bodyPr wrap="square" rtlCol="0">
            <a:spAutoFit/>
          </a:bodyPr>
          <a:lstStyle/>
          <a:p>
            <a:pPr algn="ctr"/>
            <a:r>
              <a:rPr lang="en-US" sz="1400" b="1" dirty="0">
                <a:latin typeface="Times New Roman" pitchFamily="18" charset="0"/>
                <a:cs typeface="Times New Roman" pitchFamily="18" charset="0"/>
              </a:rPr>
              <a:t>MODEL FOR MANAGABLE&amp;NOT SUITABLE  LOCATIONS </a:t>
            </a:r>
            <a:endParaRPr lang="en-US" sz="1400" dirty="0">
              <a:latin typeface="Times New Roman" pitchFamily="18" charset="0"/>
              <a:cs typeface="Times New Roman" pitchFamily="18" charset="0"/>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609600" y="1447800"/>
            <a:ext cx="8077200" cy="4114800"/>
          </a:xfrm>
          <a:prstGeom prst="rect">
            <a:avLst/>
          </a:prstGeom>
          <a:noFill/>
          <a:ln w="9525">
            <a:noFill/>
            <a:miter lim="800000"/>
            <a:headEnd/>
            <a:tailEnd/>
          </a:ln>
        </p:spPr>
      </p:pic>
      <p:sp>
        <p:nvSpPr>
          <p:cNvPr id="29697" name="Rectangle 1"/>
          <p:cNvSpPr>
            <a:spLocks noChangeArrowheads="1"/>
          </p:cNvSpPr>
          <p:nvPr/>
        </p:nvSpPr>
        <p:spPr bwMode="auto">
          <a:xfrm>
            <a:off x="2133600" y="838200"/>
            <a:ext cx="4434484"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MODEL FOR NOT SUITABLE  LOCATIONS </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1143001" y="1600200"/>
            <a:ext cx="7696199" cy="4419600"/>
          </a:xfrm>
          <a:prstGeom prst="rect">
            <a:avLst/>
          </a:prstGeom>
          <a:noFill/>
          <a:ln w="9525">
            <a:noFill/>
            <a:miter lim="800000"/>
            <a:headEnd/>
            <a:tailEnd/>
          </a:ln>
        </p:spPr>
      </p:pic>
      <p:sp>
        <p:nvSpPr>
          <p:cNvPr id="28673" name="Rectangle 1"/>
          <p:cNvSpPr>
            <a:spLocks noChangeArrowheads="1"/>
          </p:cNvSpPr>
          <p:nvPr/>
        </p:nvSpPr>
        <p:spPr bwMode="auto">
          <a:xfrm>
            <a:off x="838200" y="914400"/>
            <a:ext cx="5798703"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MODEL FOR SUITABLE  LOCATIONS </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9"/>
            <a:ext cx="8089900" cy="639761"/>
          </a:xfrm>
        </p:spPr>
        <p:txBody>
          <a:bodyPr>
            <a:normAutofit/>
          </a:bodyPr>
          <a:lstStyle/>
          <a:p>
            <a:pPr algn="ctr"/>
            <a:r>
              <a:rPr lang="en-US" sz="1400" b="1" dirty="0">
                <a:solidFill>
                  <a:schemeClr val="tx1"/>
                </a:solidFill>
                <a:latin typeface="Times New Roman" panose="02020603050405020304" pitchFamily="18" charset="0"/>
                <a:cs typeface="Times New Roman" panose="02020603050405020304" pitchFamily="18" charset="0"/>
              </a:rPr>
              <a:t>   CONCLUSION</a:t>
            </a:r>
            <a:endParaRPr lang="en-US" sz="1400" dirty="0">
              <a:solidFill>
                <a:schemeClr val="tx1"/>
              </a:solidFill>
            </a:endParaRPr>
          </a:p>
        </p:txBody>
      </p:sp>
      <p:sp>
        <p:nvSpPr>
          <p:cNvPr id="13313" name="Rectangle 1"/>
          <p:cNvSpPr>
            <a:spLocks noChangeArrowheads="1"/>
          </p:cNvSpPr>
          <p:nvPr/>
        </p:nvSpPr>
        <p:spPr bwMode="auto">
          <a:xfrm>
            <a:off x="533400" y="990600"/>
            <a:ext cx="8382000" cy="4671133"/>
          </a:xfrm>
          <a:prstGeom prst="rect">
            <a:avLst/>
          </a:prstGeom>
          <a:noFill/>
          <a:ln w="9525">
            <a:noFill/>
            <a:miter lim="800000"/>
            <a:headEnd/>
            <a:tailEnd/>
          </a:ln>
          <a:effectLst/>
        </p:spPr>
        <p:txBody>
          <a:bodyPr vert="horz" wrap="square" lIns="342792" tIns="53958" rIns="146004" bIns="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Weather forecast web applications play a crucial role in providing timely and accurate information to users, helping them make informed decisions about their daily activities and plans. In conclusion, the development and usage of such applications have significantly improved the accessibility and reliability of weather forecasts for users worldwide. In conclusion, the future of weather forecast web applications lies in continuous innovation, leveraging advanced technologies, and addressing the evolving needs of users. By focusing on accuracy, localization, interactivity, early warnings, smart device integration, and climate change considerations, developers can create more robust and user-friendly applications that significantly contribute to improved decision-making in the face of changing weather patterns</a:t>
            </a:r>
            <a:r>
              <a:rPr kumimoji="0" lang="en-US" sz="1400" b="0" i="0" u="none" strike="noStrike" cap="none" normalizeH="0" baseline="0" dirty="0">
                <a:ln>
                  <a:noFill/>
                </a:ln>
                <a:solidFill>
                  <a:srgbClr val="374151"/>
                </a:solidFill>
                <a:effectLst/>
                <a:latin typeface="Times New Roman" pitchFamily="18" charset="0"/>
                <a:ea typeface="Times New Roman" pitchFamily="18" charset="0"/>
                <a:cs typeface="Times New Roman" pitchFamily="18" charset="0"/>
              </a:rPr>
              <a:t>. </a:t>
            </a:r>
            <a:r>
              <a:rPr kumimoji="0" lang="en-US"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This project demonstrates the creation of a Weather Forecast Application that provides users with accurate weather information using the Open Weather Map API. Sum up the overall success of the weather forecast application project. Emphasize its significance and potential impact, both for users and for the developer.   Express gratitude to any individuals or organizations who contributed to the project's success.   Conclude with a forward-looking statement about the project's future prospects or any plans for further development.</a:t>
            </a:r>
            <a:endPar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9"/>
            <a:ext cx="8089900" cy="563561"/>
          </a:xfrm>
        </p:spPr>
        <p:txBody>
          <a:bodyPr>
            <a:noAutofit/>
          </a:bodyPr>
          <a:lstStyle/>
          <a:p>
            <a:pPr lvl="0" algn="ctr"/>
            <a:br>
              <a:rPr lang="en-US" sz="1400" b="1" cap="none" dirty="0">
                <a:solidFill>
                  <a:schemeClr val="tx1"/>
                </a:solidFill>
                <a:latin typeface="Times New Roman" pitchFamily="18" charset="0"/>
                <a:ea typeface="Times New Roman" pitchFamily="18" charset="0"/>
                <a:cs typeface="Times New Roman" pitchFamily="18" charset="0"/>
              </a:rPr>
            </a:br>
            <a:br>
              <a:rPr lang="en-US" sz="1400" b="1" cap="none" dirty="0">
                <a:solidFill>
                  <a:schemeClr val="tx1"/>
                </a:solidFill>
                <a:latin typeface="Times New Roman" pitchFamily="18" charset="0"/>
                <a:ea typeface="Times New Roman" pitchFamily="18" charset="0"/>
                <a:cs typeface="Times New Roman" pitchFamily="18" charset="0"/>
              </a:rPr>
            </a:br>
            <a:br>
              <a:rPr lang="en-US" sz="1400" b="1" cap="none" dirty="0">
                <a:solidFill>
                  <a:schemeClr val="tx1"/>
                </a:solidFill>
                <a:latin typeface="Times New Roman" pitchFamily="18" charset="0"/>
                <a:ea typeface="Times New Roman" pitchFamily="18" charset="0"/>
                <a:cs typeface="Times New Roman" pitchFamily="18" charset="0"/>
              </a:rPr>
            </a:br>
            <a:r>
              <a:rPr lang="en-US" sz="1400" b="1" cap="none" dirty="0">
                <a:solidFill>
                  <a:schemeClr val="tx1"/>
                </a:solidFill>
                <a:latin typeface="Times New Roman" pitchFamily="18" charset="0"/>
                <a:ea typeface="Times New Roman" pitchFamily="18" charset="0"/>
                <a:cs typeface="Times New Roman" pitchFamily="18" charset="0"/>
              </a:rPr>
              <a:t>        FUTURE ENHANCEMENT</a:t>
            </a:r>
            <a:br>
              <a:rPr lang="en-US" sz="1400" b="1" cap="none" dirty="0">
                <a:solidFill>
                  <a:schemeClr val="tx1"/>
                </a:solidFill>
                <a:latin typeface="Times New Roman" pitchFamily="18" charset="0"/>
                <a:ea typeface="Times New Roman" pitchFamily="18" charset="0"/>
                <a:cs typeface="Times New Roman" pitchFamily="18" charset="0"/>
              </a:rPr>
            </a:br>
            <a:endParaRPr lang="en-US" sz="1400" dirty="0"/>
          </a:p>
        </p:txBody>
      </p:sp>
      <p:sp>
        <p:nvSpPr>
          <p:cNvPr id="12289" name="Rectangle 1"/>
          <p:cNvSpPr>
            <a:spLocks noChangeArrowheads="1"/>
          </p:cNvSpPr>
          <p:nvPr/>
        </p:nvSpPr>
        <p:spPr bwMode="auto">
          <a:xfrm>
            <a:off x="228600" y="762000"/>
            <a:ext cx="9372600" cy="5871462"/>
          </a:xfrm>
          <a:prstGeom prst="rect">
            <a:avLst/>
          </a:prstGeom>
          <a:noFill/>
          <a:ln w="9525">
            <a:noFill/>
            <a:miter lim="800000"/>
            <a:headEnd/>
            <a:tailEnd/>
          </a:ln>
          <a:effectLst/>
        </p:spPr>
        <p:txBody>
          <a:bodyPr vert="horz" wrap="square" lIns="241224" tIns="53958" rIns="0" bIns="0" numCol="1" anchor="ctr" anchorCtr="0" compatLnSpc="1">
            <a:prstTxWarp prst="textNoShape">
              <a:avLst/>
            </a:prstTxWarp>
            <a:spAutoFit/>
          </a:bodyPr>
          <a:lstStyle/>
          <a:p>
            <a:pPr marL="350838" marR="0" lvl="0" defTabSz="914400" rtl="0" eaLnBrk="1" fontAlgn="base" latinLnBrk="0" hangingPunct="1">
              <a:lnSpc>
                <a:spcPct val="150000"/>
              </a:lnSpc>
              <a:spcBef>
                <a:spcPct val="0"/>
              </a:spcBef>
              <a:spcAft>
                <a:spcPct val="0"/>
              </a:spcAft>
              <a:buClrTx/>
              <a:buSzTx/>
              <a:buFontTx/>
              <a:buNone/>
              <a:tabLst>
                <a:tab pos="974725" algn="l"/>
                <a:tab pos="8975725" algn="l"/>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Improved Accuracy</a:t>
            </a:r>
            <a:r>
              <a:rPr kumimoji="0" lang="en-US" sz="1400" b="0" i="0" u="none" strike="noStrike" cap="none" normalizeH="0" baseline="0" dirty="0">
                <a:ln>
                  <a:noFill/>
                </a:ln>
                <a:solidFill>
                  <a:schemeClr val="tx1"/>
                </a:solidFill>
                <a:effectLst/>
                <a:latin typeface="Times New Roman" pitchFamily="18" charset="0"/>
                <a:cs typeface="Times New Roman" pitchFamily="18" charset="0"/>
              </a:rPr>
              <a:t>:</a:t>
            </a:r>
          </a:p>
          <a:p>
            <a:pPr marL="350838" marR="0" lvl="0" defTabSz="914400" rtl="0" eaLnBrk="1" fontAlgn="base" latinLnBrk="0" hangingPunct="1">
              <a:lnSpc>
                <a:spcPct val="150000"/>
              </a:lnSpc>
              <a:spcBef>
                <a:spcPct val="0"/>
              </a:spcBef>
              <a:spcAft>
                <a:spcPct val="0"/>
              </a:spcAft>
              <a:buClrTx/>
              <a:buSzTx/>
              <a:buFontTx/>
              <a:buNone/>
              <a:tabLst>
                <a:tab pos="974725" algn="l"/>
                <a:tab pos="8975725" algn="l"/>
              </a:tabLst>
            </a:pPr>
            <a:r>
              <a:rPr lang="en-US" sz="1400" dirty="0">
                <a:latin typeface="Times New Roman" pitchFamily="18" charset="0"/>
                <a:cs typeface="Times New Roman" pitchFamily="18" charset="0"/>
              </a:rPr>
              <a:t>	</a:t>
            </a:r>
            <a:r>
              <a:rPr kumimoji="0" lang="en-US" sz="1400" b="0" i="0" u="none" strike="noStrike" cap="none" normalizeH="0" baseline="0" dirty="0">
                <a:ln>
                  <a:noFill/>
                </a:ln>
                <a:solidFill>
                  <a:schemeClr val="tx1"/>
                </a:solidFill>
                <a:effectLst/>
                <a:latin typeface="Times New Roman" pitchFamily="18" charset="0"/>
                <a:cs typeface="Times New Roman" pitchFamily="18" charset="0"/>
              </a:rPr>
              <a:t> Research and development efforts should focus on refining the models used for weather prediction. Implementing more sophisticated algorithms, leveraging big data analytics, and incorporating real-time data from various sources can contribute to higher accuracy in forecasts.</a:t>
            </a:r>
          </a:p>
          <a:p>
            <a:pPr marL="350838" marR="0" lvl="0" defTabSz="914400" rtl="0" eaLnBrk="1" fontAlgn="base" latinLnBrk="0" hangingPunct="1">
              <a:lnSpc>
                <a:spcPct val="150000"/>
              </a:lnSpc>
              <a:spcBef>
                <a:spcPct val="0"/>
              </a:spcBef>
              <a:spcAft>
                <a:spcPct val="0"/>
              </a:spcAft>
              <a:buClrTx/>
              <a:buSzTx/>
              <a:buFontTx/>
              <a:buNone/>
              <a:tabLst>
                <a:tab pos="974725" algn="l"/>
                <a:tab pos="8975725" algn="l"/>
              </a:tabLst>
            </a:pPr>
            <a:r>
              <a:rPr kumimoji="0" lang="en-US" sz="1400" b="1" i="0" u="none" strike="noStrike" cap="none" normalizeH="0" baseline="0" dirty="0">
                <a:ln>
                  <a:noFill/>
                </a:ln>
                <a:solidFill>
                  <a:schemeClr val="tx1"/>
                </a:solidFill>
                <a:effectLst/>
                <a:latin typeface="Times New Roman" pitchFamily="18" charset="0"/>
                <a:cs typeface="Times New Roman" pitchFamily="18" charset="0"/>
              </a:rPr>
              <a:t> Enhanced Localization</a:t>
            </a:r>
            <a:r>
              <a:rPr kumimoji="0" lang="en-US" sz="1400" b="0" i="0" u="none" strike="noStrike" cap="none" normalizeH="0" baseline="0" dirty="0">
                <a:ln>
                  <a:noFill/>
                </a:ln>
                <a:solidFill>
                  <a:schemeClr val="tx1"/>
                </a:solidFill>
                <a:effectLst/>
                <a:latin typeface="Times New Roman" pitchFamily="18" charset="0"/>
                <a:cs typeface="Times New Roman" pitchFamily="18" charset="0"/>
              </a:rPr>
              <a:t>: </a:t>
            </a:r>
          </a:p>
          <a:p>
            <a:pPr marL="350838" marR="0" lvl="0" defTabSz="914400" rtl="0" eaLnBrk="0" fontAlgn="base" latinLnBrk="0" hangingPunct="0">
              <a:lnSpc>
                <a:spcPct val="150000"/>
              </a:lnSpc>
              <a:spcBef>
                <a:spcPct val="0"/>
              </a:spcBef>
              <a:spcAft>
                <a:spcPct val="0"/>
              </a:spcAft>
              <a:buClrTx/>
              <a:buSzTx/>
              <a:buFontTx/>
              <a:buNone/>
              <a:tabLst>
                <a:tab pos="974725" algn="l"/>
                <a:tab pos="8975725" algn="l"/>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	Weather conditions can vary significantly over  short distances. Future enhancements should aim to provide more localized and hyper-localized forecasts, taking into account microclimates and geographical nuances. This can be achieved through the integration of high-resolution satellite data and ground-based sensors..</a:t>
            </a:r>
          </a:p>
          <a:p>
            <a:pPr marL="350838" lvl="0" algn="just" defTabSz="914400" eaLnBrk="0" fontAlgn="base" hangingPunct="0">
              <a:lnSpc>
                <a:spcPct val="150000"/>
              </a:lnSpc>
              <a:spcBef>
                <a:spcPct val="0"/>
              </a:spcBef>
              <a:spcAft>
                <a:spcPct val="0"/>
              </a:spcAft>
              <a:tabLst>
                <a:tab pos="974725" algn="l"/>
                <a:tab pos="8975725" algn="l"/>
              </a:tabLst>
            </a:pPr>
            <a:r>
              <a:rPr lang="en-US" sz="1400" b="1" dirty="0">
                <a:latin typeface="Times New Roman" pitchFamily="18" charset="0"/>
                <a:cs typeface="Times New Roman" pitchFamily="18" charset="0"/>
              </a:rPr>
              <a:t> Early Warning Systems:</a:t>
            </a:r>
            <a:endParaRPr lang="en-US" sz="1400" dirty="0">
              <a:latin typeface="Times New Roman" pitchFamily="18" charset="0"/>
              <a:cs typeface="Times New Roman" pitchFamily="18" charset="0"/>
            </a:endParaRPr>
          </a:p>
          <a:p>
            <a:pPr marL="350838" lvl="0" algn="just" defTabSz="914400" eaLnBrk="0" fontAlgn="base" hangingPunct="0">
              <a:lnSpc>
                <a:spcPct val="150000"/>
              </a:lnSpc>
              <a:spcBef>
                <a:spcPct val="0"/>
              </a:spcBef>
              <a:spcAft>
                <a:spcPct val="0"/>
              </a:spcAft>
              <a:tabLst>
                <a:tab pos="974725" algn="l"/>
                <a:tab pos="8975725" algn="l"/>
              </a:tabLst>
            </a:pPr>
            <a:r>
              <a:rPr lang="en-US" sz="1400" b="1" dirty="0">
                <a:latin typeface="Times New Roman" pitchFamily="18" charset="0"/>
                <a:cs typeface="Times New Roman" pitchFamily="18" charset="0"/>
              </a:rPr>
              <a:t>	</a:t>
            </a:r>
            <a:r>
              <a:rPr lang="en-US" sz="1400" dirty="0">
                <a:latin typeface="Times New Roman" pitchFamily="18" charset="0"/>
                <a:cs typeface="Times New Roman" pitchFamily="18" charset="0"/>
              </a:rPr>
              <a:t>Developing and integrating early warning systems for extreme weather events, such as hurricanes, tornadoes, and floods, will be crucial. These systems can provide users with timely alerts and guidance, helping them take proactive measures to ensure their safety.</a:t>
            </a:r>
          </a:p>
          <a:p>
            <a:pPr marL="973138" lvl="0" indent="-174625" algn="just" defTabSz="914400" eaLnBrk="0" fontAlgn="base" hangingPunct="0">
              <a:lnSpc>
                <a:spcPct val="150000"/>
              </a:lnSpc>
              <a:spcBef>
                <a:spcPct val="0"/>
              </a:spcBef>
              <a:spcAft>
                <a:spcPct val="0"/>
              </a:spcAft>
              <a:buFontTx/>
              <a:buChar char="•"/>
              <a:tabLst>
                <a:tab pos="974725" algn="l"/>
                <a:tab pos="8975725" algn="l"/>
              </a:tabLst>
            </a:pPr>
            <a:r>
              <a:rPr lang="en-US" sz="1400" dirty="0">
                <a:latin typeface="Times New Roman" pitchFamily="18" charset="0"/>
                <a:cs typeface="Times New Roman" pitchFamily="18" charset="0"/>
              </a:rPr>
              <a:t>Integration of future weather prediction using Machine learning technologies.</a:t>
            </a:r>
          </a:p>
          <a:p>
            <a:pPr marL="973138" lvl="0" indent="-174625" algn="just" defTabSz="914400" eaLnBrk="0" fontAlgn="base" hangingPunct="0">
              <a:lnSpc>
                <a:spcPct val="150000"/>
              </a:lnSpc>
              <a:spcBef>
                <a:spcPct val="0"/>
              </a:spcBef>
              <a:spcAft>
                <a:spcPct val="0"/>
              </a:spcAft>
              <a:buFontTx/>
              <a:buChar char="•"/>
              <a:tabLst>
                <a:tab pos="974725" algn="l"/>
                <a:tab pos="8975725" algn="l"/>
              </a:tabLst>
            </a:pPr>
            <a:r>
              <a:rPr lang="en-US" sz="1400" dirty="0">
                <a:latin typeface="Times New Roman" pitchFamily="18" charset="0"/>
                <a:cs typeface="Times New Roman" pitchFamily="18" charset="0"/>
              </a:rPr>
              <a:t>Integration of any natural disaster prediction in the location.</a:t>
            </a:r>
          </a:p>
          <a:p>
            <a:pPr marL="973138" lvl="0" indent="-174625" algn="just" defTabSz="914400" eaLnBrk="0" fontAlgn="base" hangingPunct="0">
              <a:lnSpc>
                <a:spcPct val="150000"/>
              </a:lnSpc>
              <a:spcBef>
                <a:spcPct val="0"/>
              </a:spcBef>
              <a:spcAft>
                <a:spcPct val="0"/>
              </a:spcAft>
              <a:buFontTx/>
              <a:buChar char="•"/>
              <a:tabLst>
                <a:tab pos="974725" algn="l"/>
                <a:tab pos="8975725" algn="l"/>
              </a:tabLst>
            </a:pPr>
            <a:r>
              <a:rPr lang="en-US" sz="1400" dirty="0">
                <a:latin typeface="Times New Roman" pitchFamily="18" charset="0"/>
                <a:cs typeface="Times New Roman" pitchFamily="18" charset="0"/>
              </a:rPr>
              <a:t>Integration of local time and international time in that location, we can add this using any API.</a:t>
            </a:r>
          </a:p>
          <a:p>
            <a:pPr marL="973138" lvl="0" indent="-174625" algn="just" defTabSz="914400" eaLnBrk="0" fontAlgn="base" hangingPunct="0">
              <a:lnSpc>
                <a:spcPct val="150000"/>
              </a:lnSpc>
              <a:spcBef>
                <a:spcPct val="0"/>
              </a:spcBef>
              <a:spcAft>
                <a:spcPct val="0"/>
              </a:spcAft>
              <a:buFontTx/>
              <a:buChar char="•"/>
              <a:tabLst>
                <a:tab pos="974725" algn="l"/>
                <a:tab pos="8975725" algn="l"/>
              </a:tabLst>
            </a:pPr>
            <a:r>
              <a:rPr lang="en-US" sz="1400" dirty="0">
                <a:latin typeface="Times New Roman" pitchFamily="18" charset="0"/>
                <a:cs typeface="Times New Roman" pitchFamily="18" charset="0"/>
              </a:rPr>
              <a:t>We can add top weather headlines in the nearby locations as well.</a:t>
            </a:r>
          </a:p>
          <a:p>
            <a:pPr marL="973138" lvl="0" indent="-174625" algn="just" defTabSz="914400" eaLnBrk="0" fontAlgn="base" hangingPunct="0">
              <a:lnSpc>
                <a:spcPct val="150000"/>
              </a:lnSpc>
              <a:spcBef>
                <a:spcPct val="0"/>
              </a:spcBef>
              <a:spcAft>
                <a:spcPct val="0"/>
              </a:spcAft>
              <a:buFontTx/>
              <a:buChar char="•"/>
              <a:tabLst>
                <a:tab pos="974725" algn="l"/>
                <a:tab pos="8975725" algn="l"/>
              </a:tabLst>
            </a:pPr>
            <a:r>
              <a:rPr lang="en-US" sz="1400" dirty="0">
                <a:latin typeface="Times New Roman" pitchFamily="18" charset="0"/>
                <a:cs typeface="Times New Roman" pitchFamily="18" charset="0"/>
              </a:rPr>
              <a:t>We can add last 10 days time line of weather forecasting of the selected location as well.</a:t>
            </a:r>
          </a:p>
          <a:p>
            <a:pPr marL="350838" marR="0" lvl="0" defTabSz="914400" rtl="0" eaLnBrk="0" fontAlgn="base" latinLnBrk="0" hangingPunct="0">
              <a:lnSpc>
                <a:spcPct val="150000"/>
              </a:lnSpc>
              <a:spcBef>
                <a:spcPct val="0"/>
              </a:spcBef>
              <a:spcAft>
                <a:spcPct val="0"/>
              </a:spcAft>
              <a:buClrTx/>
              <a:buSzTx/>
              <a:buFontTx/>
              <a:buNone/>
              <a:tabLst>
                <a:tab pos="974725" algn="l"/>
                <a:tab pos="8975725" algn="l"/>
              </a:tabLst>
            </a:pP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57200" y="381000"/>
            <a:ext cx="6858000" cy="738664"/>
          </a:xfrm>
          <a:prstGeom prst="rect">
            <a:avLst/>
          </a:prstGeom>
        </p:spPr>
        <p:txBody>
          <a:bodyPr wrap="square">
            <a:spAutoFit/>
          </a:bodyPr>
          <a:lstStyle/>
          <a:p>
            <a:pPr lvl="0" defTabSz="914400" fontAlgn="base">
              <a:spcBef>
                <a:spcPct val="0"/>
              </a:spcBef>
              <a:spcAft>
                <a:spcPct val="0"/>
              </a:spcAft>
            </a:pPr>
            <a:r>
              <a:rPr lang="en-US" sz="1400" b="1" dirty="0">
                <a:latin typeface="Times New Roman" pitchFamily="18" charset="0"/>
                <a:cs typeface="Times New Roman" pitchFamily="18" charset="0"/>
              </a:rPr>
              <a:t> Use Of Weather Forecast For Fisherman</a:t>
            </a:r>
          </a:p>
          <a:p>
            <a:pPr lvl="0" algn="ctr" defTabSz="914400" eaLnBrk="0" fontAlgn="base" hangingPunct="0">
              <a:spcBef>
                <a:spcPct val="0"/>
              </a:spcBef>
              <a:spcAft>
                <a:spcPct val="0"/>
              </a:spcAft>
            </a:pPr>
            <a:br>
              <a:rPr lang="en-US" sz="1400" b="1" dirty="0">
                <a:latin typeface="Times New Roman" pitchFamily="18" charset="0"/>
                <a:cs typeface="Times New Roman" pitchFamily="18" charset="0"/>
              </a:rPr>
            </a:br>
            <a:endParaRPr lang="en-US" sz="1400" b="1" dirty="0">
              <a:latin typeface="Times New Roman" pitchFamily="18" charset="0"/>
              <a:cs typeface="Times New Roman" pitchFamily="18" charset="0"/>
            </a:endParaRPr>
          </a:p>
        </p:txBody>
      </p:sp>
      <p:sp>
        <p:nvSpPr>
          <p:cNvPr id="4" name="Rectangle 3"/>
          <p:cNvSpPr/>
          <p:nvPr/>
        </p:nvSpPr>
        <p:spPr>
          <a:xfrm>
            <a:off x="609600" y="762000"/>
            <a:ext cx="8001000" cy="738664"/>
          </a:xfrm>
          <a:prstGeom prst="rect">
            <a:avLst/>
          </a:prstGeom>
        </p:spPr>
        <p:txBody>
          <a:bodyPr wrap="square">
            <a:spAutoFit/>
          </a:bodyPr>
          <a:lstStyle/>
          <a:p>
            <a:pPr algn="just">
              <a:lnSpc>
                <a:spcPct val="150000"/>
              </a:lnSpc>
            </a:pPr>
            <a:r>
              <a:rPr lang="en-US" sz="1400" dirty="0">
                <a:latin typeface="Times New Roman" pitchFamily="18" charset="0"/>
                <a:cs typeface="Times New Roman" pitchFamily="18" charset="0"/>
              </a:rPr>
              <a:t>	weather forecasts provide valuable information for fishermen, enabling them to make informed decisions that impact their safety, catch success, and overall efficiency in their fishing activities</a:t>
            </a:r>
          </a:p>
        </p:txBody>
      </p:sp>
      <p:sp>
        <p:nvSpPr>
          <p:cNvPr id="5" name="Rectangle 4"/>
          <p:cNvSpPr/>
          <p:nvPr/>
        </p:nvSpPr>
        <p:spPr>
          <a:xfrm>
            <a:off x="609600" y="1828800"/>
            <a:ext cx="4953000" cy="307777"/>
          </a:xfrm>
          <a:prstGeom prst="rect">
            <a:avLst/>
          </a:prstGeom>
        </p:spPr>
        <p:txBody>
          <a:bodyPr>
            <a:spAutoFit/>
          </a:bodyPr>
          <a:lstStyle/>
          <a:p>
            <a:r>
              <a:rPr lang="en-US" sz="1400" b="1" dirty="0">
                <a:latin typeface="Times New Roman" pitchFamily="18" charset="0"/>
                <a:cs typeface="Times New Roman" pitchFamily="18" charset="0"/>
              </a:rPr>
              <a:t>Use Of Weather Forecast For Farmers</a:t>
            </a:r>
          </a:p>
        </p:txBody>
      </p:sp>
      <p:sp>
        <p:nvSpPr>
          <p:cNvPr id="6" name="Rectangle 5"/>
          <p:cNvSpPr/>
          <p:nvPr/>
        </p:nvSpPr>
        <p:spPr>
          <a:xfrm>
            <a:off x="762000" y="2286000"/>
            <a:ext cx="8001000" cy="1384995"/>
          </a:xfrm>
          <a:prstGeom prst="rect">
            <a:avLst/>
          </a:prstGeom>
        </p:spPr>
        <p:txBody>
          <a:bodyPr wrap="square">
            <a:spAutoFit/>
          </a:bodyPr>
          <a:lstStyle/>
          <a:p>
            <a:pPr algn="just">
              <a:lnSpc>
                <a:spcPct val="150000"/>
              </a:lnSpc>
            </a:pPr>
            <a:r>
              <a:rPr lang="en-US" sz="1400" dirty="0">
                <a:latin typeface="Times New Roman" pitchFamily="18" charset="0"/>
                <a:cs typeface="Times New Roman" pitchFamily="18" charset="0"/>
              </a:rPr>
              <a:t>	weather forecasts are an essential tool for farmers, providing information that influences decisions related to planting, irrigation, pest control, fertilization, harvesting, and overall farm management. This helps farmers optimize their agricultural practices, reduce risks, and enhance the sustainability and productivity of their operations.</a:t>
            </a:r>
          </a:p>
        </p:txBody>
      </p:sp>
      <p:sp>
        <p:nvSpPr>
          <p:cNvPr id="7" name="Rectangle 6"/>
          <p:cNvSpPr/>
          <p:nvPr/>
        </p:nvSpPr>
        <p:spPr>
          <a:xfrm>
            <a:off x="762000" y="3733800"/>
            <a:ext cx="8305800" cy="1346331"/>
          </a:xfrm>
          <a:prstGeom prst="rect">
            <a:avLst/>
          </a:prstGeom>
        </p:spPr>
        <p:txBody>
          <a:bodyPr wrap="square">
            <a:spAutoFit/>
          </a:bodyPr>
          <a:lstStyle/>
          <a:p>
            <a:pPr>
              <a:lnSpc>
                <a:spcPct val="150000"/>
              </a:lnSpc>
            </a:pPr>
            <a:r>
              <a:rPr lang="en-US" sz="1400" b="1" dirty="0">
                <a:latin typeface="Times New Roman" pitchFamily="18" charset="0"/>
                <a:cs typeface="Times New Roman" pitchFamily="18" charset="0"/>
              </a:rPr>
              <a:t>Use Of Weather Forecast For Employees</a:t>
            </a:r>
          </a:p>
          <a:p>
            <a:pPr>
              <a:lnSpc>
                <a:spcPct val="150000"/>
              </a:lnSpc>
            </a:pPr>
            <a:r>
              <a:rPr lang="en-US" sz="1400" b="1" dirty="0">
                <a:latin typeface="Times New Roman" pitchFamily="18" charset="0"/>
                <a:cs typeface="Times New Roman" pitchFamily="18" charset="0"/>
              </a:rPr>
              <a:t>	</a:t>
            </a:r>
            <a:r>
              <a:rPr lang="en-US" sz="1400" dirty="0">
                <a:latin typeface="Times New Roman" pitchFamily="18" charset="0"/>
                <a:cs typeface="Times New Roman" pitchFamily="18" charset="0"/>
              </a:rPr>
              <a:t>weather forecasts provide valuable information for employees to plan their daily activities, ensure safety, enhance productivity, and maintain overall well-being, both in and outside the workplace.</a:t>
            </a:r>
          </a:p>
          <a:p>
            <a:pPr>
              <a:lnSpc>
                <a:spcPct val="150000"/>
              </a:lnSpc>
            </a:pPr>
            <a:endParaRPr lang="en-US" sz="1400" b="1"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1600" b="1" dirty="0">
                <a:solidFill>
                  <a:schemeClr val="tx1"/>
                </a:solidFill>
                <a:latin typeface="Times New Roman" pitchFamily="18" charset="0"/>
                <a:cs typeface="Times New Roman" pitchFamily="18" charset="0"/>
              </a:rPr>
              <a:t>BIBLIOGRAPHY</a:t>
            </a:r>
            <a:br>
              <a:rPr lang="en-US" sz="1600" b="1" dirty="0">
                <a:solidFill>
                  <a:schemeClr val="tx1"/>
                </a:solidFill>
                <a:latin typeface="Times New Roman" pitchFamily="18" charset="0"/>
                <a:cs typeface="Times New Roman" pitchFamily="18" charset="0"/>
              </a:rPr>
            </a:br>
            <a:br>
              <a:rPr lang="en-US" sz="1600" b="1" dirty="0">
                <a:solidFill>
                  <a:schemeClr val="tx1"/>
                </a:solidFill>
                <a:latin typeface="Times New Roman" pitchFamily="18" charset="0"/>
                <a:cs typeface="Times New Roman" pitchFamily="18" charset="0"/>
              </a:rPr>
            </a:br>
            <a:endParaRPr lang="en-US" sz="1600" dirty="0">
              <a:solidFill>
                <a:schemeClr val="tx1"/>
              </a:solidFill>
              <a:latin typeface="Times New Roman" pitchFamily="18" charset="0"/>
              <a:cs typeface="Times New Roman" pitchFamily="18" charset="0"/>
            </a:endParaRPr>
          </a:p>
        </p:txBody>
      </p:sp>
      <p:sp>
        <p:nvSpPr>
          <p:cNvPr id="10241" name="Rectangle 1"/>
          <p:cNvSpPr>
            <a:spLocks noChangeArrowheads="1"/>
          </p:cNvSpPr>
          <p:nvPr/>
        </p:nvSpPr>
        <p:spPr bwMode="auto">
          <a:xfrm>
            <a:off x="228600" y="457200"/>
            <a:ext cx="9067800" cy="6302349"/>
          </a:xfrm>
          <a:prstGeom prst="rect">
            <a:avLst/>
          </a:prstGeom>
          <a:noFill/>
          <a:ln w="9525">
            <a:noFill/>
            <a:miter lim="800000"/>
            <a:headEnd/>
            <a:tailEnd/>
          </a:ln>
          <a:effectLst/>
        </p:spPr>
        <p:txBody>
          <a:bodyPr vert="horz" wrap="square" lIns="241224" tIns="53958"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400" b="1" dirty="0">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50000"/>
              </a:lnSpc>
              <a:spcBef>
                <a:spcPct val="0"/>
              </a:spcBef>
              <a:spcAft>
                <a:spcPct val="0"/>
              </a:spcAft>
              <a:buClrTx/>
              <a:buSzTx/>
              <a:buFontTx/>
              <a:buNone/>
              <a:tabLst/>
            </a:pPr>
            <a:r>
              <a:rPr kumimoji="0" lang="en-US" sz="1400" b="1" i="0" u="none" strike="noStrike" cap="none" normalizeH="0" baseline="0" dirty="0">
                <a:ln>
                  <a:noFill/>
                </a:ln>
                <a:effectLst/>
                <a:latin typeface="Times New Roman" pitchFamily="18" charset="0"/>
                <a:ea typeface="Times New Roman" pitchFamily="18" charset="0"/>
                <a:cs typeface="Times New Roman" pitchFamily="18" charset="0"/>
              </a:rPr>
              <a:t>BOOK REFERENCE:</a:t>
            </a:r>
          </a:p>
          <a:p>
            <a:pPr marL="0" marR="0" lvl="0" indent="0" algn="l" defTabSz="914400" rtl="0" eaLnBrk="1" fontAlgn="base" latinLnBrk="0" hangingPunct="1">
              <a:lnSpc>
                <a:spcPct val="150000"/>
              </a:lnSpc>
              <a:spcBef>
                <a:spcPct val="0"/>
              </a:spcBef>
              <a:spcAft>
                <a:spcPct val="0"/>
              </a:spcAft>
              <a:buClrTx/>
              <a:buSzTx/>
              <a:buFontTx/>
              <a:buNone/>
              <a:tabLst/>
            </a:pPr>
            <a:endParaRPr kumimoji="0" lang="en-US" sz="1400" b="0" i="0" u="none" strike="noStrike" cap="none" normalizeH="0" baseline="0" dirty="0">
              <a:ln>
                <a:noFill/>
              </a:ln>
              <a:effectLst/>
              <a:latin typeface="Times New Roman" pitchFamily="18" charset="0"/>
              <a:cs typeface="Times New Roman" pitchFamily="18" charset="0"/>
            </a:endParaRPr>
          </a:p>
          <a:p>
            <a:pPr marL="0" marR="0" lvl="0" indent="57150" algn="l"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a:ln>
                  <a:noFill/>
                </a:ln>
                <a:effectLst/>
                <a:latin typeface="Times New Roman" pitchFamily="18" charset="0"/>
                <a:ea typeface="Times New Roman" pitchFamily="18" charset="0"/>
                <a:cs typeface="Times New Roman" pitchFamily="18" charset="0"/>
              </a:rPr>
              <a:t>  Title: Weather Prediction and Analysis Techniques</a:t>
            </a:r>
            <a:endParaRPr kumimoji="0" lang="en-US" sz="1400" b="1" i="0" u="none" strike="noStrike" cap="none" normalizeH="0" baseline="0" dirty="0">
              <a:ln>
                <a:noFill/>
              </a:ln>
              <a:effectLst/>
              <a:latin typeface="Times New Roman" pitchFamily="18" charset="0"/>
              <a:ea typeface="Times New Roman" pitchFamily="18" charset="0"/>
              <a:cs typeface="Times New Roman" pitchFamily="18" charset="0"/>
            </a:endParaRPr>
          </a:p>
          <a:p>
            <a:pPr marL="0" marR="0" lvl="0" indent="57150" algn="l"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a:ln>
                  <a:noFill/>
                </a:ln>
                <a:effectLst/>
                <a:latin typeface="Times New Roman" pitchFamily="18" charset="0"/>
                <a:ea typeface="Times New Roman" pitchFamily="18" charset="0"/>
                <a:cs typeface="Times New Roman" pitchFamily="18" charset="0"/>
              </a:rPr>
              <a:t>		Author: David M. Schultz.</a:t>
            </a:r>
            <a:endParaRPr kumimoji="0" lang="en-US" sz="1400" b="1" i="0" u="none" strike="noStrike" cap="none" normalizeH="0" baseline="0" dirty="0">
              <a:ln>
                <a:noFill/>
              </a:ln>
              <a:effectLst/>
              <a:latin typeface="Times New Roman" pitchFamily="18" charset="0"/>
              <a:ea typeface="Times New Roman" pitchFamily="18" charset="0"/>
              <a:cs typeface="Times New Roman" pitchFamily="18" charset="0"/>
            </a:endParaRPr>
          </a:p>
          <a:p>
            <a:pPr marL="0" marR="0" lvl="0" indent="57150" algn="l"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a:ln>
                  <a:noFill/>
                </a:ln>
                <a:effectLst/>
                <a:latin typeface="Times New Roman" pitchFamily="18" charset="0"/>
                <a:ea typeface="Times New Roman" pitchFamily="18" charset="0"/>
                <a:cs typeface="Times New Roman" pitchFamily="18" charset="0"/>
              </a:rPr>
              <a:t>		Published: Cambridge University Press, 2009</a:t>
            </a:r>
            <a:endParaRPr kumimoji="0" lang="en-US" sz="1400" b="1" i="0" u="none" strike="noStrike" cap="none" normalizeH="0" baseline="0" dirty="0">
              <a:ln>
                <a:noFill/>
              </a:ln>
              <a:effectLst/>
              <a:latin typeface="Times New Roman" pitchFamily="18" charset="0"/>
              <a:ea typeface="Times New Roman" pitchFamily="18" charset="0"/>
              <a:cs typeface="Times New Roman" pitchFamily="18" charset="0"/>
            </a:endParaRPr>
          </a:p>
          <a:p>
            <a:pPr marL="0" marR="0" lvl="0" indent="57150" algn="l" defTabSz="914400" rtl="0" eaLnBrk="0" fontAlgn="base" latinLnBrk="0" hangingPunct="0">
              <a:lnSpc>
                <a:spcPct val="150000"/>
              </a:lnSpc>
              <a:spcBef>
                <a:spcPct val="0"/>
              </a:spcBef>
              <a:spcAft>
                <a:spcPct val="0"/>
              </a:spcAft>
              <a:buClrTx/>
              <a:buSzTx/>
              <a:buFontTx/>
              <a:buNone/>
              <a:tabLst/>
            </a:pPr>
            <a:r>
              <a:rPr lang="en-US" sz="1400" dirty="0">
                <a:latin typeface="Times New Roman" pitchFamily="18" charset="0"/>
                <a:ea typeface="Times New Roman" pitchFamily="18" charset="0"/>
                <a:cs typeface="Times New Roman" pitchFamily="18" charset="0"/>
              </a:rPr>
              <a:t>    </a:t>
            </a:r>
            <a:r>
              <a:rPr kumimoji="0" lang="en-US" sz="1400" b="0" i="0" u="none" strike="noStrike" cap="none" normalizeH="0" baseline="0" dirty="0" err="1">
                <a:ln>
                  <a:noFill/>
                </a:ln>
                <a:effectLst/>
                <a:latin typeface="Times New Roman" pitchFamily="18" charset="0"/>
                <a:ea typeface="Times New Roman" pitchFamily="18" charset="0"/>
                <a:cs typeface="Times New Roman" pitchFamily="18" charset="0"/>
              </a:rPr>
              <a:t>Title:Too</a:t>
            </a:r>
            <a:r>
              <a:rPr kumimoji="0" lang="en-US" sz="1400" b="0" i="0" u="none" strike="noStrike" cap="none" normalizeH="0" baseline="0" dirty="0">
                <a:ln>
                  <a:noFill/>
                </a:ln>
                <a:effectLst/>
                <a:latin typeface="Times New Roman" pitchFamily="18" charset="0"/>
                <a:ea typeface="Times New Roman" pitchFamily="18" charset="0"/>
                <a:cs typeface="Times New Roman" pitchFamily="18" charset="0"/>
              </a:rPr>
              <a:t> Near for Dreams</a:t>
            </a:r>
            <a:endParaRPr kumimoji="0" lang="en-US" sz="1400" b="0" i="0" u="none" strike="noStrike" cap="none" normalizeH="0" baseline="0" dirty="0">
              <a:ln>
                <a:noFill/>
              </a:ln>
              <a:effectLst/>
              <a:latin typeface="Times New Roman" pitchFamily="18" charset="0"/>
              <a:cs typeface="Times New Roman" pitchFamily="18" charset="0"/>
            </a:endParaRPr>
          </a:p>
          <a:p>
            <a:pPr marL="0" marR="0" lvl="0" indent="57150" algn="l"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a:ln>
                  <a:noFill/>
                </a:ln>
                <a:effectLst/>
                <a:latin typeface="Times New Roman" pitchFamily="18" charset="0"/>
                <a:ea typeface="Times New Roman" pitchFamily="18" charset="0"/>
                <a:cs typeface="Times New Roman" pitchFamily="18" charset="0"/>
              </a:rPr>
              <a:t>		Author: by Sean Potter</a:t>
            </a:r>
            <a:endParaRPr kumimoji="0" lang="en-US" sz="1400" b="0" i="0" u="none" strike="noStrike" cap="none" normalizeH="0" baseline="0" dirty="0">
              <a:ln>
                <a:noFill/>
              </a:ln>
              <a:effectLst/>
              <a:latin typeface="Times New Roman" pitchFamily="18" charset="0"/>
              <a:cs typeface="Times New Roman" pitchFamily="18" charset="0"/>
            </a:endParaRPr>
          </a:p>
          <a:p>
            <a:pPr marL="0" marR="0" lvl="0" indent="57150" algn="l" defTabSz="914400" rtl="0" eaLnBrk="0" fontAlgn="base" latinLnBrk="0" hangingPunct="0">
              <a:lnSpc>
                <a:spcPct val="150000"/>
              </a:lnSpc>
              <a:spcBef>
                <a:spcPct val="0"/>
              </a:spcBef>
              <a:spcAft>
                <a:spcPct val="0"/>
              </a:spcAft>
              <a:buClrTx/>
              <a:buSzTx/>
              <a:buFontTx/>
              <a:buNone/>
              <a:tabLst/>
            </a:pPr>
            <a:r>
              <a:rPr kumimoji="0" lang="en-US" sz="1400" b="0" i="0" u="none" strike="noStrike" cap="none" normalizeH="0" baseline="0" dirty="0">
                <a:ln>
                  <a:noFill/>
                </a:ln>
                <a:effectLst/>
                <a:latin typeface="Times New Roman" pitchFamily="18" charset="0"/>
                <a:ea typeface="Times New Roman" pitchFamily="18" charset="0"/>
                <a:cs typeface="Times New Roman" pitchFamily="18" charset="0"/>
              </a:rPr>
              <a:t>		Published: American Meteorological Society, 2020</a:t>
            </a:r>
          </a:p>
          <a:p>
            <a:pPr marL="0" marR="0" lvl="0" indent="57150" algn="l" defTabSz="914400" rtl="0" eaLnBrk="0" fontAlgn="base" latinLnBrk="0" hangingPunct="0">
              <a:lnSpc>
                <a:spcPct val="150000"/>
              </a:lnSpc>
              <a:spcBef>
                <a:spcPct val="0"/>
              </a:spcBef>
              <a:spcAft>
                <a:spcPct val="0"/>
              </a:spcAft>
              <a:buClrTx/>
              <a:buSzTx/>
              <a:buFontTx/>
              <a:buNone/>
              <a:tabLst/>
            </a:pPr>
            <a:endParaRPr lang="en-US" sz="1400" dirty="0">
              <a:latin typeface="Times New Roman" pitchFamily="18" charset="0"/>
              <a:cs typeface="Times New Roman" pitchFamily="18" charset="0"/>
            </a:endParaRPr>
          </a:p>
          <a:p>
            <a:pPr marL="0" marR="0" lvl="0" indent="57150" algn="l" defTabSz="914400" rtl="0" eaLnBrk="0" fontAlgn="base" latinLnBrk="0" hangingPunct="0">
              <a:lnSpc>
                <a:spcPct val="150000"/>
              </a:lnSpc>
              <a:spcBef>
                <a:spcPct val="0"/>
              </a:spcBef>
              <a:spcAft>
                <a:spcPct val="0"/>
              </a:spcAft>
              <a:buClrTx/>
              <a:buSzTx/>
              <a:buFontTx/>
              <a:buNone/>
              <a:tabLst/>
            </a:pPr>
            <a:endParaRPr lang="en-US" sz="1400" dirty="0">
              <a:latin typeface="Times New Roman" pitchFamily="18" charset="0"/>
              <a:cs typeface="Times New Roman" pitchFamily="18" charset="0"/>
            </a:endParaRPr>
          </a:p>
          <a:p>
            <a:r>
              <a:rPr lang="en-US" sz="1400" b="1" dirty="0">
                <a:latin typeface="Times New Roman" pitchFamily="18" charset="0"/>
                <a:cs typeface="Times New Roman" pitchFamily="18" charset="0"/>
              </a:rPr>
              <a:t>WEBSITES:</a:t>
            </a:r>
          </a:p>
          <a:p>
            <a:pPr>
              <a:lnSpc>
                <a:spcPct val="150000"/>
              </a:lnSpc>
            </a:pPr>
            <a:endParaRPr lang="en-US" sz="1400" b="1" dirty="0">
              <a:latin typeface="Times New Roman" pitchFamily="18" charset="0"/>
              <a:cs typeface="Times New Roman" pitchFamily="18" charset="0"/>
            </a:endParaRPr>
          </a:p>
          <a:p>
            <a:pPr>
              <a:lnSpc>
                <a:spcPct val="150000"/>
              </a:lnSpc>
              <a:buFont typeface="Arial" pitchFamily="34" charset="0"/>
              <a:buChar char="•"/>
            </a:pPr>
            <a:r>
              <a:rPr lang="en-US" sz="1400" b="1" dirty="0">
                <a:solidFill>
                  <a:srgbClr val="0070C0"/>
                </a:solidFill>
                <a:latin typeface="Times New Roman" pitchFamily="18" charset="0"/>
                <a:cs typeface="Times New Roman" pitchFamily="18" charset="0"/>
              </a:rPr>
              <a:t>     https://www.geeksforgeeks.org/forecast-weather-project-check-today-weather-for-any-l                   	location/</a:t>
            </a:r>
          </a:p>
          <a:p>
            <a:pPr>
              <a:lnSpc>
                <a:spcPct val="150000"/>
              </a:lnSpc>
              <a:buFont typeface="Arial" pitchFamily="34" charset="0"/>
              <a:buChar char="•"/>
            </a:pPr>
            <a:r>
              <a:rPr lang="en-US" sz="1400" b="1" dirty="0">
                <a:solidFill>
                  <a:srgbClr val="0070C0"/>
                </a:solidFill>
                <a:latin typeface="Times New Roman" pitchFamily="18" charset="0"/>
                <a:cs typeface="Times New Roman" pitchFamily="18" charset="0"/>
              </a:rPr>
              <a:t>     https://openweathermap.org/api</a:t>
            </a:r>
          </a:p>
          <a:p>
            <a:pPr>
              <a:buFont typeface="Arial" pitchFamily="34" charset="0"/>
              <a:buChar char="•"/>
            </a:pPr>
            <a:endParaRPr lang="en-US" sz="1400" b="1" dirty="0">
              <a:solidFill>
                <a:srgbClr val="0070C0"/>
              </a:solidFill>
              <a:latin typeface="Times New Roman" pitchFamily="18" charset="0"/>
              <a:cs typeface="Times New Roman" pitchFamily="18" charset="0"/>
            </a:endParaRPr>
          </a:p>
          <a:p>
            <a:endParaRPr lang="en-US" sz="1400" dirty="0">
              <a:solidFill>
                <a:srgbClr val="00B0F0"/>
              </a:solidFill>
              <a:latin typeface="Times New Roman" pitchFamily="18" charset="0"/>
              <a:cs typeface="Times New Roman" pitchFamily="18" charset="0"/>
            </a:endParaRPr>
          </a:p>
          <a:p>
            <a:r>
              <a:rPr lang="en-US" sz="1400" b="1" dirty="0">
                <a:latin typeface="Times New Roman" pitchFamily="18" charset="0"/>
                <a:cs typeface="Times New Roman" pitchFamily="18" charset="0"/>
              </a:rPr>
              <a:t>     </a:t>
            </a:r>
            <a:endParaRPr kumimoji="0" lang="en-US" sz="1400" b="0" i="0" u="none" strike="noStrike" cap="none" normalizeH="0" baseline="0" dirty="0">
              <a:ln>
                <a:noFill/>
              </a:ln>
              <a:effectLst/>
              <a:latin typeface="Times New Roman" pitchFamily="18" charset="0"/>
              <a:cs typeface="Times New Roman" pitchFamily="18" charset="0"/>
            </a:endParaRPr>
          </a:p>
          <a:p>
            <a:pPr marL="0" marR="0" lvl="0" indent="5715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40"/>
            <a:ext cx="8089900" cy="919161"/>
          </a:xfrm>
        </p:spPr>
        <p:txBody>
          <a:bodyPr>
            <a:normAutofit/>
          </a:bodyPr>
          <a:lstStyle/>
          <a:p>
            <a:pPr algn="ctr"/>
            <a:r>
              <a:rPr lang="en-US" sz="1600" b="1" dirty="0">
                <a:solidFill>
                  <a:schemeClr val="tx1"/>
                </a:solidFill>
                <a:latin typeface="Times New Roman" pitchFamily="18" charset="0"/>
                <a:cs typeface="Times New Roman" pitchFamily="18" charset="0"/>
              </a:rPr>
              <a:t>   ABSTRACT</a:t>
            </a:r>
          </a:p>
        </p:txBody>
      </p:sp>
      <p:sp>
        <p:nvSpPr>
          <p:cNvPr id="3" name="Rectangle 2"/>
          <p:cNvSpPr/>
          <p:nvPr/>
        </p:nvSpPr>
        <p:spPr>
          <a:xfrm>
            <a:off x="330200" y="1295402"/>
            <a:ext cx="8915400" cy="4909622"/>
          </a:xfrm>
          <a:prstGeom prst="rect">
            <a:avLst/>
          </a:prstGeom>
        </p:spPr>
        <p:txBody>
          <a:bodyPr wrap="square" lIns="107260" tIns="53630" rIns="107260" bIns="53630">
            <a:spAutoFit/>
          </a:bodyPr>
          <a:lstStyle/>
          <a:p>
            <a:pPr marL="465538" indent="1068876" algn="just">
              <a:lnSpc>
                <a:spcPct val="200000"/>
              </a:lnSpc>
              <a:tabLst>
                <a:tab pos="9117107" algn="l"/>
              </a:tabLst>
              <a:defRPr/>
            </a:pPr>
            <a:r>
              <a:rPr lang="en-US" sz="1400" dirty="0">
                <a:latin typeface="Times New Roman"/>
              </a:rPr>
              <a:t>Weather forecasting is the application of science and technology to predict the state of the atmosphere for a given location. Ancient weather forecasting methods usually relied on observed patterns of events, also termed pattern recognition. For example, it might be observed that if the sunset was particularly red, the following day often brought fair weather. However, not all of these predictions prove reliable. Here this application system will predict weather based on parameters such as temperature, humidity and wind. User will enter current temperature, humidity and wind. This Application System will take this parameter and will predict weather (rainfall in inches) from previous data in database (dataset). The role of the admin is to add previous weather data in database, so that system will calculate weather (estimated rainfall in inches) based on these data. Weather forecasting system takes parameters such as temperature, humidity, and wind and will forecast weather based on previous record therefore this prediction will prove reliable. This system can be used in Air Traffic, Marine, Agriculture, Forestry, Military, and Navy etc.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19400"/>
            <a:ext cx="8089900" cy="914401"/>
          </a:xfrm>
        </p:spPr>
        <p:txBody>
          <a:bodyPr/>
          <a:lstStyle/>
          <a:p>
            <a:pPr algn="ctr"/>
            <a:r>
              <a:rPr lang="en-US" b="1" dirty="0">
                <a:solidFill>
                  <a:schemeClr val="tx1"/>
                </a:solidFill>
                <a:latin typeface="Times New Roman" pitchFamily="18" charset="0"/>
                <a:cs typeface="Times New Roman" pitchFamily="18" charset="0"/>
              </a:rPr>
              <a:t>THANK YOU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9"/>
            <a:ext cx="8997950" cy="1143001"/>
          </a:xfrm>
        </p:spPr>
        <p:txBody>
          <a:bodyPr>
            <a:noAutofit/>
          </a:bodyPr>
          <a:lstStyle/>
          <a:p>
            <a:pPr algn="ctr"/>
            <a:r>
              <a:rPr lang="en-US" sz="1600" b="1" dirty="0">
                <a:solidFill>
                  <a:schemeClr val="tx1"/>
                </a:solidFill>
                <a:latin typeface="Times New Roman" pitchFamily="18" charset="0"/>
                <a:cs typeface="Times New Roman" pitchFamily="18" charset="0"/>
              </a:rPr>
              <a:t>   HARDWARE AND SOFTWARE SPECIFICATIONS  </a:t>
            </a:r>
          </a:p>
        </p:txBody>
      </p:sp>
      <p:sp>
        <p:nvSpPr>
          <p:cNvPr id="18433" name="Rectangle 1"/>
          <p:cNvSpPr>
            <a:spLocks noChangeArrowheads="1"/>
          </p:cNvSpPr>
          <p:nvPr/>
        </p:nvSpPr>
        <p:spPr bwMode="auto">
          <a:xfrm>
            <a:off x="660400" y="1498600"/>
            <a:ext cx="8750300" cy="4416594"/>
          </a:xfrm>
          <a:prstGeom prst="rect">
            <a:avLst/>
          </a:prstGeom>
          <a:noFill/>
          <a:ln w="9525">
            <a:noFill/>
            <a:miter lim="800000"/>
            <a:headEnd/>
            <a:tailEnd/>
          </a:ln>
          <a:effectLst/>
        </p:spPr>
        <p:txBody>
          <a:bodyPr vert="horz" wrap="square" lIns="282959" tIns="0" rIns="0" bIns="0" numCol="1" anchor="ctr" anchorCtr="0" compatLnSpc="1">
            <a:prstTxWarp prst="textNoShape">
              <a:avLst/>
            </a:prstTxWarp>
            <a:spAutoFit/>
          </a:bodyPr>
          <a:lstStyle/>
          <a:p>
            <a:pPr marL="0" lvl="1" fontAlgn="base">
              <a:lnSpc>
                <a:spcPct val="150000"/>
              </a:lnSpc>
              <a:spcBef>
                <a:spcPct val="0"/>
              </a:spcBef>
              <a:spcAft>
                <a:spcPct val="0"/>
              </a:spcAft>
              <a:tabLst>
                <a:tab pos="2428249" algn="l"/>
                <a:tab pos="2964549" algn="l"/>
              </a:tabLst>
            </a:pPr>
            <a:r>
              <a:rPr lang="en-US" sz="1400" b="1" dirty="0">
                <a:latin typeface="Times New Roman" pitchFamily="18" charset="0"/>
                <a:ea typeface="Times New Roman" pitchFamily="18" charset="0"/>
                <a:cs typeface="Times New Roman" pitchFamily="18" charset="0"/>
              </a:rPr>
              <a:t>HARDWARE REQUIREMENTS:</a:t>
            </a:r>
            <a:endParaRPr lang="en-US" sz="1400" dirty="0">
              <a:latin typeface="Times New Roman" pitchFamily="18" charset="0"/>
              <a:cs typeface="Times New Roman" pitchFamily="18" charset="0"/>
            </a:endParaRPr>
          </a:p>
          <a:p>
            <a:pPr marL="463677" indent="-463677" eaLnBrk="0" fontAlgn="base" hangingPunct="0">
              <a:lnSpc>
                <a:spcPct val="150000"/>
              </a:lnSpc>
              <a:spcBef>
                <a:spcPct val="0"/>
              </a:spcBef>
              <a:spcAft>
                <a:spcPct val="0"/>
              </a:spcAft>
              <a:tabLst>
                <a:tab pos="2428249" algn="l"/>
                <a:tab pos="2964549" algn="l"/>
              </a:tabLst>
            </a:pPr>
            <a:r>
              <a:rPr lang="en-US" sz="1400" dirty="0">
                <a:latin typeface="Times New Roman" pitchFamily="18" charset="0"/>
                <a:ea typeface="Times New Roman" pitchFamily="18" charset="0"/>
                <a:cs typeface="Times New Roman" pitchFamily="18" charset="0"/>
              </a:rPr>
              <a:t>	               The above hardware specification was used in both  server and client machines when developing</a:t>
            </a:r>
            <a:endParaRPr lang="en-US" sz="1400" dirty="0">
              <a:latin typeface="Times New Roman" pitchFamily="18" charset="0"/>
              <a:cs typeface="Times New Roman" pitchFamily="18" charset="0"/>
            </a:endParaRPr>
          </a:p>
          <a:p>
            <a:pPr marL="463677" eaLnBrk="0" fontAlgn="base" hangingPunct="0">
              <a:lnSpc>
                <a:spcPct val="150000"/>
              </a:lnSpc>
              <a:spcBef>
                <a:spcPct val="0"/>
              </a:spcBef>
              <a:spcAft>
                <a:spcPct val="0"/>
              </a:spcAft>
              <a:tabLst>
                <a:tab pos="2428249" algn="l"/>
                <a:tab pos="2964549" algn="l"/>
              </a:tabLst>
            </a:pPr>
            <a:r>
              <a:rPr lang="en-US" sz="1400" dirty="0">
                <a:latin typeface="Times New Roman" pitchFamily="18" charset="0"/>
                <a:ea typeface="Times New Roman" pitchFamily="18" charset="0"/>
                <a:cs typeface="Times New Roman" pitchFamily="18" charset="0"/>
              </a:rPr>
              <a:t>Processor                   : 16 core processor i3/i5</a:t>
            </a:r>
            <a:endParaRPr lang="en-US" sz="1400" dirty="0">
              <a:latin typeface="Times New Roman" pitchFamily="18" charset="0"/>
              <a:cs typeface="Times New Roman" pitchFamily="18" charset="0"/>
            </a:endParaRPr>
          </a:p>
          <a:p>
            <a:pPr marL="463677" eaLnBrk="0" fontAlgn="base" hangingPunct="0">
              <a:lnSpc>
                <a:spcPct val="150000"/>
              </a:lnSpc>
              <a:spcBef>
                <a:spcPct val="0"/>
              </a:spcBef>
              <a:spcAft>
                <a:spcPct val="0"/>
              </a:spcAft>
              <a:tabLst>
                <a:tab pos="2428249" algn="l"/>
                <a:tab pos="2964549" algn="l"/>
              </a:tabLst>
            </a:pPr>
            <a:r>
              <a:rPr lang="en-US" sz="1400" dirty="0">
                <a:latin typeface="Times New Roman" pitchFamily="18" charset="0"/>
                <a:ea typeface="Times New Roman" pitchFamily="18" charset="0"/>
                <a:cs typeface="Times New Roman" pitchFamily="18" charset="0"/>
              </a:rPr>
              <a:t>RAM                          : 4GB</a:t>
            </a:r>
            <a:endParaRPr lang="en-US" sz="1400" dirty="0">
              <a:latin typeface="Times New Roman" pitchFamily="18" charset="0"/>
              <a:cs typeface="Times New Roman" pitchFamily="18" charset="0"/>
            </a:endParaRPr>
          </a:p>
          <a:p>
            <a:pPr marL="463677" eaLnBrk="0" fontAlgn="base" hangingPunct="0">
              <a:lnSpc>
                <a:spcPct val="150000"/>
              </a:lnSpc>
              <a:spcBef>
                <a:spcPct val="0"/>
              </a:spcBef>
              <a:spcAft>
                <a:spcPct val="0"/>
              </a:spcAft>
              <a:tabLst>
                <a:tab pos="2428249" algn="l"/>
                <a:tab pos="2964549" algn="l"/>
              </a:tabLst>
            </a:pPr>
            <a:r>
              <a:rPr lang="en-US" sz="1400" dirty="0">
                <a:latin typeface="Times New Roman" pitchFamily="18" charset="0"/>
                <a:ea typeface="Times New Roman" pitchFamily="18" charset="0"/>
                <a:cs typeface="Times New Roman" pitchFamily="18" charset="0"/>
              </a:rPr>
              <a:t>Hard Disk                  : 100 GB</a:t>
            </a:r>
            <a:endParaRPr lang="en-US" sz="1400" dirty="0">
              <a:latin typeface="Times New Roman" pitchFamily="18" charset="0"/>
              <a:cs typeface="Times New Roman" pitchFamily="18" charset="0"/>
            </a:endParaRPr>
          </a:p>
          <a:p>
            <a:pPr eaLnBrk="0" fontAlgn="base" hangingPunct="0">
              <a:lnSpc>
                <a:spcPct val="150000"/>
              </a:lnSpc>
              <a:spcBef>
                <a:spcPct val="0"/>
              </a:spcBef>
              <a:spcAft>
                <a:spcPct val="0"/>
              </a:spcAft>
              <a:tabLst>
                <a:tab pos="2428249" algn="l"/>
                <a:tab pos="2964549" algn="l"/>
              </a:tabLst>
            </a:pPr>
            <a:endParaRPr lang="en-US" sz="1400" b="1" dirty="0">
              <a:latin typeface="Times New Roman" pitchFamily="18" charset="0"/>
              <a:ea typeface="Times New Roman" pitchFamily="18" charset="0"/>
              <a:cs typeface="Times New Roman" pitchFamily="18" charset="0"/>
            </a:endParaRPr>
          </a:p>
          <a:p>
            <a:pPr eaLnBrk="0" fontAlgn="base" hangingPunct="0">
              <a:lnSpc>
                <a:spcPct val="150000"/>
              </a:lnSpc>
              <a:spcBef>
                <a:spcPct val="0"/>
              </a:spcBef>
              <a:spcAft>
                <a:spcPct val="0"/>
              </a:spcAft>
              <a:tabLst>
                <a:tab pos="2428249" algn="l"/>
                <a:tab pos="2964549" algn="l"/>
              </a:tabLst>
            </a:pPr>
            <a:r>
              <a:rPr lang="en-US" sz="1400" b="1" dirty="0">
                <a:latin typeface="Times New Roman" pitchFamily="18" charset="0"/>
                <a:ea typeface="Times New Roman" pitchFamily="18" charset="0"/>
                <a:cs typeface="Times New Roman" pitchFamily="18" charset="0"/>
              </a:rPr>
              <a:t>SOFTWARE REQUIREMENTS :</a:t>
            </a:r>
            <a:endParaRPr lang="en-US" sz="1400" dirty="0">
              <a:latin typeface="Times New Roman" pitchFamily="18" charset="0"/>
              <a:cs typeface="Times New Roman" pitchFamily="18" charset="0"/>
            </a:endParaRPr>
          </a:p>
          <a:p>
            <a:pPr eaLnBrk="0" fontAlgn="base" hangingPunct="0">
              <a:lnSpc>
                <a:spcPct val="150000"/>
              </a:lnSpc>
              <a:spcBef>
                <a:spcPct val="0"/>
              </a:spcBef>
              <a:spcAft>
                <a:spcPct val="0"/>
              </a:spcAft>
              <a:tabLst>
                <a:tab pos="2428249" algn="l"/>
                <a:tab pos="2964549" algn="l"/>
              </a:tabLst>
            </a:pPr>
            <a:r>
              <a:rPr lang="en-US" sz="1400" b="1" dirty="0">
                <a:latin typeface="Times New Roman" pitchFamily="18" charset="0"/>
                <a:ea typeface="Times New Roman" pitchFamily="18" charset="0"/>
                <a:cs typeface="Times New Roman" pitchFamily="18" charset="0"/>
              </a:rPr>
              <a:t>SERVER</a:t>
            </a:r>
          </a:p>
          <a:p>
            <a:pPr marL="463677" indent="-67038" eaLnBrk="0" fontAlgn="base" hangingPunct="0">
              <a:lnSpc>
                <a:spcPct val="150000"/>
              </a:lnSpc>
              <a:spcBef>
                <a:spcPct val="0"/>
              </a:spcBef>
              <a:spcAft>
                <a:spcPct val="0"/>
              </a:spcAft>
              <a:tabLst>
                <a:tab pos="2428249" algn="l"/>
                <a:tab pos="2964549" algn="l"/>
              </a:tabLst>
            </a:pPr>
            <a:r>
              <a:rPr lang="en-US" sz="1400" dirty="0">
                <a:latin typeface="Times New Roman" pitchFamily="18" charset="0"/>
                <a:ea typeface="Times New Roman" pitchFamily="18" charset="0"/>
                <a:cs typeface="Times New Roman" pitchFamily="18" charset="0"/>
              </a:rPr>
              <a:t>Front End                  : Python ,T-</a:t>
            </a:r>
            <a:r>
              <a:rPr lang="en-US" sz="1400" dirty="0" err="1">
                <a:latin typeface="Times New Roman" pitchFamily="18" charset="0"/>
                <a:ea typeface="Times New Roman" pitchFamily="18" charset="0"/>
                <a:cs typeface="Times New Roman" pitchFamily="18" charset="0"/>
              </a:rPr>
              <a:t>kinter</a:t>
            </a:r>
            <a:endParaRPr lang="en-US" sz="1400" dirty="0">
              <a:latin typeface="Times New Roman" pitchFamily="18" charset="0"/>
              <a:cs typeface="Times New Roman" pitchFamily="18" charset="0"/>
            </a:endParaRPr>
          </a:p>
          <a:p>
            <a:pPr marL="463677" indent="-67038" eaLnBrk="0" fontAlgn="base" hangingPunct="0">
              <a:lnSpc>
                <a:spcPct val="150000"/>
              </a:lnSpc>
              <a:spcBef>
                <a:spcPct val="0"/>
              </a:spcBef>
              <a:spcAft>
                <a:spcPct val="0"/>
              </a:spcAft>
              <a:tabLst>
                <a:tab pos="2428249" algn="l"/>
                <a:tab pos="2964549" algn="l"/>
              </a:tabLst>
            </a:pPr>
            <a:r>
              <a:rPr lang="en-US" sz="1400" dirty="0">
                <a:latin typeface="Times New Roman" pitchFamily="18" charset="0"/>
                <a:ea typeface="Times New Roman" pitchFamily="18" charset="0"/>
                <a:cs typeface="Times New Roman" pitchFamily="18" charset="0"/>
              </a:rPr>
              <a:t>Back End                   : API (Dataset)</a:t>
            </a:r>
            <a:endParaRPr lang="en-US" sz="1400" dirty="0">
              <a:latin typeface="Times New Roman" pitchFamily="18" charset="0"/>
              <a:cs typeface="Times New Roman" pitchFamily="18" charset="0"/>
            </a:endParaRPr>
          </a:p>
          <a:p>
            <a:pPr marL="463677" indent="-67038" eaLnBrk="0" fontAlgn="base" hangingPunct="0">
              <a:lnSpc>
                <a:spcPct val="150000"/>
              </a:lnSpc>
              <a:spcBef>
                <a:spcPct val="0"/>
              </a:spcBef>
              <a:spcAft>
                <a:spcPct val="0"/>
              </a:spcAft>
              <a:tabLst>
                <a:tab pos="2428249" algn="l"/>
                <a:tab pos="2964549" algn="l"/>
              </a:tabLst>
            </a:pPr>
            <a:r>
              <a:rPr lang="en-US" sz="1400" dirty="0">
                <a:latin typeface="Times New Roman" pitchFamily="18" charset="0"/>
                <a:ea typeface="Times New Roman" pitchFamily="18" charset="0"/>
                <a:cs typeface="Times New Roman" pitchFamily="18" charset="0"/>
              </a:rPr>
              <a:t>Operating System      : Windows 11</a:t>
            </a:r>
            <a:endParaRPr lang="en-US" sz="1400" dirty="0">
              <a:latin typeface="Times New Roman" pitchFamily="18" charset="0"/>
              <a:cs typeface="Times New Roman" pitchFamily="18" charset="0"/>
            </a:endParaRPr>
          </a:p>
          <a:p>
            <a:pPr eaLnBrk="0" fontAlgn="base" hangingPunct="0">
              <a:lnSpc>
                <a:spcPct val="150000"/>
              </a:lnSpc>
              <a:spcBef>
                <a:spcPct val="0"/>
              </a:spcBef>
              <a:spcAft>
                <a:spcPct val="0"/>
              </a:spcAft>
              <a:tabLst>
                <a:tab pos="2428249" algn="l"/>
                <a:tab pos="2964549" algn="l"/>
              </a:tabLst>
            </a:pPr>
            <a:r>
              <a:rPr lang="en-US" sz="1400" b="1" dirty="0">
                <a:latin typeface="Times New Roman" pitchFamily="18" charset="0"/>
                <a:ea typeface="Times New Roman" pitchFamily="18" charset="0"/>
                <a:cs typeface="Times New Roman" pitchFamily="18" charset="0"/>
              </a:rPr>
              <a:t>CLIENT</a:t>
            </a:r>
          </a:p>
          <a:p>
            <a:pPr eaLnBrk="0" fontAlgn="base" hangingPunct="0">
              <a:lnSpc>
                <a:spcPct val="150000"/>
              </a:lnSpc>
              <a:spcBef>
                <a:spcPct val="0"/>
              </a:spcBef>
              <a:spcAft>
                <a:spcPct val="0"/>
              </a:spcAft>
              <a:tabLst>
                <a:tab pos="2428249" algn="l"/>
                <a:tab pos="2964549" algn="l"/>
              </a:tabLst>
            </a:pPr>
            <a:r>
              <a:rPr lang="en-US" sz="1400" dirty="0">
                <a:latin typeface="Times New Roman" pitchFamily="18" charset="0"/>
                <a:ea typeface="Times New Roman" pitchFamily="18" charset="0"/>
                <a:cs typeface="Times New Roman" pitchFamily="18" charset="0"/>
              </a:rPr>
              <a:t>       Operating System      :Windows 11</a:t>
            </a:r>
            <a:endParaRPr lang="en-US" sz="1400" dirty="0">
              <a:latin typeface="Times New Roman" pitchFamily="18" charset="0"/>
              <a:cs typeface="Times New Roman" pitchFamily="18" charset="0"/>
            </a:endParaRPr>
          </a:p>
          <a:p>
            <a:pPr eaLnBrk="0" fontAlgn="base" hangingPunct="0">
              <a:spcBef>
                <a:spcPct val="0"/>
              </a:spcBef>
              <a:spcAft>
                <a:spcPct val="0"/>
              </a:spcAft>
              <a:tabLst>
                <a:tab pos="2428249" algn="l"/>
                <a:tab pos="2964549" algn="l"/>
              </a:tabLst>
            </a:pPr>
            <a:endParaRPr lang="en-US" sz="1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40"/>
            <a:ext cx="8089900" cy="614361"/>
          </a:xfrm>
        </p:spPr>
        <p:txBody>
          <a:bodyPr>
            <a:normAutofit/>
          </a:bodyPr>
          <a:lstStyle/>
          <a:p>
            <a:pPr algn="ctr"/>
            <a:r>
              <a:rPr lang="en-US" sz="1600" b="1" dirty="0">
                <a:solidFill>
                  <a:schemeClr val="tx1"/>
                </a:solidFill>
                <a:latin typeface="Times New Roman" panose="02020603050405020304" pitchFamily="18" charset="0"/>
                <a:cs typeface="Times New Roman" panose="02020603050405020304" pitchFamily="18" charset="0"/>
              </a:rPr>
              <a:t>           MODULES  WITH  EXPLANATION </a:t>
            </a:r>
            <a:endParaRPr lang="en-US" sz="1600" dirty="0">
              <a:solidFill>
                <a:schemeClr val="tx1"/>
              </a:solidFill>
            </a:endParaRPr>
          </a:p>
        </p:txBody>
      </p:sp>
      <p:sp>
        <p:nvSpPr>
          <p:cNvPr id="17409" name="Rectangle 1"/>
          <p:cNvSpPr>
            <a:spLocks noChangeArrowheads="1"/>
          </p:cNvSpPr>
          <p:nvPr/>
        </p:nvSpPr>
        <p:spPr bwMode="auto">
          <a:xfrm>
            <a:off x="457200" y="2286000"/>
            <a:ext cx="8648699" cy="5417453"/>
          </a:xfrm>
          <a:prstGeom prst="rect">
            <a:avLst/>
          </a:prstGeom>
          <a:noFill/>
          <a:ln w="9525">
            <a:noFill/>
            <a:miter lim="800000"/>
            <a:headEnd/>
            <a:tailEnd/>
          </a:ln>
          <a:effectLst/>
        </p:spPr>
        <p:txBody>
          <a:bodyPr vert="horz" wrap="square" lIns="107260" tIns="53630" rIns="107260" bIns="53630" numCol="1" anchor="ctr" anchorCtr="0" compatLnSpc="1">
            <a:prstTxWarp prst="textNoShape">
              <a:avLst/>
            </a:prstTxWarp>
            <a:spAutoFit/>
          </a:bodyPr>
          <a:lstStyle/>
          <a:p>
            <a:pPr algn="just" fontAlgn="base">
              <a:lnSpc>
                <a:spcPct val="150000"/>
              </a:lnSpc>
              <a:spcBef>
                <a:spcPct val="0"/>
              </a:spcBef>
              <a:spcAft>
                <a:spcPct val="0"/>
              </a:spcAft>
            </a:pPr>
            <a:r>
              <a:rPr lang="en-US" sz="1400" b="1" dirty="0">
                <a:latin typeface="Times New Roman" pitchFamily="18" charset="0"/>
                <a:ea typeface="Times New Roman" pitchFamily="18" charset="0"/>
                <a:cs typeface="Times New Roman" pitchFamily="18" charset="0"/>
              </a:rPr>
              <a:t>UI-USER INTERFACE:</a:t>
            </a:r>
            <a:endParaRPr lang="en-US" sz="1400" dirty="0">
              <a:latin typeface="Times New Roman" pitchFamily="18" charset="0"/>
              <a:cs typeface="Times New Roman" pitchFamily="18" charset="0"/>
            </a:endParaRPr>
          </a:p>
          <a:p>
            <a:pPr algn="just" eaLnBrk="0" fontAlgn="base" hangingPunct="0">
              <a:lnSpc>
                <a:spcPct val="150000"/>
              </a:lnSpc>
              <a:spcBef>
                <a:spcPct val="0"/>
              </a:spcBef>
              <a:spcAft>
                <a:spcPct val="0"/>
              </a:spcAft>
            </a:pPr>
            <a:r>
              <a:rPr lang="en-US" sz="1400" dirty="0">
                <a:latin typeface="Times New Roman" pitchFamily="18" charset="0"/>
                <a:cs typeface="Times New Roman" pitchFamily="18" charset="0"/>
              </a:rPr>
              <a:t>	Using a user interface (UI) in a weather forecast application serves several purposes, enhancing the user experience and providing valuable functionality.</a:t>
            </a:r>
          </a:p>
          <a:p>
            <a:pPr algn="just" eaLnBrk="0" fontAlgn="base" hangingPunct="0">
              <a:lnSpc>
                <a:spcPct val="150000"/>
              </a:lnSpc>
              <a:spcBef>
                <a:spcPct val="0"/>
              </a:spcBef>
              <a:spcAft>
                <a:spcPct val="0"/>
              </a:spcAft>
            </a:pPr>
            <a:r>
              <a:rPr lang="en-US" sz="1400" dirty="0">
                <a:latin typeface="Times New Roman" pitchFamily="18" charset="0"/>
                <a:cs typeface="Times New Roman" pitchFamily="18" charset="0"/>
              </a:rPr>
              <a:t>	Here are some reasons why a UI is beneficial in a weather forecast application</a:t>
            </a:r>
            <a:r>
              <a:rPr lang="en-US" sz="1200" dirty="0">
                <a:latin typeface="Times New Roman" pitchFamily="18" charset="0"/>
                <a:cs typeface="Times New Roman" pitchFamily="18" charset="0"/>
              </a:rPr>
              <a:t>. </a:t>
            </a:r>
          </a:p>
          <a:p>
            <a:pPr algn="just">
              <a:lnSpc>
                <a:spcPct val="150000"/>
              </a:lnSpc>
            </a:pPr>
            <a:r>
              <a:rPr lang="en-US" sz="1400" b="1" dirty="0">
                <a:latin typeface="Times New Roman" pitchFamily="18" charset="0"/>
                <a:cs typeface="Times New Roman" pitchFamily="18" charset="0"/>
              </a:rPr>
              <a:t>User-Friendly Interaction:</a:t>
            </a:r>
          </a:p>
          <a:p>
            <a:pPr lvl="1" algn="just">
              <a:lnSpc>
                <a:spcPct val="150000"/>
              </a:lnSpc>
            </a:pPr>
            <a:r>
              <a:rPr lang="en-US" sz="1400" dirty="0">
                <a:latin typeface="Times New Roman" pitchFamily="18" charset="0"/>
                <a:cs typeface="Times New Roman" pitchFamily="18" charset="0"/>
              </a:rPr>
              <a:t>A graphical user interface provides a user-friendly way for individuals to interact with the weather forecast application. Users can input their location or choose from a list of cities using intuitive controls like text inputs, buttons, and dropdown menus.</a:t>
            </a:r>
          </a:p>
          <a:p>
            <a:pPr algn="just">
              <a:lnSpc>
                <a:spcPct val="150000"/>
              </a:lnSpc>
            </a:pPr>
            <a:r>
              <a:rPr lang="en-US" sz="1400" b="1" dirty="0">
                <a:latin typeface="Times New Roman" pitchFamily="18" charset="0"/>
                <a:cs typeface="Times New Roman" pitchFamily="18" charset="0"/>
              </a:rPr>
              <a:t>Enhanced Presentation:</a:t>
            </a:r>
          </a:p>
          <a:p>
            <a:pPr lvl="1" algn="just">
              <a:lnSpc>
                <a:spcPct val="150000"/>
              </a:lnSpc>
            </a:pPr>
            <a:r>
              <a:rPr lang="en-US" sz="1400" dirty="0">
                <a:latin typeface="Times New Roman" pitchFamily="18" charset="0"/>
                <a:cs typeface="Times New Roman" pitchFamily="18" charset="0"/>
              </a:rPr>
              <a:t>A UI allows you to present weather information in a visually appealing and organized manner. Graphs, charts, and images can be incorporated to convey weather conditions, trends, and forecasts more effectively than raw text.</a:t>
            </a:r>
          </a:p>
          <a:p>
            <a:pPr lvl="1" algn="just">
              <a:lnSpc>
                <a:spcPct val="150000"/>
              </a:lnSpc>
            </a:pPr>
            <a:endParaRPr lang="en-US" sz="1600" b="1" dirty="0"/>
          </a:p>
          <a:p>
            <a:pPr lvl="1" algn="just">
              <a:lnSpc>
                <a:spcPct val="150000"/>
              </a:lnSpc>
            </a:pPr>
            <a:endParaRPr lang="en-US" sz="1600" b="1" dirty="0"/>
          </a:p>
          <a:p>
            <a:pPr algn="just">
              <a:lnSpc>
                <a:spcPct val="150000"/>
              </a:lnSpc>
            </a:pPr>
            <a:endParaRPr lang="en-US" sz="1600" b="1" dirty="0"/>
          </a:p>
          <a:p>
            <a:pPr algn="just" eaLnBrk="0" fontAlgn="base" hangingPunct="0">
              <a:lnSpc>
                <a:spcPct val="150000"/>
              </a:lnSpc>
              <a:spcBef>
                <a:spcPct val="0"/>
              </a:spcBef>
              <a:spcAft>
                <a:spcPct val="0"/>
              </a:spcAft>
            </a:pPr>
            <a:endParaRPr lang="en-US" sz="1400" dirty="0">
              <a:latin typeface="Times New Roman" pitchFamily="18" charset="0"/>
              <a:cs typeface="Times New Roman" pitchFamily="18" charset="0"/>
            </a:endParaRPr>
          </a:p>
        </p:txBody>
      </p:sp>
      <p:sp>
        <p:nvSpPr>
          <p:cNvPr id="17410" name="Rectangle 2"/>
          <p:cNvSpPr>
            <a:spLocks noChangeArrowheads="1"/>
          </p:cNvSpPr>
          <p:nvPr/>
        </p:nvSpPr>
        <p:spPr bwMode="auto">
          <a:xfrm>
            <a:off x="495300" y="1092201"/>
            <a:ext cx="3962400" cy="1077804"/>
          </a:xfrm>
          <a:prstGeom prst="rect">
            <a:avLst/>
          </a:prstGeom>
          <a:noFill/>
          <a:ln w="9525">
            <a:noFill/>
            <a:miter lim="800000"/>
            <a:headEnd/>
            <a:tailEnd/>
          </a:ln>
          <a:effectLst/>
        </p:spPr>
        <p:txBody>
          <a:bodyPr vert="horz" wrap="square" lIns="107260" tIns="53630" rIns="107260" bIns="53630" numCol="1" anchor="ctr" anchorCtr="0" compatLnSpc="1">
            <a:prstTxWarp prst="textNoShape">
              <a:avLst/>
            </a:prstTxWarp>
            <a:spAutoFit/>
          </a:bodyPr>
          <a:lstStyle/>
          <a:p>
            <a:pPr fontAlgn="base">
              <a:lnSpc>
                <a:spcPct val="150000"/>
              </a:lnSpc>
              <a:spcBef>
                <a:spcPct val="0"/>
              </a:spcBef>
              <a:spcAft>
                <a:spcPct val="0"/>
              </a:spcAft>
              <a:buFont typeface="Wingdings" pitchFamily="2" charset="2"/>
              <a:buChar char="Ø"/>
            </a:pPr>
            <a:r>
              <a:rPr lang="en-US" sz="1400" dirty="0">
                <a:latin typeface="Times New Roman" pitchFamily="18" charset="0"/>
                <a:cs typeface="Times New Roman" pitchFamily="18" charset="0"/>
              </a:rPr>
              <a:t>UI-USER INTERFACE</a:t>
            </a:r>
          </a:p>
          <a:p>
            <a:pPr eaLnBrk="0" fontAlgn="base" hangingPunct="0">
              <a:lnSpc>
                <a:spcPct val="150000"/>
              </a:lnSpc>
              <a:spcBef>
                <a:spcPct val="0"/>
              </a:spcBef>
              <a:spcAft>
                <a:spcPct val="0"/>
              </a:spcAft>
              <a:buFont typeface="Wingdings" pitchFamily="2" charset="2"/>
              <a:buChar char="Ø"/>
            </a:pPr>
            <a:r>
              <a:rPr lang="en-US" sz="1400" dirty="0">
                <a:latin typeface="Times New Roman" pitchFamily="18" charset="0"/>
                <a:cs typeface="Times New Roman" pitchFamily="18" charset="0"/>
              </a:rPr>
              <a:t>API INTEGRATION</a:t>
            </a:r>
          </a:p>
          <a:p>
            <a:pPr eaLnBrk="0" fontAlgn="base" hangingPunct="0">
              <a:lnSpc>
                <a:spcPct val="150000"/>
              </a:lnSpc>
              <a:spcBef>
                <a:spcPct val="0"/>
              </a:spcBef>
              <a:spcAft>
                <a:spcPct val="0"/>
              </a:spcAft>
              <a:buFont typeface="Wingdings" pitchFamily="2" charset="2"/>
              <a:buChar char="Ø"/>
            </a:pPr>
            <a:r>
              <a:rPr lang="en-US" sz="1400" dirty="0">
                <a:latin typeface="Times New Roman" pitchFamily="18" charset="0"/>
                <a:cs typeface="Times New Roman" pitchFamily="18" charset="0"/>
              </a:rPr>
              <a:t>RESPONSE AND REPORT GENERATION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381000" y="304800"/>
            <a:ext cx="8839200" cy="6924973"/>
          </a:xfrm>
          <a:prstGeom prst="rect">
            <a:avLst/>
          </a:prstGeom>
        </p:spPr>
        <p:txBody>
          <a:bodyPr wrap="square">
            <a:spAutoFit/>
          </a:bodyPr>
          <a:lstStyle/>
          <a:p>
            <a:pPr algn="just">
              <a:lnSpc>
                <a:spcPct val="150000"/>
              </a:lnSpc>
            </a:pPr>
            <a:r>
              <a:rPr lang="en-US" sz="1400" b="1" dirty="0">
                <a:latin typeface="Times New Roman" pitchFamily="18" charset="0"/>
                <a:cs typeface="Times New Roman" pitchFamily="18" charset="0"/>
              </a:rPr>
              <a:t>Real-Time Updates:</a:t>
            </a:r>
          </a:p>
          <a:p>
            <a:pPr lvl="1" algn="just">
              <a:lnSpc>
                <a:spcPct val="150000"/>
              </a:lnSpc>
            </a:pPr>
            <a:r>
              <a:rPr lang="en-US" sz="1400" dirty="0">
                <a:latin typeface="Times New Roman" pitchFamily="18" charset="0"/>
                <a:cs typeface="Times New Roman" pitchFamily="18" charset="0"/>
              </a:rPr>
              <a:t>Users can receive real-time or regularly updated weather information through the UI. This is especially useful for applications that provide current weather conditions, hourly forecasts, and long-term predictions.</a:t>
            </a:r>
          </a:p>
          <a:p>
            <a:pPr marL="0" lvl="1" algn="just">
              <a:lnSpc>
                <a:spcPct val="150000"/>
              </a:lnSpc>
            </a:pPr>
            <a:r>
              <a:rPr lang="en-US" sz="1400" b="1" dirty="0">
                <a:latin typeface="Times New Roman" pitchFamily="18" charset="0"/>
                <a:cs typeface="Times New Roman" pitchFamily="18" charset="0"/>
              </a:rPr>
              <a:t>Interactivity</a:t>
            </a:r>
            <a:r>
              <a:rPr lang="en-US" sz="1400" u="sng" dirty="0">
                <a:latin typeface="Times New Roman" pitchFamily="18" charset="0"/>
                <a:cs typeface="Times New Roman" pitchFamily="18" charset="0"/>
              </a:rPr>
              <a:t>:</a:t>
            </a:r>
          </a:p>
          <a:p>
            <a:pPr lvl="1" algn="just">
              <a:lnSpc>
                <a:spcPct val="150000"/>
              </a:lnSpc>
            </a:pPr>
            <a:r>
              <a:rPr lang="en-US" sz="1400" dirty="0">
                <a:latin typeface="Times New Roman" pitchFamily="18" charset="0"/>
                <a:cs typeface="Times New Roman" pitchFamily="18" charset="0"/>
              </a:rPr>
              <a:t>Users can interact with the application to explore different aspects of the weather, such as switching between temperature units, exploring historical data, or comparing weather conditions for multiple locations.</a:t>
            </a:r>
          </a:p>
          <a:p>
            <a:pPr algn="just">
              <a:lnSpc>
                <a:spcPct val="150000"/>
              </a:lnSpc>
            </a:pPr>
            <a:r>
              <a:rPr lang="en-US" sz="1400" b="1" dirty="0">
                <a:latin typeface="Times New Roman" pitchFamily="18" charset="0"/>
                <a:cs typeface="Times New Roman" pitchFamily="18" charset="0"/>
              </a:rPr>
              <a:t>Alerts and Notifications:</a:t>
            </a:r>
          </a:p>
          <a:p>
            <a:pPr lvl="1" algn="just">
              <a:lnSpc>
                <a:spcPct val="150000"/>
              </a:lnSpc>
            </a:pPr>
            <a:r>
              <a:rPr lang="en-US" sz="1400" dirty="0">
                <a:latin typeface="Times New Roman" pitchFamily="18" charset="0"/>
                <a:cs typeface="Times New Roman" pitchFamily="18" charset="0"/>
              </a:rPr>
              <a:t>UIs enable the implementation of alert systems and notifications. Users can receive alerts for severe weather conditions, enabling them to take necessary precautions or adjust their plans accordingly.</a:t>
            </a:r>
          </a:p>
          <a:p>
            <a:pPr algn="just">
              <a:lnSpc>
                <a:spcPct val="150000"/>
              </a:lnSpc>
            </a:pPr>
            <a:r>
              <a:rPr lang="en-US" sz="1400" b="1" dirty="0">
                <a:latin typeface="Times New Roman" pitchFamily="18" charset="0"/>
                <a:cs typeface="Times New Roman" pitchFamily="18" charset="0"/>
              </a:rPr>
              <a:t>Integration with Maps:</a:t>
            </a:r>
          </a:p>
          <a:p>
            <a:pPr lvl="1" algn="just">
              <a:lnSpc>
                <a:spcPct val="150000"/>
              </a:lnSpc>
            </a:pPr>
            <a:r>
              <a:rPr lang="en-US" sz="1400" dirty="0">
                <a:latin typeface="Times New Roman" pitchFamily="18" charset="0"/>
                <a:cs typeface="Times New Roman" pitchFamily="18" charset="0"/>
              </a:rPr>
              <a:t>UIs can be designed to integrate with mapping services, providing users with a visual representation of weather conditions on a map. This can be especially useful for applications that provide location-specific forecasts.</a:t>
            </a:r>
          </a:p>
          <a:p>
            <a:pPr algn="just">
              <a:lnSpc>
                <a:spcPct val="150000"/>
              </a:lnSpc>
            </a:pPr>
            <a:r>
              <a:rPr lang="en-US" sz="1400" b="1" dirty="0">
                <a:latin typeface="Times New Roman" pitchFamily="18" charset="0"/>
                <a:cs typeface="Times New Roman" pitchFamily="18" charset="0"/>
              </a:rPr>
              <a:t>Historical Data and Trends:</a:t>
            </a:r>
          </a:p>
          <a:p>
            <a:pPr lvl="1" algn="just">
              <a:lnSpc>
                <a:spcPct val="150000"/>
              </a:lnSpc>
            </a:pPr>
            <a:r>
              <a:rPr lang="en-US" sz="1400" dirty="0">
                <a:latin typeface="Times New Roman" pitchFamily="18" charset="0"/>
                <a:cs typeface="Times New Roman" pitchFamily="18" charset="0"/>
              </a:rPr>
              <a:t>Users can explore historical weather data and trends through the UI. This feature is valuable for researchers, businesses, or individuals interested in understanding weather patterns over time.</a:t>
            </a:r>
          </a:p>
          <a:p>
            <a:pPr algn="just">
              <a:lnSpc>
                <a:spcPct val="150000"/>
              </a:lnSpc>
            </a:pPr>
            <a:r>
              <a:rPr lang="en-US" sz="1400" b="1" dirty="0">
                <a:latin typeface="Times New Roman" pitchFamily="18" charset="0"/>
                <a:cs typeface="Times New Roman" pitchFamily="18" charset="0"/>
              </a:rPr>
              <a:t>Accessibility Features:</a:t>
            </a:r>
          </a:p>
          <a:p>
            <a:pPr lvl="1" algn="just">
              <a:lnSpc>
                <a:spcPct val="150000"/>
              </a:lnSpc>
            </a:pPr>
            <a:r>
              <a:rPr lang="en-US" sz="1400" dirty="0">
                <a:latin typeface="Times New Roman" pitchFamily="18" charset="0"/>
                <a:cs typeface="Times New Roman" pitchFamily="18" charset="0"/>
              </a:rPr>
              <a:t>UIs can be designed with accessibility features to ensure that individuals with disabilities can use the application effectively. This includes features like screen readers, high contrast modes, and keyboard navigation.</a:t>
            </a:r>
          </a:p>
          <a:p>
            <a:pPr algn="just">
              <a:lnSpc>
                <a:spcPct val="150000"/>
              </a:lnSpc>
            </a:pPr>
            <a:endParaRPr lang="en-US" sz="1400" b="1" dirty="0"/>
          </a:p>
          <a:p>
            <a:pPr algn="just">
              <a:lnSpc>
                <a:spcPct val="150000"/>
              </a:lnSpc>
            </a:pPr>
            <a:endParaRPr lang="en-US" sz="1400" b="1" dirty="0"/>
          </a:p>
          <a:p>
            <a:pPr lvl="1" algn="just">
              <a:lnSpc>
                <a:spcPct val="150000"/>
              </a:lnSpc>
            </a:pPr>
            <a:endParaRPr lang="en-US" sz="16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28600" y="152401"/>
            <a:ext cx="9067800" cy="7264113"/>
          </a:xfrm>
          <a:prstGeom prst="rect">
            <a:avLst/>
          </a:prstGeom>
        </p:spPr>
        <p:txBody>
          <a:bodyPr wrap="square" lIns="107260" tIns="53630" rIns="107260" bIns="53630">
            <a:spAutoFit/>
          </a:bodyPr>
          <a:lstStyle/>
          <a:p>
            <a:pPr algn="just" eaLnBrk="0" fontAlgn="base" hangingPunct="0">
              <a:lnSpc>
                <a:spcPct val="150000"/>
              </a:lnSpc>
              <a:spcBef>
                <a:spcPct val="0"/>
              </a:spcBef>
              <a:spcAft>
                <a:spcPct val="0"/>
              </a:spcAft>
            </a:pPr>
            <a:r>
              <a:rPr lang="en-US" sz="1400" b="1" dirty="0">
                <a:latin typeface="Times New Roman" pitchFamily="18" charset="0"/>
                <a:ea typeface="Times New Roman" pitchFamily="18" charset="0"/>
                <a:cs typeface="Times New Roman" pitchFamily="18" charset="0"/>
              </a:rPr>
              <a:t>API  INTEGRATION:</a:t>
            </a:r>
            <a:endParaRPr lang="en-US" sz="1400" dirty="0">
              <a:latin typeface="Times New Roman" pitchFamily="18" charset="0"/>
              <a:cs typeface="Times New Roman" pitchFamily="18" charset="0"/>
            </a:endParaRPr>
          </a:p>
          <a:p>
            <a:pPr algn="just" eaLnBrk="0" fontAlgn="base" hangingPunct="0">
              <a:lnSpc>
                <a:spcPct val="150000"/>
              </a:lnSpc>
              <a:spcBef>
                <a:spcPct val="0"/>
              </a:spcBef>
              <a:spcAft>
                <a:spcPct val="0"/>
              </a:spcAft>
            </a:pPr>
            <a:r>
              <a:rPr lang="en-US" sz="1400" dirty="0">
                <a:latin typeface="Times New Roman" pitchFamily="18" charset="0"/>
                <a:ea typeface="Times New Roman" pitchFamily="18" charset="0"/>
                <a:cs typeface="Times New Roman" pitchFamily="18" charset="0"/>
              </a:rPr>
              <a:t>	API integration refers to the process of connecting two or more applications or systems by using APIs (Application Programming Interfaces) to exchange data and perform actions. APIs are sets of protocols and standards that allow different software applications to communicate with each other</a:t>
            </a:r>
            <a:r>
              <a:rPr lang="en-US" sz="1400" b="1" dirty="0">
                <a:latin typeface="Times New Roman" pitchFamily="18" charset="0"/>
                <a:ea typeface="Times New Roman" pitchFamily="18" charset="0"/>
                <a:cs typeface="Times New Roman" pitchFamily="18" charset="0"/>
              </a:rPr>
              <a:t>.</a:t>
            </a:r>
          </a:p>
          <a:p>
            <a:pPr algn="just">
              <a:lnSpc>
                <a:spcPct val="150000"/>
              </a:lnSpc>
            </a:pPr>
            <a:r>
              <a:rPr lang="en-US" sz="1400" b="1" dirty="0">
                <a:latin typeface="Times New Roman" pitchFamily="18" charset="0"/>
                <a:cs typeface="Times New Roman" pitchFamily="18" charset="0"/>
              </a:rPr>
              <a:t>Access to Current Weather Data:</a:t>
            </a:r>
            <a:endParaRPr lang="en-US" sz="1400" dirty="0">
              <a:latin typeface="Times New Roman" pitchFamily="18" charset="0"/>
              <a:cs typeface="Times New Roman" pitchFamily="18" charset="0"/>
            </a:endParaRPr>
          </a:p>
          <a:p>
            <a:pPr lvl="1" algn="just">
              <a:lnSpc>
                <a:spcPct val="150000"/>
              </a:lnSpc>
            </a:pPr>
            <a:r>
              <a:rPr lang="en-US" sz="1400" dirty="0">
                <a:latin typeface="Times New Roman" pitchFamily="18" charset="0"/>
                <a:cs typeface="Times New Roman" pitchFamily="18" charset="0"/>
              </a:rPr>
              <a:t>Weather APIs provide up-to-date information about current weather conditions, including temperature, humidity, wind speed, and more. Integrating with a weather API ensures that your web application can present users with the latest and most accurate data.</a:t>
            </a:r>
          </a:p>
          <a:p>
            <a:pPr algn="just">
              <a:lnSpc>
                <a:spcPct val="150000"/>
              </a:lnSpc>
            </a:pPr>
            <a:r>
              <a:rPr lang="en-US" sz="1400" b="1" dirty="0">
                <a:latin typeface="Times New Roman" pitchFamily="18" charset="0"/>
                <a:cs typeface="Times New Roman" pitchFamily="18" charset="0"/>
              </a:rPr>
              <a:t>Forecast Data Retrieval:</a:t>
            </a:r>
            <a:endParaRPr lang="en-US" sz="1400" dirty="0">
              <a:latin typeface="Times New Roman" pitchFamily="18" charset="0"/>
              <a:cs typeface="Times New Roman" pitchFamily="18" charset="0"/>
            </a:endParaRPr>
          </a:p>
          <a:p>
            <a:pPr lvl="1" algn="just">
              <a:lnSpc>
                <a:spcPct val="150000"/>
              </a:lnSpc>
            </a:pPr>
            <a:r>
              <a:rPr lang="en-US" sz="1400" dirty="0">
                <a:latin typeface="Times New Roman" pitchFamily="18" charset="0"/>
                <a:cs typeface="Times New Roman" pitchFamily="18" charset="0"/>
              </a:rPr>
              <a:t>Weather APIs offer forecast data, allowing your web application to provide users with short-term and long-term weather predictions. This is essential for users who want to plan activities or events based on future weather conditions.</a:t>
            </a:r>
          </a:p>
          <a:p>
            <a:pPr algn="just">
              <a:lnSpc>
                <a:spcPct val="150000"/>
              </a:lnSpc>
            </a:pPr>
            <a:r>
              <a:rPr lang="en-US" sz="1400" b="1" dirty="0">
                <a:latin typeface="Times New Roman" pitchFamily="18" charset="0"/>
                <a:cs typeface="Times New Roman" pitchFamily="18" charset="0"/>
              </a:rPr>
              <a:t>Global Coverage:</a:t>
            </a:r>
            <a:endParaRPr lang="en-US" sz="1400" dirty="0">
              <a:latin typeface="Times New Roman" pitchFamily="18" charset="0"/>
              <a:cs typeface="Times New Roman" pitchFamily="18" charset="0"/>
            </a:endParaRPr>
          </a:p>
          <a:p>
            <a:pPr lvl="1" algn="just">
              <a:lnSpc>
                <a:spcPct val="150000"/>
              </a:lnSpc>
            </a:pPr>
            <a:r>
              <a:rPr lang="en-US" sz="1400" dirty="0">
                <a:latin typeface="Times New Roman" pitchFamily="18" charset="0"/>
                <a:cs typeface="Times New Roman" pitchFamily="18" charset="0"/>
              </a:rPr>
              <a:t>Weather APIs often cover a wide range of locations globally. By integrating with a reputable weather API, your web application can provide weather forecasts for a broad spectrum of regions, making it versatile and appealing to users worldwide.</a:t>
            </a:r>
          </a:p>
          <a:p>
            <a:pPr algn="just">
              <a:lnSpc>
                <a:spcPct val="150000"/>
              </a:lnSpc>
            </a:pPr>
            <a:r>
              <a:rPr lang="en-US" sz="1400" b="1" dirty="0">
                <a:latin typeface="Times New Roman" pitchFamily="18" charset="0"/>
                <a:cs typeface="Times New Roman" pitchFamily="18" charset="0"/>
              </a:rPr>
              <a:t>Efficiency and Scalability:</a:t>
            </a:r>
          </a:p>
          <a:p>
            <a:pPr lvl="1" algn="just">
              <a:lnSpc>
                <a:spcPct val="150000"/>
              </a:lnSpc>
            </a:pPr>
            <a:r>
              <a:rPr lang="en-US" sz="1400" dirty="0">
                <a:latin typeface="Times New Roman" pitchFamily="18" charset="0"/>
                <a:cs typeface="Times New Roman" pitchFamily="18" charset="0"/>
              </a:rPr>
              <a:t>Leveraging a weather API allows your web application to focus on its core functionality without the need to collect and manage extensive weather data. This makes your application more efficient, scalable, and easier to maintain.</a:t>
            </a:r>
          </a:p>
          <a:p>
            <a:pPr lvl="1" algn="just">
              <a:lnSpc>
                <a:spcPct val="150000"/>
              </a:lnSpc>
            </a:pPr>
            <a:endParaRPr lang="en-US" sz="1600" dirty="0"/>
          </a:p>
          <a:p>
            <a:pPr algn="just" eaLnBrk="0" fontAlgn="base" hangingPunct="0">
              <a:lnSpc>
                <a:spcPct val="150000"/>
              </a:lnSpc>
              <a:spcBef>
                <a:spcPct val="0"/>
              </a:spcBef>
              <a:spcAft>
                <a:spcPct val="0"/>
              </a:spcAft>
            </a:pPr>
            <a:endParaRPr lang="en-US" sz="1400" b="1" dirty="0">
              <a:latin typeface="Times New Roman" pitchFamily="18" charset="0"/>
              <a:ea typeface="Times New Roman" pitchFamily="18" charset="0"/>
              <a:cs typeface="Times New Roman" pitchFamily="18" charset="0"/>
            </a:endParaRPr>
          </a:p>
          <a:p>
            <a:pPr lvl="0" algn="just" eaLnBrk="0" fontAlgn="base" hangingPunct="0">
              <a:lnSpc>
                <a:spcPct val="150000"/>
              </a:lnSpc>
              <a:spcBef>
                <a:spcPct val="0"/>
              </a:spcBef>
              <a:spcAft>
                <a:spcPct val="0"/>
              </a:spcAft>
            </a:pPr>
            <a:endParaRPr lang="en-US" sz="1400" b="1" dirty="0">
              <a:latin typeface="Times New Roman" pitchFamily="18" charset="0"/>
              <a:ea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533400" y="381000"/>
            <a:ext cx="7924800" cy="6555641"/>
          </a:xfrm>
          <a:prstGeom prst="rect">
            <a:avLst/>
          </a:prstGeom>
        </p:spPr>
        <p:txBody>
          <a:bodyPr wrap="square">
            <a:spAutoFit/>
          </a:bodyPr>
          <a:lstStyle/>
          <a:p>
            <a:pPr algn="just">
              <a:lnSpc>
                <a:spcPct val="150000"/>
              </a:lnSpc>
            </a:pPr>
            <a:r>
              <a:rPr lang="en-US" sz="1400" b="1" dirty="0">
                <a:latin typeface="Times New Roman" pitchFamily="18" charset="0"/>
                <a:cs typeface="Times New Roman" pitchFamily="18" charset="0"/>
              </a:rPr>
              <a:t>Cost-Effective Solution:</a:t>
            </a:r>
          </a:p>
          <a:p>
            <a:pPr algn="just">
              <a:lnSpc>
                <a:spcPct val="150000"/>
              </a:lnSpc>
            </a:pPr>
            <a:r>
              <a:rPr lang="en-US" sz="1400" dirty="0">
                <a:latin typeface="Times New Roman" pitchFamily="18" charset="0"/>
                <a:cs typeface="Times New Roman" pitchFamily="18" charset="0"/>
              </a:rPr>
              <a:t>        	 Building and maintaining a weather data infrastructure on your own can be resource-intensive and expensive. API integration provides a cost-effective solution, allowing your web application to access high-quality weather data without the need for extensive infrastructure investments.</a:t>
            </a:r>
          </a:p>
          <a:p>
            <a:pPr algn="just">
              <a:lnSpc>
                <a:spcPct val="150000"/>
              </a:lnSpc>
            </a:pPr>
            <a:endParaRPr lang="en-US" sz="1400" dirty="0">
              <a:latin typeface="Times New Roman" pitchFamily="18" charset="0"/>
              <a:cs typeface="Times New Roman" pitchFamily="18" charset="0"/>
            </a:endParaRPr>
          </a:p>
          <a:p>
            <a:pPr algn="just">
              <a:lnSpc>
                <a:spcPct val="150000"/>
              </a:lnSpc>
            </a:pPr>
            <a:r>
              <a:rPr lang="en-US" sz="1400" b="1" dirty="0">
                <a:latin typeface="Times New Roman" pitchFamily="18" charset="0"/>
                <a:cs typeface="Times New Roman" pitchFamily="18" charset="0"/>
              </a:rPr>
              <a:t>Focus on User Experience:</a:t>
            </a:r>
            <a:endParaRPr lang="en-US" sz="1400" dirty="0">
              <a:latin typeface="Times New Roman" pitchFamily="18" charset="0"/>
              <a:cs typeface="Times New Roman" pitchFamily="18" charset="0"/>
            </a:endParaRPr>
          </a:p>
          <a:p>
            <a:pPr marL="0" lvl="1" indent="534988" algn="just">
              <a:lnSpc>
                <a:spcPct val="150000"/>
              </a:lnSpc>
            </a:pPr>
            <a:r>
              <a:rPr lang="en-US" sz="1400" dirty="0">
                <a:latin typeface="Times New Roman" pitchFamily="18" charset="0"/>
                <a:cs typeface="Times New Roman" pitchFamily="18" charset="0"/>
              </a:rPr>
              <a:t>	By relying on a weather API, your web application can prioritize user experience and interface design. The time and resources saved by using an API can be redirected towards creating a visually appealing and user-friendly application.</a:t>
            </a:r>
          </a:p>
          <a:p>
            <a:pPr algn="just">
              <a:lnSpc>
                <a:spcPct val="150000"/>
              </a:lnSpc>
            </a:pPr>
            <a:r>
              <a:rPr lang="en-US" sz="1400" b="1" dirty="0">
                <a:latin typeface="Times New Roman" pitchFamily="18" charset="0"/>
                <a:cs typeface="Times New Roman" pitchFamily="18" charset="0"/>
              </a:rPr>
              <a:t>Seamless Updates:</a:t>
            </a:r>
            <a:endParaRPr lang="en-US" sz="1400" dirty="0">
              <a:latin typeface="Times New Roman" pitchFamily="18" charset="0"/>
              <a:cs typeface="Times New Roman" pitchFamily="18" charset="0"/>
            </a:endParaRPr>
          </a:p>
          <a:p>
            <a:pPr marL="0" lvl="1" indent="534988" algn="just">
              <a:lnSpc>
                <a:spcPct val="150000"/>
              </a:lnSpc>
            </a:pPr>
            <a:r>
              <a:rPr lang="en-US" sz="1400" dirty="0">
                <a:latin typeface="Times New Roman" pitchFamily="18" charset="0"/>
                <a:cs typeface="Times New Roman" pitchFamily="18" charset="0"/>
              </a:rPr>
              <a:t>	Weather APIs are regularly updated with the latest meteorological information. Your web application can seamlessly benefit from these updates without requiring manual intervention, ensuring that users always have access to current weather insights</a:t>
            </a:r>
          </a:p>
          <a:p>
            <a:pPr marL="342900" indent="-342900" algn="just">
              <a:lnSpc>
                <a:spcPct val="150000"/>
              </a:lnSpc>
            </a:pPr>
            <a:r>
              <a:rPr lang="en-US" sz="1400" b="1" dirty="0">
                <a:latin typeface="Times New Roman" pitchFamily="18" charset="0"/>
                <a:cs typeface="Times New Roman" pitchFamily="18" charset="0"/>
              </a:rPr>
              <a:t>Scalability Across Devices:</a:t>
            </a:r>
            <a:endParaRPr lang="en-US" sz="1400" dirty="0">
              <a:latin typeface="Times New Roman" pitchFamily="18" charset="0"/>
              <a:cs typeface="Times New Roman" pitchFamily="18" charset="0"/>
            </a:endParaRPr>
          </a:p>
          <a:p>
            <a:pPr algn="just">
              <a:lnSpc>
                <a:spcPct val="150000"/>
              </a:lnSpc>
            </a:pPr>
            <a:r>
              <a:rPr lang="en-US" sz="1400" dirty="0">
                <a:latin typeface="Times New Roman" pitchFamily="18" charset="0"/>
                <a:cs typeface="Times New Roman" pitchFamily="18" charset="0"/>
              </a:rPr>
              <a:t>	Weather APIs can be leveraged to create web applications that are scalable across different devices and platforms. Users can access weather information on desktops, tablets, or mobile devices, enhancing the application's accessibility.</a:t>
            </a:r>
          </a:p>
          <a:p>
            <a:pPr algn="just">
              <a:lnSpc>
                <a:spcPct val="150000"/>
              </a:lnSpc>
            </a:pPr>
            <a:endParaRPr lang="en-US" sz="1400" dirty="0">
              <a:latin typeface="Times New Roman" pitchFamily="18" charset="0"/>
              <a:cs typeface="Times New Roman" pitchFamily="18" charset="0"/>
            </a:endParaRPr>
          </a:p>
          <a:p>
            <a:pPr lvl="1" algn="just">
              <a:lnSpc>
                <a:spcPct val="150000"/>
              </a:lnSpc>
            </a:pPr>
            <a:endParaRPr lang="en-US" sz="1400" dirty="0">
              <a:latin typeface="Times New Roman" pitchFamily="18" charset="0"/>
              <a:cs typeface="Times New Roman" pitchFamily="18" charset="0"/>
            </a:endParaRPr>
          </a:p>
          <a:p>
            <a:pPr lvl="1" algn="just">
              <a:lnSpc>
                <a:spcPct val="150000"/>
              </a:lnSpc>
            </a:pPr>
            <a:endParaRPr lang="en-US" sz="14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762000" y="457200"/>
            <a:ext cx="8610600" cy="3970318"/>
          </a:xfrm>
          <a:prstGeom prst="rect">
            <a:avLst/>
          </a:prstGeom>
        </p:spPr>
        <p:txBody>
          <a:bodyPr wrap="square">
            <a:spAutoFit/>
          </a:bodyPr>
          <a:lstStyle/>
          <a:p>
            <a:pPr lvl="0" algn="just" eaLnBrk="0" fontAlgn="base" hangingPunct="0">
              <a:lnSpc>
                <a:spcPct val="150000"/>
              </a:lnSpc>
              <a:spcBef>
                <a:spcPct val="0"/>
              </a:spcBef>
              <a:spcAft>
                <a:spcPct val="0"/>
              </a:spcAft>
            </a:pPr>
            <a:r>
              <a:rPr lang="en-US" sz="1400" b="1" dirty="0">
                <a:latin typeface="Times New Roman" pitchFamily="18" charset="0"/>
                <a:ea typeface="Times New Roman" pitchFamily="18" charset="0"/>
                <a:cs typeface="Times New Roman" pitchFamily="18" charset="0"/>
              </a:rPr>
              <a:t>RESPONSE AND REPORT GENERATION:</a:t>
            </a:r>
            <a:endParaRPr lang="en-US" sz="1400" b="1" dirty="0">
              <a:latin typeface="Times New Roman" pitchFamily="18" charset="0"/>
              <a:cs typeface="Times New Roman" pitchFamily="18" charset="0"/>
            </a:endParaRPr>
          </a:p>
          <a:p>
            <a:pPr lvl="0" algn="just" eaLnBrk="0" fontAlgn="base" hangingPunct="0">
              <a:lnSpc>
                <a:spcPct val="150000"/>
              </a:lnSpc>
              <a:spcBef>
                <a:spcPct val="0"/>
              </a:spcBef>
              <a:spcAft>
                <a:spcPct val="0"/>
              </a:spcAft>
            </a:pPr>
            <a:r>
              <a:rPr lang="en-US" sz="1400" dirty="0">
                <a:latin typeface="Times New Roman" pitchFamily="18" charset="0"/>
                <a:cs typeface="Times New Roman" pitchFamily="18" charset="0"/>
              </a:rPr>
              <a:t>	When your weather forecast application makes a request to a weather API to retrieve weather data, it receives a response. Proper response handling involves:</a:t>
            </a:r>
          </a:p>
          <a:p>
            <a:pPr lvl="0" algn="just" eaLnBrk="0" fontAlgn="base" hangingPunct="0">
              <a:lnSpc>
                <a:spcPct val="150000"/>
              </a:lnSpc>
              <a:spcBef>
                <a:spcPct val="0"/>
              </a:spcBef>
              <a:spcAft>
                <a:spcPct val="0"/>
              </a:spcAft>
            </a:pPr>
            <a:r>
              <a:rPr lang="en-US" sz="1400" dirty="0">
                <a:latin typeface="Times New Roman" pitchFamily="18" charset="0"/>
                <a:cs typeface="Times New Roman" pitchFamily="18" charset="0"/>
              </a:rPr>
              <a:t>  	Checking the HTTP status code to ensure a successful request</a:t>
            </a:r>
          </a:p>
          <a:p>
            <a:pPr lvl="0" algn="just" eaLnBrk="0" fontAlgn="base" hangingPunct="0">
              <a:lnSpc>
                <a:spcPct val="150000"/>
              </a:lnSpc>
              <a:spcBef>
                <a:spcPct val="0"/>
              </a:spcBef>
              <a:spcAft>
                <a:spcPct val="0"/>
              </a:spcAft>
            </a:pPr>
            <a:r>
              <a:rPr lang="en-US" sz="1400" dirty="0">
                <a:latin typeface="Times New Roman" pitchFamily="18" charset="0"/>
                <a:cs typeface="Times New Roman" pitchFamily="18" charset="0"/>
              </a:rPr>
              <a:t>      		(e.g., status code 200 for OK).</a:t>
            </a:r>
          </a:p>
          <a:p>
            <a:pPr lvl="0" algn="just" eaLnBrk="0" fontAlgn="base" hangingPunct="0">
              <a:lnSpc>
                <a:spcPct val="150000"/>
              </a:lnSpc>
              <a:spcBef>
                <a:spcPct val="0"/>
              </a:spcBef>
              <a:spcAft>
                <a:spcPct val="0"/>
              </a:spcAft>
            </a:pPr>
            <a:r>
              <a:rPr lang="en-US" sz="1400" dirty="0">
                <a:latin typeface="Times New Roman" pitchFamily="18" charset="0"/>
                <a:cs typeface="Times New Roman" pitchFamily="18" charset="0"/>
              </a:rPr>
              <a:t>	Parsing the response data, which is typically in JSON format.</a:t>
            </a:r>
          </a:p>
          <a:p>
            <a:pPr lvl="0" algn="just" eaLnBrk="0" fontAlgn="base" hangingPunct="0">
              <a:lnSpc>
                <a:spcPct val="150000"/>
              </a:lnSpc>
              <a:spcBef>
                <a:spcPct val="0"/>
              </a:spcBef>
              <a:spcAft>
                <a:spcPct val="0"/>
              </a:spcAft>
            </a:pPr>
            <a:r>
              <a:rPr lang="en-US" sz="1400" dirty="0">
                <a:latin typeface="Times New Roman" pitchFamily="18" charset="0"/>
                <a:cs typeface="Times New Roman" pitchFamily="18" charset="0"/>
              </a:rPr>
              <a:t>	Handling error cases when the API returns non-successful status codes </a:t>
            </a:r>
          </a:p>
          <a:p>
            <a:pPr lvl="0" algn="just" eaLnBrk="0" fontAlgn="base" hangingPunct="0">
              <a:lnSpc>
                <a:spcPct val="150000"/>
              </a:lnSpc>
              <a:spcBef>
                <a:spcPct val="0"/>
              </a:spcBef>
              <a:spcAft>
                <a:spcPct val="0"/>
              </a:spcAft>
            </a:pPr>
            <a:r>
              <a:rPr lang="en-US" sz="1400" dirty="0">
                <a:latin typeface="Times New Roman" pitchFamily="18" charset="0"/>
                <a:cs typeface="Times New Roman" pitchFamily="18" charset="0"/>
              </a:rPr>
              <a:t>      		 (e.g., 404 for not found, 500 for server error).</a:t>
            </a:r>
          </a:p>
          <a:p>
            <a:pPr lvl="0" algn="just" eaLnBrk="0" fontAlgn="base" hangingPunct="0">
              <a:lnSpc>
                <a:spcPct val="150000"/>
              </a:lnSpc>
              <a:spcBef>
                <a:spcPct val="0"/>
              </a:spcBef>
              <a:spcAft>
                <a:spcPct val="0"/>
              </a:spcAft>
            </a:pPr>
            <a:r>
              <a:rPr lang="en-US" sz="1400" dirty="0">
                <a:latin typeface="Times New Roman" pitchFamily="18" charset="0"/>
                <a:cs typeface="Times New Roman" pitchFamily="18" charset="0"/>
              </a:rPr>
              <a:t>	Providing meaningful feedback to the user in case of errors</a:t>
            </a:r>
          </a:p>
          <a:p>
            <a:pPr lvl="0" algn="just" eaLnBrk="0" fontAlgn="base" hangingPunct="0">
              <a:lnSpc>
                <a:spcPct val="150000"/>
              </a:lnSpc>
              <a:spcBef>
                <a:spcPct val="0"/>
              </a:spcBef>
              <a:spcAft>
                <a:spcPct val="0"/>
              </a:spcAft>
            </a:pPr>
            <a:r>
              <a:rPr lang="en-US" sz="1400" dirty="0">
                <a:latin typeface="Times New Roman" pitchFamily="18" charset="0"/>
                <a:cs typeface="Times New Roman" pitchFamily="18" charset="0"/>
              </a:rPr>
              <a:t>	Once the weather data is successfully retrieved and validated, the next step is to generate a human-readable report that presents the weather information in a clear and organized format. The report should include relevant details such as temperature, humidity, wind speed, and forecast conditions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609600" y="609601"/>
            <a:ext cx="8610600" cy="5909310"/>
          </a:xfrm>
          <a:prstGeom prst="rect">
            <a:avLst/>
          </a:prstGeom>
        </p:spPr>
        <p:txBody>
          <a:bodyPr wrap="square">
            <a:spAutoFit/>
          </a:bodyPr>
          <a:lstStyle/>
          <a:p>
            <a:pPr>
              <a:lnSpc>
                <a:spcPct val="150000"/>
              </a:lnSpc>
            </a:pPr>
            <a:r>
              <a:rPr lang="en-US" sz="1400" b="1" dirty="0">
                <a:latin typeface="Times New Roman" pitchFamily="18" charset="0"/>
                <a:cs typeface="Times New Roman" pitchFamily="18" charset="0"/>
              </a:rPr>
              <a:t>RESPONSE HANDLING:</a:t>
            </a:r>
            <a:endParaRPr lang="en-US" sz="1400" dirty="0">
              <a:latin typeface="Times New Roman" pitchFamily="18" charset="0"/>
              <a:cs typeface="Times New Roman" pitchFamily="18" charset="0"/>
            </a:endParaRPr>
          </a:p>
          <a:p>
            <a:pPr>
              <a:lnSpc>
                <a:spcPct val="150000"/>
              </a:lnSpc>
            </a:pPr>
            <a:r>
              <a:rPr lang="en-US" sz="1400" dirty="0">
                <a:latin typeface="Times New Roman" pitchFamily="18" charset="0"/>
                <a:cs typeface="Times New Roman" pitchFamily="18" charset="0"/>
              </a:rPr>
              <a:t>		When your weather forecast application makes a request to a weather API to retrieve weather data, it receives a response. Proper response handling involves:</a:t>
            </a:r>
          </a:p>
          <a:p>
            <a:pPr lvl="1">
              <a:lnSpc>
                <a:spcPct val="150000"/>
              </a:lnSpc>
              <a:buFont typeface="Arial" pitchFamily="34" charset="0"/>
              <a:buChar char="•"/>
            </a:pPr>
            <a:r>
              <a:rPr lang="en-US" sz="1400" dirty="0">
                <a:latin typeface="Times New Roman" pitchFamily="18" charset="0"/>
                <a:cs typeface="Times New Roman" pitchFamily="18" charset="0"/>
              </a:rPr>
              <a:t>Checking the HTTP status code to ensure a successful request (e.g., status code 200 for OK).</a:t>
            </a:r>
          </a:p>
          <a:p>
            <a:pPr lvl="1">
              <a:lnSpc>
                <a:spcPct val="150000"/>
              </a:lnSpc>
              <a:buFont typeface="Arial" pitchFamily="34" charset="0"/>
              <a:buChar char="•"/>
            </a:pPr>
            <a:r>
              <a:rPr lang="en-US" sz="1400" dirty="0">
                <a:latin typeface="Times New Roman" pitchFamily="18" charset="0"/>
                <a:cs typeface="Times New Roman" pitchFamily="18" charset="0"/>
              </a:rPr>
              <a:t>Parsing the response data, which is typically in JSON format.</a:t>
            </a:r>
          </a:p>
          <a:p>
            <a:pPr lvl="1">
              <a:lnSpc>
                <a:spcPct val="150000"/>
              </a:lnSpc>
              <a:buFont typeface="Arial" pitchFamily="34" charset="0"/>
              <a:buChar char="•"/>
            </a:pPr>
            <a:r>
              <a:rPr lang="en-US" sz="1400" dirty="0">
                <a:latin typeface="Times New Roman" pitchFamily="18" charset="0"/>
                <a:cs typeface="Times New Roman" pitchFamily="18" charset="0"/>
              </a:rPr>
              <a:t>Handling error cases when the API returns non-successful status codes (e.g., 404 for not found, 500 for server error).</a:t>
            </a:r>
          </a:p>
          <a:p>
            <a:pPr lvl="1">
              <a:lnSpc>
                <a:spcPct val="150000"/>
              </a:lnSpc>
              <a:buFont typeface="Arial" pitchFamily="34" charset="0"/>
              <a:buChar char="•"/>
            </a:pPr>
            <a:r>
              <a:rPr lang="en-US" sz="1400" dirty="0">
                <a:latin typeface="Times New Roman" pitchFamily="18" charset="0"/>
                <a:cs typeface="Times New Roman" pitchFamily="18" charset="0"/>
              </a:rPr>
              <a:t>Providing meaningful feedback to the user in case of errors.</a:t>
            </a:r>
          </a:p>
          <a:p>
            <a:pPr algn="just">
              <a:lnSpc>
                <a:spcPct val="150000"/>
              </a:lnSpc>
            </a:pPr>
            <a:r>
              <a:rPr lang="en-US" sz="1400" b="1" dirty="0">
                <a:latin typeface="Times New Roman" pitchFamily="18" charset="0"/>
                <a:cs typeface="Times New Roman" pitchFamily="18" charset="0"/>
              </a:rPr>
              <a:t>REPORT GENERATION:</a:t>
            </a:r>
          </a:p>
          <a:p>
            <a:pPr algn="just">
              <a:lnSpc>
                <a:spcPct val="150000"/>
              </a:lnSpc>
            </a:pPr>
            <a:r>
              <a:rPr lang="en-US" sz="1400" dirty="0">
                <a:latin typeface="Times New Roman" pitchFamily="18" charset="0"/>
                <a:cs typeface="Times New Roman" pitchFamily="18" charset="0"/>
              </a:rPr>
              <a:t>	Once the weather data is successfully retrieved and validated, the next step is to generate a human-readable report that presents the weather information in a clear and organized format. The report should include relevant details such as temperature, humidity, wind speed, and forecast conditions.</a:t>
            </a:r>
          </a:p>
          <a:p>
            <a:pPr algn="just">
              <a:lnSpc>
                <a:spcPct val="150000"/>
              </a:lnSpc>
            </a:pPr>
            <a:r>
              <a:rPr lang="en-US" sz="1400" b="1" dirty="0">
                <a:latin typeface="Times New Roman" pitchFamily="18" charset="0"/>
                <a:cs typeface="Times New Roman" pitchFamily="18" charset="0"/>
              </a:rPr>
              <a:t>User Presentation:</a:t>
            </a:r>
          </a:p>
          <a:p>
            <a:pPr algn="just">
              <a:lnSpc>
                <a:spcPct val="150000"/>
              </a:lnSpc>
            </a:pPr>
            <a:r>
              <a:rPr lang="en-US" sz="1400" b="1" dirty="0">
                <a:latin typeface="Times New Roman" pitchFamily="18" charset="0"/>
                <a:cs typeface="Times New Roman" pitchFamily="18" charset="0"/>
              </a:rPr>
              <a:t>	</a:t>
            </a:r>
            <a:r>
              <a:rPr lang="en-US" sz="1400" dirty="0">
                <a:latin typeface="Times New Roman" pitchFamily="18" charset="0"/>
                <a:cs typeface="Times New Roman" pitchFamily="18" charset="0"/>
              </a:rPr>
              <a:t>The Generated Weather Report Is Typically Presented To The User In The Application's UI. This Could Involve Displaying The Information On A Webpage, A Mobile App Screen, Or Any Other User Interface Element. The Goal Is To Make The Weather Information Easily Understandable And Accessible To The End User.</a:t>
            </a:r>
          </a:p>
          <a:p>
            <a:pPr algn="just">
              <a:lnSpc>
                <a:spcPct val="150000"/>
              </a:lnSpc>
            </a:pPr>
            <a:endParaRPr lang="en-US" sz="1400" dirty="0">
              <a:latin typeface="Times New Roman" pitchFamily="18" charset="0"/>
              <a:cs typeface="Times New Roman" pitchFamily="18" charset="0"/>
            </a:endParaRPr>
          </a:p>
          <a:p>
            <a:pPr lvl="1">
              <a:lnSpc>
                <a:spcPct val="150000"/>
              </a:lnSpc>
              <a:buFont typeface="Arial" pitchFamily="34" charset="0"/>
              <a:buChar char="•"/>
            </a:pPr>
            <a:endParaRPr lang="en-US" sz="14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696</TotalTime>
  <Words>2251</Words>
  <Application>Microsoft Office PowerPoint</Application>
  <PresentationFormat>A4 Paper (210x297 mm)</PresentationFormat>
  <Paragraphs>219</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Century Schoolbook</vt:lpstr>
      <vt:lpstr>Times New Roman</vt:lpstr>
      <vt:lpstr>Wingdings</vt:lpstr>
      <vt:lpstr>Wingdings 2</vt:lpstr>
      <vt:lpstr>Oriel</vt:lpstr>
      <vt:lpstr>Weather forecast web application </vt:lpstr>
      <vt:lpstr>   ABSTRACT</vt:lpstr>
      <vt:lpstr>   HARDWARE AND SOFTWARE SPECIFICATIONS  </vt:lpstr>
      <vt:lpstr>           MODULES  WITH  EXPLANATION </vt:lpstr>
      <vt:lpstr>PowerPoint Presentation</vt:lpstr>
      <vt:lpstr>PowerPoint Presentation</vt:lpstr>
      <vt:lpstr>PowerPoint Presentation</vt:lpstr>
      <vt:lpstr>PowerPoint Presentation</vt:lpstr>
      <vt:lpstr>PowerPoint Presentation</vt:lpstr>
      <vt:lpstr>   DATA FLOW DIAGRAM</vt:lpstr>
      <vt:lpstr>                                                                           TABLES  conditional tables  </vt:lpstr>
      <vt:lpstr>PowerPoint Presentation</vt:lpstr>
      <vt:lpstr>PowerPoint Presentation</vt:lpstr>
      <vt:lpstr>PowerPoint Presentation</vt:lpstr>
      <vt:lpstr>PowerPoint Presentation</vt:lpstr>
      <vt:lpstr>   CONCLUSION</vt:lpstr>
      <vt:lpstr>           FUTURE ENHANCEMENT </vt:lpstr>
      <vt:lpstr>PowerPoint Presentation</vt:lpstr>
      <vt:lpstr>BIBLIOGRAPHY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Priya dharshini</cp:lastModifiedBy>
  <cp:revision>62</cp:revision>
  <dcterms:created xsi:type="dcterms:W3CDTF">2024-04-02T15:54:45Z</dcterms:created>
  <dcterms:modified xsi:type="dcterms:W3CDTF">2024-04-12T16:02:11Z</dcterms:modified>
</cp:coreProperties>
</file>