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Diabetic Foot Ulcer Detection and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Presented by:</a:t>
            </a:r>
            <a:br/>
            <a:r>
              <a:t>[Your Name]</a:t>
            </a:r>
            <a:br/>
            <a:r>
              <a:t>Vivnovation Internship 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Frontend Upload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import React, { useState } from 'react';</a:t>
            </a:r>
            <a:br/>
            <a:r>
              <a:t>import axios from 'axios';</a:t>
            </a:r>
            <a:br/>
            <a:r>
              <a:t>...</a:t>
            </a:r>
            <a:br/>
            <a:r>
              <a:t>export default UploadForm;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Report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- Prediction output (JSON)</a:t>
            </a:r>
            <a:br/>
            <a:r>
              <a:t>- Convert to PDF (ReportLab or jsPDF)</a:t>
            </a:r>
            <a:br/>
            <a:r>
              <a:t>- Include class, confidence, timestamp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- Dockerize FastAPI backend</a:t>
            </a:r>
            <a:br/>
            <a:r>
              <a:t>- Deploy on AWS EC2/Heroku</a:t>
            </a:r>
            <a:br/>
            <a:r>
              <a:t>- Host frontend on Netlify</a:t>
            </a:r>
            <a:br/>
            <a:r>
              <a:t>- Store images in S3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Week 1–2: Dataset Prep</a:t>
            </a:r>
            <a:br/>
            <a:r>
              <a:t>Week 3–4: Model Training</a:t>
            </a:r>
            <a:br/>
            <a:r>
              <a:t>Week 5: API Integration</a:t>
            </a:r>
            <a:br/>
            <a:r>
              <a:t>Week 6: Frontend UI</a:t>
            </a:r>
            <a:br/>
            <a:r>
              <a:t>Week 7: Testing</a:t>
            </a:r>
            <a:br/>
            <a:r>
              <a:t>Week 8: Deployment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- Faster diagnosis</a:t>
            </a:r>
            <a:br/>
            <a:r>
              <a:t>- Assists clinicians</a:t>
            </a:r>
            <a:br/>
            <a:r>
              <a:t>- Scalable solution</a:t>
            </a:r>
            <a:br/>
            <a:r>
              <a:t>- Low cost and remote friendly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- Healing progress tracking</a:t>
            </a:r>
            <a:br/>
            <a:r>
              <a:t>- Multi-language support</a:t>
            </a:r>
            <a:br/>
            <a:r>
              <a:t>- Mobile App version</a:t>
            </a:r>
            <a:br/>
            <a:r>
              <a:t>- EMR system integration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Questions?</a:t>
            </a:r>
            <a:br/>
            <a:r>
              <a:t>Contact: [Your Email / LinkedIn]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- Diabetes causes foot ulcers leading to complications</a:t>
            </a:r>
            <a:br/>
            <a:r>
              <a:t>- Early detection is crucial</a:t>
            </a:r>
            <a:br/>
            <a:r>
              <a:t>- Manual diagnosis is subjective and delayed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- AI-based web app for ulcer classification</a:t>
            </a:r>
            <a:br/>
            <a:r>
              <a:t>- Classifies severity</a:t>
            </a:r>
            <a:br/>
            <a:r>
              <a:t>- Generates reports for clinicians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User (Web Interface)</a:t>
            </a:r>
            <a:br/>
            <a:r>
              <a:t>↓</a:t>
            </a:r>
            <a:br/>
            <a:r>
              <a:t>FastAPI Backend</a:t>
            </a:r>
            <a:br/>
            <a:r>
              <a:t>↓</a:t>
            </a:r>
            <a:br/>
            <a:r>
              <a:t>AI Model (TensorFlow)</a:t>
            </a:r>
            <a:br/>
            <a:r>
              <a:t>↓</a:t>
            </a:r>
            <a:br/>
            <a:r>
              <a:t>Database Storage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- Frontend: React.js</a:t>
            </a:r>
            <a:br/>
            <a:r>
              <a:t>- Backend: FastAPI (Python)</a:t>
            </a:r>
            <a:br/>
            <a:r>
              <a:t>- AI Model: TensorFlow</a:t>
            </a:r>
            <a:br/>
            <a:r>
              <a:t>- Database: SQLite/MongoDB</a:t>
            </a:r>
            <a:br/>
            <a:r>
              <a:t>- Deployment: Docker/AWS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- DFUC2020 Dataset</a:t>
            </a:r>
            <a:br/>
            <a:r>
              <a:t>- Classes: No Ulcer / Mild / Severe</a:t>
            </a:r>
            <a:br/>
            <a:r>
              <a:t>- Preprocessing: Resize, Normalize, Augment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1. Image Upload</a:t>
            </a:r>
            <a:br/>
            <a:r>
              <a:t>2. Preprocessing</a:t>
            </a:r>
            <a:br/>
            <a:r>
              <a:t>3. CNN Prediction</a:t>
            </a:r>
            <a:br/>
            <a:r>
              <a:t>4. Severity Classification</a:t>
            </a:r>
            <a:br/>
            <a:r>
              <a:t>5. Report Generation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Training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import tensorflow as tf</a:t>
            </a:r>
            <a:br/>
            <a:r>
              <a:t>from tensorflow.keras.preprocessing.image import ImageDataGenerator</a:t>
            </a:r>
            <a:br/>
            <a:br/>
            <a:r>
              <a:t># Load and preprocess data</a:t>
            </a:r>
            <a:br/>
            <a:r>
              <a:t>datagen = ImageDataGenerator(rescale=1./255, validation_split=0.2)</a:t>
            </a:r>
            <a:br/>
            <a:r>
              <a:t>...</a:t>
            </a:r>
            <a:br/>
            <a:r>
              <a:t>final_model.save('ulcer_classifier.h5')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Backend API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from fastapi import FastAPI, UploadFile, File</a:t>
            </a:r>
            <a:br/>
            <a:r>
              <a:t>from tensorflow.keras.models import load_model</a:t>
            </a:r>
            <a:br/>
            <a:r>
              <a:t>...</a:t>
            </a:r>
            <a:br/>
            <a:r>
              <a:t>return result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