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MindMate – Daily Quote Booster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</a:t>
            </a:r>
          </a:p>
          <a:p>
            <a:r>
              <a:t>M. Priyadharshni</a:t>
            </a:r>
          </a:p>
          <a:p>
            <a:r>
              <a:t>B.E. Biomedical Engineering</a:t>
            </a:r>
          </a:p>
          <a:p>
            <a:r>
              <a:t>Rathinam Technical Campus</a:t>
            </a:r>
          </a:p>
          <a:p>
            <a:r>
              <a:t>Roll No: 22103502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 Any Questions?</a:t>
            </a:r>
          </a:p>
          <a:p>
            <a:r>
              <a:t>Contact: priyamaha.2903@gmail.com</a:t>
            </a:r>
          </a:p>
          <a:p>
            <a:r>
              <a:t>LinkedIn: PRIYAMURUGAN29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students feel low or anxious each morning.</a:t>
            </a:r>
          </a:p>
          <a:p>
            <a:r>
              <a:t>There’s a need for a gentle, daily uplift tool.</a:t>
            </a:r>
          </a:p>
          <a:p>
            <a:r>
              <a:t>MindMate provides motivational quotes every day.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MindMate is a motivational web app that:</a:t>
            </a:r>
          </a:p>
          <a:p>
            <a:r>
              <a:t>• Displays a new quote daily</a:t>
            </a:r>
          </a:p>
          <a:p>
            <a:r>
              <a:t>• Sends browser notifications</a:t>
            </a:r>
          </a:p>
          <a:p>
            <a:r>
              <a:t>• Enables WhatsApp sharing</a:t>
            </a:r>
          </a:p>
          <a:p>
            <a:r>
              <a:t>• Accepts email subscribers (Firebase-ready)</a:t>
            </a:r>
          </a:p>
          <a:p>
            <a:r>
              <a:t>Built using HTML, CSS, and JavaScript.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Automatic daily quote rotation</a:t>
            </a:r>
          </a:p>
          <a:p>
            <a:r>
              <a:t>• Uplifting description for each quote</a:t>
            </a:r>
          </a:p>
          <a:p>
            <a:r>
              <a:t>• Mobile-responsive design</a:t>
            </a:r>
          </a:p>
          <a:p>
            <a:r>
              <a:t>• Share on WhatsApp button</a:t>
            </a:r>
          </a:p>
          <a:p>
            <a:r>
              <a:t>• Browser push notifications</a:t>
            </a:r>
          </a:p>
          <a:p>
            <a:r>
              <a:t>• Email subscription 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 of MindMate webpage UI goes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[User] → [HTML / CSS Frontend] → [JS Daily Logic]</a:t>
            </a:r>
          </a:p>
          <a:p>
            <a:r>
              <a:t>├─&gt; ⭐ Browser Notification (Notification API)</a:t>
            </a:r>
          </a:p>
          <a:p>
            <a:r>
              <a:t>├─&gt; 💌 Share Button (WhatsApp API)</a:t>
            </a:r>
          </a:p>
          <a:p>
            <a:r>
              <a:t>└─&gt; 📤 Subscription Form → [Firebase/Backend]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Daily quote logic</a:t>
            </a:r>
          </a:p>
          <a:p>
            <a:r>
              <a:t>const index = new Date().getDate() % quotes.length;</a:t>
            </a:r>
          </a:p>
          <a:p>
            <a:r>
              <a:t>...</a:t>
            </a:r>
          </a:p>
          <a:p>
            <a:r>
              <a:t>// Notification</a:t>
            </a:r>
          </a:p>
          <a:p>
            <a:r>
              <a:t>Notification.requestPermission().then(...);</a:t>
            </a:r>
          </a:p>
          <a:p>
            <a:r>
              <a:t>// WhatsApp Share</a:t>
            </a:r>
          </a:p>
          <a:p>
            <a:r>
              <a:t>shareBtn.href = `https://wa.me/?text=${encodeURIComponent(...)}`;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Integrate Firebase or backend for email delivery</a:t>
            </a:r>
          </a:p>
          <a:p>
            <a:r>
              <a:t>• Add PWA support (offline + installable)</a:t>
            </a:r>
          </a:p>
          <a:p>
            <a:r>
              <a:t>• Allow user-submitted quotes</a:t>
            </a:r>
          </a:p>
          <a:p>
            <a:r>
              <a:t>• Track daily mood + analytics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MindMate is more than just a website —</a:t>
            </a:r>
          </a:p>
          <a:p>
            <a:r>
              <a:t>it’s a calm morning companion.</a:t>
            </a:r>
          </a:p>
          <a:p>
            <a:r>
              <a:t>Uplifts users one quote at a time.</a:t>
            </a:r>
          </a:p>
          <a:p>
            <a:r>
              <a:t>Crafted with love by a Biomedical Engineer.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