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7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754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58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8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9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0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0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0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3" y="1949744"/>
            <a:ext cx="5886449" cy="1377651"/>
          </a:xfrm>
        </p:spPr>
        <p:txBody>
          <a:bodyPr>
            <a:normAutofit fontScale="90000"/>
          </a:bodyPr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Talk: EMG-Based Gesture-to-Speech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Priyadharshni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22103502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B.E. Biomedical Engineering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Rathinam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14350"/>
            <a:ext cx="6798734" cy="1085850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Code (Offline DF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3450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&lt;DFPlayer_Mini_Mp3.h&gt;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mp3_set_serial(Serial);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mp3_set_volume(20);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emgValue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(A0);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emgValue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500) mp3_play(1);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Code (Bluetooth + TTS)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(A0);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500)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("Hello");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App 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(MIT App Inventor</a:t>
            </a:r>
            <a:r>
              <a:rPr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Connects to HC-05 via Bluetooth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Converts text received to voice using TTS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Simple UI with connect &amp; log area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successfully detects gestures and translates them into audible speech via either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Android App.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gesture classification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Wireless wearable prototype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Multi-language support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Cloud-based logging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novel solution for voice-impaired individuals, converting EMG signals to speech. It is low-cost, portable, and customizable.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40F8-93F5-42AF-BAB6-026917F8E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26989-1A34-4319-8FB4-C50A3342B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3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is a biomedical innovation that enables communication for speech-impaired individuals using EMG signals. Muscle activity is captured through surface electrodes and processed via microcontroller and output either through offline audio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Bluetooth-based TTS. The system translates gestures into audible speech.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speech impairments struggle to express their needs. There is a need for a low-cost, wearable solution that translates hand or muscle gestures into clear, audible speech in real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gesture-to-speech converter using EMG signals and microcontroller-based processing, aiming to help mute and paralyzed patients communicate verbally.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EMG Sensor → Microcontroller → Signal Processing → DF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/ Bluetooth → Speaker / Mobile App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Arduino UNO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EMG Sensor Module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Mini / HC-05 Bluetooth Module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Micro SD card with .mp3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Android Phone with App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Speaker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Jumper Wires and Breadboard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-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(Insert </a:t>
            </a:r>
            <a:r>
              <a:rPr dirty="0" err="1"/>
              <a:t>DFPlayer</a:t>
            </a:r>
            <a:r>
              <a:rPr dirty="0"/>
              <a:t> circuit diagram image here)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 - Bluetooth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(Insert Bluetooth circuit diagram image here)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EMG sensor detects electrical muscle signals. These signals are interpreted by the Arduino. Based on gesture patterns, either a specific audio is played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text is transmitted over Bluetooth for real-time TTS.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468</Words>
  <Application>Microsoft Office PowerPoint</Application>
  <PresentationFormat>On-screen Show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Tw Cen MT</vt:lpstr>
      <vt:lpstr>Circuit</vt:lpstr>
      <vt:lpstr>Silent Talk: EMG-Based Gesture-to-Speech Converter</vt:lpstr>
      <vt:lpstr>Abstract</vt:lpstr>
      <vt:lpstr>Problem Statement</vt:lpstr>
      <vt:lpstr>Objective</vt:lpstr>
      <vt:lpstr>Block Diagram</vt:lpstr>
      <vt:lpstr>Hardware Components</vt:lpstr>
      <vt:lpstr>Circuit Diagram - DFPlayer Version</vt:lpstr>
      <vt:lpstr>Circuit Diagram - Bluetooth Version</vt:lpstr>
      <vt:lpstr>Working Principle</vt:lpstr>
      <vt:lpstr>Arduino Code (Offline DF Player)</vt:lpstr>
      <vt:lpstr>Arduino Code (Bluetooth + TTS)</vt:lpstr>
      <vt:lpstr>Android App  (MIT App Inventor)</vt:lpstr>
      <vt:lpstr>Result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Talk: EMG-Based Gesture-to-Speech Converter</dc:title>
  <dc:subject/>
  <dc:creator/>
  <cp:keywords/>
  <dc:description>generated using python-pptx</dc:description>
  <cp:lastModifiedBy>May Pri</cp:lastModifiedBy>
  <cp:revision>2</cp:revision>
  <dcterms:created xsi:type="dcterms:W3CDTF">2013-01-27T09:14:16Z</dcterms:created>
  <dcterms:modified xsi:type="dcterms:W3CDTF">2025-06-18T17:23:14Z</dcterms:modified>
  <cp:category/>
</cp:coreProperties>
</file>